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83"/>
  </p:notesMasterIdLst>
  <p:sldIdLst>
    <p:sldId id="333" r:id="rId2"/>
    <p:sldId id="257" r:id="rId3"/>
    <p:sldId id="256" r:id="rId4"/>
    <p:sldId id="258" r:id="rId5"/>
    <p:sldId id="259" r:id="rId6"/>
    <p:sldId id="260" r:id="rId7"/>
    <p:sldId id="261" r:id="rId8"/>
    <p:sldId id="262" r:id="rId9"/>
    <p:sldId id="263" r:id="rId10"/>
    <p:sldId id="334" r:id="rId11"/>
    <p:sldId id="335" r:id="rId12"/>
    <p:sldId id="336"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Lst>
  <p:sldSz cx="4584700" cy="3435350"/>
  <p:notesSz cx="4584700" cy="3435350"/>
  <p:embeddedFontLst>
    <p:embeddedFont>
      <p:font typeface="PMingLiU" panose="02020500000000000000" pitchFamily="18" charset="-120"/>
      <p:regular r:id="rId84"/>
    </p:embeddedFont>
    <p:embeddedFont>
      <p:font typeface="Franklin Gothic Demi Cond" panose="020B0706030402020204" pitchFamily="34" charset="0"/>
      <p:regular r:id="rId85"/>
    </p:embeddedFont>
    <p:embeddedFont>
      <p:font typeface="Calibri" panose="020F0502020204030204" pitchFamily="34" charset="0"/>
      <p:regular r:id="rId86"/>
      <p:bold r:id="rId87"/>
      <p:italic r:id="rId88"/>
      <p:boldItalic r:id="rId8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29" d="100"/>
          <a:sy n="129" d="100"/>
        </p:scale>
        <p:origin x="1446" y="9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font" Target="fonts/font1.fntdata"/><Relationship Id="rId89"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font" Target="fonts/font4.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2.fntdata"/><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font" Target="fonts/font5.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985963" cy="1714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2597150" y="0"/>
            <a:ext cx="1985963" cy="171450"/>
          </a:xfrm>
          <a:prstGeom prst="rect">
            <a:avLst/>
          </a:prstGeom>
        </p:spPr>
        <p:txBody>
          <a:bodyPr vert="horz" lIns="91440" tIns="45720" rIns="91440" bIns="45720" rtlCol="0"/>
          <a:lstStyle>
            <a:lvl1pPr algn="r">
              <a:defRPr sz="1200"/>
            </a:lvl1pPr>
          </a:lstStyle>
          <a:p>
            <a:fld id="{E02D5998-6FB2-4C7E-A22C-1B0AFDEAED16}" type="datetimeFigureOut">
              <a:rPr lang="en-US" smtClean="0"/>
              <a:t>9/28/2020</a:t>
            </a:fld>
            <a:endParaRPr lang="en-US"/>
          </a:p>
        </p:txBody>
      </p:sp>
      <p:sp>
        <p:nvSpPr>
          <p:cNvPr id="4" name="Slide Image Placeholder 3"/>
          <p:cNvSpPr>
            <a:spLocks noGrp="1" noRot="1" noChangeAspect="1"/>
          </p:cNvSpPr>
          <p:nvPr>
            <p:ph type="sldImg" idx="2"/>
          </p:nvPr>
        </p:nvSpPr>
        <p:spPr>
          <a:xfrm>
            <a:off x="1519238" y="430213"/>
            <a:ext cx="1546225" cy="11588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58788" y="1652588"/>
            <a:ext cx="3667125" cy="1354137"/>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3263900"/>
            <a:ext cx="1985963" cy="1714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2597150" y="3263900"/>
            <a:ext cx="1985963" cy="171450"/>
          </a:xfrm>
          <a:prstGeom prst="rect">
            <a:avLst/>
          </a:prstGeom>
        </p:spPr>
        <p:txBody>
          <a:bodyPr vert="horz" lIns="91440" tIns="45720" rIns="91440" bIns="45720" rtlCol="0" anchor="b"/>
          <a:lstStyle>
            <a:lvl1pPr algn="r">
              <a:defRPr sz="1200"/>
            </a:lvl1pPr>
          </a:lstStyle>
          <a:p>
            <a:fld id="{74375E9E-94AC-432E-8F57-6418F49E6A34}" type="slidenum">
              <a:rPr lang="en-US" smtClean="0"/>
              <a:t>‹#›</a:t>
            </a:fld>
            <a:endParaRPr lang="en-US"/>
          </a:p>
        </p:txBody>
      </p:sp>
    </p:spTree>
    <p:extLst>
      <p:ext uri="{BB962C8B-B14F-4D97-AF65-F5344CB8AC3E}">
        <p14:creationId xmlns:p14="http://schemas.microsoft.com/office/powerpoint/2010/main" val="1460312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375E9E-94AC-432E-8F57-6418F49E6A34}" type="slidenum">
              <a:rPr lang="en-US" smtClean="0"/>
              <a:t>1</a:t>
            </a:fld>
            <a:endParaRPr lang="en-US"/>
          </a:p>
        </p:txBody>
      </p:sp>
    </p:spTree>
    <p:extLst>
      <p:ext uri="{BB962C8B-B14F-4D97-AF65-F5344CB8AC3E}">
        <p14:creationId xmlns:p14="http://schemas.microsoft.com/office/powerpoint/2010/main" val="600645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375E9E-94AC-432E-8F57-6418F49E6A34}" type="slidenum">
              <a:rPr lang="en-US" smtClean="0"/>
              <a:t>3</a:t>
            </a:fld>
            <a:endParaRPr lang="en-US"/>
          </a:p>
        </p:txBody>
      </p:sp>
    </p:spTree>
    <p:extLst>
      <p:ext uri="{BB962C8B-B14F-4D97-AF65-F5344CB8AC3E}">
        <p14:creationId xmlns:p14="http://schemas.microsoft.com/office/powerpoint/2010/main" val="288784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375E9E-94AC-432E-8F57-6418F49E6A34}" type="slidenum">
              <a:rPr lang="en-US" smtClean="0"/>
              <a:t>4</a:t>
            </a:fld>
            <a:endParaRPr lang="en-US"/>
          </a:p>
        </p:txBody>
      </p:sp>
    </p:spTree>
    <p:extLst>
      <p:ext uri="{BB962C8B-B14F-4D97-AF65-F5344CB8AC3E}">
        <p14:creationId xmlns:p14="http://schemas.microsoft.com/office/powerpoint/2010/main" val="1135890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7563" y="5016"/>
            <a:ext cx="4449572" cy="87947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687705" y="1920240"/>
            <a:ext cx="3209290" cy="8572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4B492B30-68E2-4D38-992B-79EFDF4BE586}" type="datetime1">
              <a:rPr lang="en-US" smtClean="0"/>
              <a:t>9/28/2020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0">
                <a:solidFill>
                  <a:schemeClr val="tx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165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2A5D1596-3F4F-452B-9DAE-98FA2DF64AA2}" type="datetime1">
              <a:rPr lang="en-US" smtClean="0"/>
              <a:t>9/28/2020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229235" y="788670"/>
            <a:ext cx="1994344" cy="226314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2361120" y="788670"/>
            <a:ext cx="1994344" cy="226314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CD89DF58-ADC2-429F-B1AB-64FFB3FE78F0}" type="datetime1">
              <a:rPr lang="en-US" smtClean="0"/>
              <a:t>9/28/2020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0">
                <a:solidFill>
                  <a:schemeClr val="tx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0A90461C-8BD7-435E-B5B0-F37F7BB736B0}" type="datetime1">
              <a:rPr lang="en-US" smtClean="0"/>
              <a:t>9/28/2020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6BDCAB36-7D9A-4D63-A6F4-53859264B5E5}" type="datetime1">
              <a:rPr lang="en-US" smtClean="0"/>
              <a:t>9/28/2020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3566" y="80518"/>
            <a:ext cx="4417567" cy="452755"/>
          </a:xfrm>
          <a:prstGeom prst="rect">
            <a:avLst/>
          </a:prstGeom>
        </p:spPr>
        <p:txBody>
          <a:bodyPr wrap="square" lIns="0" tIns="0" rIns="0" bIns="0">
            <a:spAutoFit/>
          </a:bodyPr>
          <a:lstStyle>
            <a:lvl1pPr>
              <a:defRPr sz="1400" b="0" i="0">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235481" y="1149706"/>
            <a:ext cx="3580129" cy="1097280"/>
          </a:xfrm>
          <a:prstGeom prst="rect">
            <a:avLst/>
          </a:prstGeom>
        </p:spPr>
        <p:txBody>
          <a:bodyPr wrap="square" lIns="0" tIns="0" rIns="0" bIns="0">
            <a:spAutoFit/>
          </a:bodyPr>
          <a:lstStyle>
            <a:lvl1pPr>
              <a:defRPr sz="165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a:xfrm>
            <a:off x="1558798" y="3188970"/>
            <a:ext cx="1467104" cy="1714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229235" y="3188970"/>
            <a:ext cx="1054481" cy="171450"/>
          </a:xfrm>
          <a:prstGeom prst="rect">
            <a:avLst/>
          </a:prstGeom>
        </p:spPr>
        <p:txBody>
          <a:bodyPr wrap="square" lIns="0" tIns="0" rIns="0" bIns="0">
            <a:spAutoFit/>
          </a:bodyPr>
          <a:lstStyle>
            <a:lvl1pPr algn="l">
              <a:defRPr>
                <a:solidFill>
                  <a:schemeClr val="tx1">
                    <a:tint val="75000"/>
                  </a:schemeClr>
                </a:solidFill>
              </a:defRPr>
            </a:lvl1pPr>
          </a:lstStyle>
          <a:p>
            <a:fld id="{EB8BC3B3-B6F9-498E-A4DB-A2388887061D}" type="datetime1">
              <a:rPr lang="en-US" smtClean="0"/>
              <a:t>9/28/2020</a:t>
            </a:fld>
            <a:endParaRPr lang="en-US"/>
          </a:p>
        </p:txBody>
      </p:sp>
      <p:sp>
        <p:nvSpPr>
          <p:cNvPr id="6" name="Holder 6"/>
          <p:cNvSpPr>
            <a:spLocks noGrp="1"/>
          </p:cNvSpPr>
          <p:nvPr>
            <p:ph type="sldNum" sz="quarter" idx="7"/>
          </p:nvPr>
        </p:nvSpPr>
        <p:spPr>
          <a:xfrm>
            <a:off x="3300984" y="3188970"/>
            <a:ext cx="1054481" cy="1714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sldNum="0"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3" Type="http://schemas.openxmlformats.org/officeDocument/2006/relationships/image" Target="../media/image102.png"/><Relationship Id="rId18" Type="http://schemas.openxmlformats.org/officeDocument/2006/relationships/image" Target="../media/image107.png"/><Relationship Id="rId26" Type="http://schemas.openxmlformats.org/officeDocument/2006/relationships/image" Target="../media/image115.png"/><Relationship Id="rId39" Type="http://schemas.openxmlformats.org/officeDocument/2006/relationships/image" Target="../media/image128.png"/><Relationship Id="rId21" Type="http://schemas.openxmlformats.org/officeDocument/2006/relationships/image" Target="../media/image110.png"/><Relationship Id="rId34" Type="http://schemas.openxmlformats.org/officeDocument/2006/relationships/image" Target="../media/image123.png"/><Relationship Id="rId42" Type="http://schemas.openxmlformats.org/officeDocument/2006/relationships/image" Target="../media/image131.png"/><Relationship Id="rId47" Type="http://schemas.openxmlformats.org/officeDocument/2006/relationships/image" Target="../media/image136.png"/><Relationship Id="rId50" Type="http://schemas.openxmlformats.org/officeDocument/2006/relationships/image" Target="../media/image139.png"/><Relationship Id="rId55" Type="http://schemas.openxmlformats.org/officeDocument/2006/relationships/image" Target="../media/image144.png"/><Relationship Id="rId7" Type="http://schemas.openxmlformats.org/officeDocument/2006/relationships/image" Target="../media/image96.png"/><Relationship Id="rId2" Type="http://schemas.openxmlformats.org/officeDocument/2006/relationships/image" Target="../media/image91.png"/><Relationship Id="rId16" Type="http://schemas.openxmlformats.org/officeDocument/2006/relationships/image" Target="../media/image105.png"/><Relationship Id="rId20" Type="http://schemas.openxmlformats.org/officeDocument/2006/relationships/image" Target="../media/image109.png"/><Relationship Id="rId29" Type="http://schemas.openxmlformats.org/officeDocument/2006/relationships/image" Target="../media/image118.png"/><Relationship Id="rId41" Type="http://schemas.openxmlformats.org/officeDocument/2006/relationships/image" Target="../media/image130.png"/><Relationship Id="rId54" Type="http://schemas.openxmlformats.org/officeDocument/2006/relationships/image" Target="../media/image143.png"/><Relationship Id="rId62" Type="http://schemas.openxmlformats.org/officeDocument/2006/relationships/image" Target="../media/image151.jpg"/><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image" Target="../media/image100.png"/><Relationship Id="rId24" Type="http://schemas.openxmlformats.org/officeDocument/2006/relationships/image" Target="../media/image113.png"/><Relationship Id="rId32" Type="http://schemas.openxmlformats.org/officeDocument/2006/relationships/image" Target="../media/image121.png"/><Relationship Id="rId37" Type="http://schemas.openxmlformats.org/officeDocument/2006/relationships/image" Target="../media/image126.png"/><Relationship Id="rId40" Type="http://schemas.openxmlformats.org/officeDocument/2006/relationships/image" Target="../media/image129.png"/><Relationship Id="rId45" Type="http://schemas.openxmlformats.org/officeDocument/2006/relationships/image" Target="../media/image134.png"/><Relationship Id="rId53" Type="http://schemas.openxmlformats.org/officeDocument/2006/relationships/image" Target="../media/image142.png"/><Relationship Id="rId58" Type="http://schemas.openxmlformats.org/officeDocument/2006/relationships/image" Target="../media/image147.png"/><Relationship Id="rId5" Type="http://schemas.openxmlformats.org/officeDocument/2006/relationships/image" Target="../media/image94.png"/><Relationship Id="rId15" Type="http://schemas.openxmlformats.org/officeDocument/2006/relationships/image" Target="../media/image104.png"/><Relationship Id="rId23" Type="http://schemas.openxmlformats.org/officeDocument/2006/relationships/image" Target="../media/image112.png"/><Relationship Id="rId28" Type="http://schemas.openxmlformats.org/officeDocument/2006/relationships/image" Target="../media/image117.png"/><Relationship Id="rId36" Type="http://schemas.openxmlformats.org/officeDocument/2006/relationships/image" Target="../media/image125.png"/><Relationship Id="rId49" Type="http://schemas.openxmlformats.org/officeDocument/2006/relationships/image" Target="../media/image138.png"/><Relationship Id="rId57" Type="http://schemas.openxmlformats.org/officeDocument/2006/relationships/image" Target="../media/image146.png"/><Relationship Id="rId61" Type="http://schemas.openxmlformats.org/officeDocument/2006/relationships/image" Target="../media/image150.png"/><Relationship Id="rId10" Type="http://schemas.openxmlformats.org/officeDocument/2006/relationships/image" Target="../media/image99.png"/><Relationship Id="rId19" Type="http://schemas.openxmlformats.org/officeDocument/2006/relationships/image" Target="../media/image108.png"/><Relationship Id="rId31" Type="http://schemas.openxmlformats.org/officeDocument/2006/relationships/image" Target="../media/image120.png"/><Relationship Id="rId44" Type="http://schemas.openxmlformats.org/officeDocument/2006/relationships/image" Target="../media/image133.png"/><Relationship Id="rId52" Type="http://schemas.openxmlformats.org/officeDocument/2006/relationships/image" Target="../media/image141.png"/><Relationship Id="rId60" Type="http://schemas.openxmlformats.org/officeDocument/2006/relationships/image" Target="../media/image149.png"/><Relationship Id="rId4" Type="http://schemas.openxmlformats.org/officeDocument/2006/relationships/image" Target="../media/image93.png"/><Relationship Id="rId9" Type="http://schemas.openxmlformats.org/officeDocument/2006/relationships/image" Target="../media/image98.png"/><Relationship Id="rId14" Type="http://schemas.openxmlformats.org/officeDocument/2006/relationships/image" Target="../media/image103.png"/><Relationship Id="rId22" Type="http://schemas.openxmlformats.org/officeDocument/2006/relationships/image" Target="../media/image111.png"/><Relationship Id="rId27" Type="http://schemas.openxmlformats.org/officeDocument/2006/relationships/image" Target="../media/image116.png"/><Relationship Id="rId30" Type="http://schemas.openxmlformats.org/officeDocument/2006/relationships/image" Target="../media/image119.png"/><Relationship Id="rId35" Type="http://schemas.openxmlformats.org/officeDocument/2006/relationships/image" Target="../media/image124.png"/><Relationship Id="rId43" Type="http://schemas.openxmlformats.org/officeDocument/2006/relationships/image" Target="../media/image132.png"/><Relationship Id="rId48" Type="http://schemas.openxmlformats.org/officeDocument/2006/relationships/image" Target="../media/image137.png"/><Relationship Id="rId56" Type="http://schemas.openxmlformats.org/officeDocument/2006/relationships/image" Target="../media/image145.png"/><Relationship Id="rId8" Type="http://schemas.openxmlformats.org/officeDocument/2006/relationships/image" Target="../media/image97.png"/><Relationship Id="rId51" Type="http://schemas.openxmlformats.org/officeDocument/2006/relationships/image" Target="../media/image140.png"/><Relationship Id="rId3" Type="http://schemas.openxmlformats.org/officeDocument/2006/relationships/image" Target="../media/image92.png"/><Relationship Id="rId12" Type="http://schemas.openxmlformats.org/officeDocument/2006/relationships/image" Target="../media/image101.png"/><Relationship Id="rId17" Type="http://schemas.openxmlformats.org/officeDocument/2006/relationships/image" Target="../media/image106.png"/><Relationship Id="rId25" Type="http://schemas.openxmlformats.org/officeDocument/2006/relationships/image" Target="../media/image114.png"/><Relationship Id="rId33" Type="http://schemas.openxmlformats.org/officeDocument/2006/relationships/image" Target="../media/image122.png"/><Relationship Id="rId38" Type="http://schemas.openxmlformats.org/officeDocument/2006/relationships/image" Target="../media/image127.png"/><Relationship Id="rId46" Type="http://schemas.openxmlformats.org/officeDocument/2006/relationships/image" Target="../media/image135.png"/><Relationship Id="rId59" Type="http://schemas.openxmlformats.org/officeDocument/2006/relationships/image" Target="../media/image148.png"/></Relationships>
</file>

<file path=ppt/slides/_rels/slide1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9.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image" Target="../media/image172.png"/><Relationship Id="rId18" Type="http://schemas.openxmlformats.org/officeDocument/2006/relationships/image" Target="../media/image177.png"/><Relationship Id="rId3" Type="http://schemas.openxmlformats.org/officeDocument/2006/relationships/image" Target="../media/image162.png"/><Relationship Id="rId21" Type="http://schemas.openxmlformats.org/officeDocument/2006/relationships/image" Target="../media/image180.png"/><Relationship Id="rId7" Type="http://schemas.openxmlformats.org/officeDocument/2006/relationships/image" Target="../media/image166.png"/><Relationship Id="rId12" Type="http://schemas.openxmlformats.org/officeDocument/2006/relationships/image" Target="../media/image171.png"/><Relationship Id="rId17" Type="http://schemas.openxmlformats.org/officeDocument/2006/relationships/image" Target="../media/image176.png"/><Relationship Id="rId2" Type="http://schemas.openxmlformats.org/officeDocument/2006/relationships/image" Target="../media/image161.png"/><Relationship Id="rId16" Type="http://schemas.openxmlformats.org/officeDocument/2006/relationships/image" Target="../media/image175.png"/><Relationship Id="rId20" Type="http://schemas.openxmlformats.org/officeDocument/2006/relationships/image" Target="../media/image179.png"/><Relationship Id="rId1" Type="http://schemas.openxmlformats.org/officeDocument/2006/relationships/slideLayout" Target="../slideLayouts/slideLayout1.xml"/><Relationship Id="rId6" Type="http://schemas.openxmlformats.org/officeDocument/2006/relationships/image" Target="../media/image165.png"/><Relationship Id="rId11" Type="http://schemas.openxmlformats.org/officeDocument/2006/relationships/image" Target="../media/image170.png"/><Relationship Id="rId5" Type="http://schemas.openxmlformats.org/officeDocument/2006/relationships/image" Target="../media/image164.png"/><Relationship Id="rId15" Type="http://schemas.openxmlformats.org/officeDocument/2006/relationships/image" Target="../media/image174.png"/><Relationship Id="rId10" Type="http://schemas.openxmlformats.org/officeDocument/2006/relationships/image" Target="../media/image169.png"/><Relationship Id="rId19" Type="http://schemas.openxmlformats.org/officeDocument/2006/relationships/image" Target="../media/image178.png"/><Relationship Id="rId4" Type="http://schemas.openxmlformats.org/officeDocument/2006/relationships/image" Target="../media/image163.png"/><Relationship Id="rId9" Type="http://schemas.openxmlformats.org/officeDocument/2006/relationships/image" Target="../media/image168.png"/><Relationship Id="rId14" Type="http://schemas.openxmlformats.org/officeDocument/2006/relationships/image" Target="../media/image17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92.png"/><Relationship Id="rId3" Type="http://schemas.openxmlformats.org/officeDocument/2006/relationships/image" Target="../media/image182.png"/><Relationship Id="rId7" Type="http://schemas.openxmlformats.org/officeDocument/2006/relationships/image" Target="../media/image186.png"/><Relationship Id="rId12" Type="http://schemas.openxmlformats.org/officeDocument/2006/relationships/image" Target="../media/image191.jpg"/><Relationship Id="rId2" Type="http://schemas.openxmlformats.org/officeDocument/2006/relationships/image" Target="../media/image181.png"/><Relationship Id="rId1" Type="http://schemas.openxmlformats.org/officeDocument/2006/relationships/slideLayout" Target="../slideLayouts/slideLayout4.xml"/><Relationship Id="rId6" Type="http://schemas.openxmlformats.org/officeDocument/2006/relationships/image" Target="../media/image185.png"/><Relationship Id="rId11" Type="http://schemas.openxmlformats.org/officeDocument/2006/relationships/image" Target="../media/image190.png"/><Relationship Id="rId5" Type="http://schemas.openxmlformats.org/officeDocument/2006/relationships/image" Target="../media/image184.png"/><Relationship Id="rId10" Type="http://schemas.openxmlformats.org/officeDocument/2006/relationships/image" Target="../media/image189.png"/><Relationship Id="rId4" Type="http://schemas.openxmlformats.org/officeDocument/2006/relationships/image" Target="../media/image183.png"/><Relationship Id="rId9" Type="http://schemas.openxmlformats.org/officeDocument/2006/relationships/image" Target="../media/image188.png"/><Relationship Id="rId14" Type="http://schemas.openxmlformats.org/officeDocument/2006/relationships/image" Target="../media/image193.png"/></Relationships>
</file>

<file path=ppt/slides/_rels/slide23.xml.rels><?xml version="1.0" encoding="UTF-8" standalone="yes"?>
<Relationships xmlns="http://schemas.openxmlformats.org/package/2006/relationships"><Relationship Id="rId13" Type="http://schemas.openxmlformats.org/officeDocument/2006/relationships/image" Target="../media/image205.png"/><Relationship Id="rId18" Type="http://schemas.openxmlformats.org/officeDocument/2006/relationships/image" Target="../media/image210.png"/><Relationship Id="rId26" Type="http://schemas.openxmlformats.org/officeDocument/2006/relationships/image" Target="../media/image218.png"/><Relationship Id="rId39" Type="http://schemas.openxmlformats.org/officeDocument/2006/relationships/image" Target="../media/image231.png"/><Relationship Id="rId21" Type="http://schemas.openxmlformats.org/officeDocument/2006/relationships/image" Target="../media/image213.png"/><Relationship Id="rId34" Type="http://schemas.openxmlformats.org/officeDocument/2006/relationships/image" Target="../media/image226.png"/><Relationship Id="rId42" Type="http://schemas.openxmlformats.org/officeDocument/2006/relationships/image" Target="../media/image234.png"/><Relationship Id="rId47" Type="http://schemas.openxmlformats.org/officeDocument/2006/relationships/image" Target="../media/image239.png"/><Relationship Id="rId50" Type="http://schemas.openxmlformats.org/officeDocument/2006/relationships/image" Target="../media/image242.png"/><Relationship Id="rId55" Type="http://schemas.openxmlformats.org/officeDocument/2006/relationships/image" Target="../media/image247.png"/><Relationship Id="rId63" Type="http://schemas.openxmlformats.org/officeDocument/2006/relationships/image" Target="../media/image255.png"/><Relationship Id="rId68" Type="http://schemas.openxmlformats.org/officeDocument/2006/relationships/image" Target="../media/image260.png"/><Relationship Id="rId76" Type="http://schemas.openxmlformats.org/officeDocument/2006/relationships/image" Target="../media/image268.png"/><Relationship Id="rId7" Type="http://schemas.openxmlformats.org/officeDocument/2006/relationships/image" Target="../media/image199.png"/><Relationship Id="rId71" Type="http://schemas.openxmlformats.org/officeDocument/2006/relationships/image" Target="../media/image263.png"/><Relationship Id="rId2" Type="http://schemas.openxmlformats.org/officeDocument/2006/relationships/image" Target="../media/image194.png"/><Relationship Id="rId16" Type="http://schemas.openxmlformats.org/officeDocument/2006/relationships/image" Target="../media/image208.png"/><Relationship Id="rId29" Type="http://schemas.openxmlformats.org/officeDocument/2006/relationships/image" Target="../media/image221.png"/><Relationship Id="rId11" Type="http://schemas.openxmlformats.org/officeDocument/2006/relationships/image" Target="../media/image203.png"/><Relationship Id="rId24" Type="http://schemas.openxmlformats.org/officeDocument/2006/relationships/image" Target="../media/image216.png"/><Relationship Id="rId32" Type="http://schemas.openxmlformats.org/officeDocument/2006/relationships/image" Target="../media/image224.png"/><Relationship Id="rId37" Type="http://schemas.openxmlformats.org/officeDocument/2006/relationships/image" Target="../media/image229.png"/><Relationship Id="rId40" Type="http://schemas.openxmlformats.org/officeDocument/2006/relationships/image" Target="../media/image232.png"/><Relationship Id="rId45" Type="http://schemas.openxmlformats.org/officeDocument/2006/relationships/image" Target="../media/image237.png"/><Relationship Id="rId53" Type="http://schemas.openxmlformats.org/officeDocument/2006/relationships/image" Target="../media/image245.png"/><Relationship Id="rId58" Type="http://schemas.openxmlformats.org/officeDocument/2006/relationships/image" Target="../media/image250.png"/><Relationship Id="rId66" Type="http://schemas.openxmlformats.org/officeDocument/2006/relationships/image" Target="../media/image258.png"/><Relationship Id="rId74" Type="http://schemas.openxmlformats.org/officeDocument/2006/relationships/image" Target="../media/image266.png"/><Relationship Id="rId79" Type="http://schemas.openxmlformats.org/officeDocument/2006/relationships/image" Target="../media/image271.png"/><Relationship Id="rId5" Type="http://schemas.openxmlformats.org/officeDocument/2006/relationships/image" Target="../media/image197.png"/><Relationship Id="rId61" Type="http://schemas.openxmlformats.org/officeDocument/2006/relationships/image" Target="../media/image253.png"/><Relationship Id="rId82" Type="http://schemas.openxmlformats.org/officeDocument/2006/relationships/image" Target="../media/image274.png"/><Relationship Id="rId10" Type="http://schemas.openxmlformats.org/officeDocument/2006/relationships/image" Target="../media/image202.png"/><Relationship Id="rId19" Type="http://schemas.openxmlformats.org/officeDocument/2006/relationships/image" Target="../media/image211.png"/><Relationship Id="rId31" Type="http://schemas.openxmlformats.org/officeDocument/2006/relationships/image" Target="../media/image223.png"/><Relationship Id="rId44" Type="http://schemas.openxmlformats.org/officeDocument/2006/relationships/image" Target="../media/image236.png"/><Relationship Id="rId52" Type="http://schemas.openxmlformats.org/officeDocument/2006/relationships/image" Target="../media/image244.png"/><Relationship Id="rId60" Type="http://schemas.openxmlformats.org/officeDocument/2006/relationships/image" Target="../media/image252.png"/><Relationship Id="rId65" Type="http://schemas.openxmlformats.org/officeDocument/2006/relationships/image" Target="../media/image257.png"/><Relationship Id="rId73" Type="http://schemas.openxmlformats.org/officeDocument/2006/relationships/image" Target="../media/image265.png"/><Relationship Id="rId78" Type="http://schemas.openxmlformats.org/officeDocument/2006/relationships/image" Target="../media/image270.png"/><Relationship Id="rId81" Type="http://schemas.openxmlformats.org/officeDocument/2006/relationships/image" Target="../media/image273.png"/><Relationship Id="rId4" Type="http://schemas.openxmlformats.org/officeDocument/2006/relationships/image" Target="../media/image196.png"/><Relationship Id="rId9" Type="http://schemas.openxmlformats.org/officeDocument/2006/relationships/image" Target="../media/image201.png"/><Relationship Id="rId14" Type="http://schemas.openxmlformats.org/officeDocument/2006/relationships/image" Target="../media/image206.png"/><Relationship Id="rId22" Type="http://schemas.openxmlformats.org/officeDocument/2006/relationships/image" Target="../media/image214.png"/><Relationship Id="rId27" Type="http://schemas.openxmlformats.org/officeDocument/2006/relationships/image" Target="../media/image219.png"/><Relationship Id="rId30" Type="http://schemas.openxmlformats.org/officeDocument/2006/relationships/image" Target="../media/image222.png"/><Relationship Id="rId35" Type="http://schemas.openxmlformats.org/officeDocument/2006/relationships/image" Target="../media/image227.png"/><Relationship Id="rId43" Type="http://schemas.openxmlformats.org/officeDocument/2006/relationships/image" Target="../media/image235.png"/><Relationship Id="rId48" Type="http://schemas.openxmlformats.org/officeDocument/2006/relationships/image" Target="../media/image240.png"/><Relationship Id="rId56" Type="http://schemas.openxmlformats.org/officeDocument/2006/relationships/image" Target="../media/image248.png"/><Relationship Id="rId64" Type="http://schemas.openxmlformats.org/officeDocument/2006/relationships/image" Target="../media/image256.png"/><Relationship Id="rId69" Type="http://schemas.openxmlformats.org/officeDocument/2006/relationships/image" Target="../media/image261.png"/><Relationship Id="rId77" Type="http://schemas.openxmlformats.org/officeDocument/2006/relationships/image" Target="../media/image269.png"/><Relationship Id="rId8" Type="http://schemas.openxmlformats.org/officeDocument/2006/relationships/image" Target="../media/image200.png"/><Relationship Id="rId51" Type="http://schemas.openxmlformats.org/officeDocument/2006/relationships/image" Target="../media/image243.png"/><Relationship Id="rId72" Type="http://schemas.openxmlformats.org/officeDocument/2006/relationships/image" Target="../media/image264.png"/><Relationship Id="rId80" Type="http://schemas.openxmlformats.org/officeDocument/2006/relationships/image" Target="../media/image272.png"/><Relationship Id="rId3" Type="http://schemas.openxmlformats.org/officeDocument/2006/relationships/image" Target="../media/image195.png"/><Relationship Id="rId12" Type="http://schemas.openxmlformats.org/officeDocument/2006/relationships/image" Target="../media/image204.png"/><Relationship Id="rId17" Type="http://schemas.openxmlformats.org/officeDocument/2006/relationships/image" Target="../media/image209.png"/><Relationship Id="rId25" Type="http://schemas.openxmlformats.org/officeDocument/2006/relationships/image" Target="../media/image217.png"/><Relationship Id="rId33" Type="http://schemas.openxmlformats.org/officeDocument/2006/relationships/image" Target="../media/image225.png"/><Relationship Id="rId38" Type="http://schemas.openxmlformats.org/officeDocument/2006/relationships/image" Target="../media/image230.png"/><Relationship Id="rId46" Type="http://schemas.openxmlformats.org/officeDocument/2006/relationships/image" Target="../media/image238.png"/><Relationship Id="rId59" Type="http://schemas.openxmlformats.org/officeDocument/2006/relationships/image" Target="../media/image251.png"/><Relationship Id="rId67" Type="http://schemas.openxmlformats.org/officeDocument/2006/relationships/image" Target="../media/image259.png"/><Relationship Id="rId20" Type="http://schemas.openxmlformats.org/officeDocument/2006/relationships/image" Target="../media/image212.png"/><Relationship Id="rId41" Type="http://schemas.openxmlformats.org/officeDocument/2006/relationships/image" Target="../media/image233.png"/><Relationship Id="rId54" Type="http://schemas.openxmlformats.org/officeDocument/2006/relationships/image" Target="../media/image246.png"/><Relationship Id="rId62" Type="http://schemas.openxmlformats.org/officeDocument/2006/relationships/image" Target="../media/image254.png"/><Relationship Id="rId70" Type="http://schemas.openxmlformats.org/officeDocument/2006/relationships/image" Target="../media/image262.png"/><Relationship Id="rId75" Type="http://schemas.openxmlformats.org/officeDocument/2006/relationships/image" Target="../media/image267.png"/><Relationship Id="rId1" Type="http://schemas.openxmlformats.org/officeDocument/2006/relationships/slideLayout" Target="../slideLayouts/slideLayout5.xml"/><Relationship Id="rId6" Type="http://schemas.openxmlformats.org/officeDocument/2006/relationships/image" Target="../media/image198.png"/><Relationship Id="rId15" Type="http://schemas.openxmlformats.org/officeDocument/2006/relationships/image" Target="../media/image207.png"/><Relationship Id="rId23" Type="http://schemas.openxmlformats.org/officeDocument/2006/relationships/image" Target="../media/image215.png"/><Relationship Id="rId28" Type="http://schemas.openxmlformats.org/officeDocument/2006/relationships/image" Target="../media/image220.png"/><Relationship Id="rId36" Type="http://schemas.openxmlformats.org/officeDocument/2006/relationships/image" Target="../media/image228.png"/><Relationship Id="rId49" Type="http://schemas.openxmlformats.org/officeDocument/2006/relationships/image" Target="../media/image241.png"/><Relationship Id="rId57" Type="http://schemas.openxmlformats.org/officeDocument/2006/relationships/image" Target="../media/image249.png"/></Relationships>
</file>

<file path=ppt/slides/_rels/slide24.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275.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image" Target="../media/image283.png"/><Relationship Id="rId13" Type="http://schemas.openxmlformats.org/officeDocument/2006/relationships/image" Target="../media/image288.png"/><Relationship Id="rId18" Type="http://schemas.openxmlformats.org/officeDocument/2006/relationships/image" Target="../media/image293.png"/><Relationship Id="rId3" Type="http://schemas.openxmlformats.org/officeDocument/2006/relationships/image" Target="../media/image278.png"/><Relationship Id="rId21" Type="http://schemas.openxmlformats.org/officeDocument/2006/relationships/image" Target="../media/image296.png"/><Relationship Id="rId7" Type="http://schemas.openxmlformats.org/officeDocument/2006/relationships/image" Target="../media/image282.png"/><Relationship Id="rId12" Type="http://schemas.openxmlformats.org/officeDocument/2006/relationships/image" Target="../media/image287.png"/><Relationship Id="rId17" Type="http://schemas.openxmlformats.org/officeDocument/2006/relationships/image" Target="../media/image292.png"/><Relationship Id="rId2" Type="http://schemas.openxmlformats.org/officeDocument/2006/relationships/image" Target="../media/image277.png"/><Relationship Id="rId16" Type="http://schemas.openxmlformats.org/officeDocument/2006/relationships/image" Target="../media/image291.png"/><Relationship Id="rId20" Type="http://schemas.openxmlformats.org/officeDocument/2006/relationships/image" Target="../media/image295.png"/><Relationship Id="rId1" Type="http://schemas.openxmlformats.org/officeDocument/2006/relationships/slideLayout" Target="../slideLayouts/slideLayout2.xml"/><Relationship Id="rId6" Type="http://schemas.openxmlformats.org/officeDocument/2006/relationships/image" Target="../media/image281.png"/><Relationship Id="rId11" Type="http://schemas.openxmlformats.org/officeDocument/2006/relationships/image" Target="../media/image286.png"/><Relationship Id="rId5" Type="http://schemas.openxmlformats.org/officeDocument/2006/relationships/image" Target="../media/image280.png"/><Relationship Id="rId15" Type="http://schemas.openxmlformats.org/officeDocument/2006/relationships/image" Target="../media/image290.png"/><Relationship Id="rId10" Type="http://schemas.openxmlformats.org/officeDocument/2006/relationships/image" Target="../media/image285.png"/><Relationship Id="rId19" Type="http://schemas.openxmlformats.org/officeDocument/2006/relationships/image" Target="../media/image294.png"/><Relationship Id="rId4" Type="http://schemas.openxmlformats.org/officeDocument/2006/relationships/image" Target="../media/image279.png"/><Relationship Id="rId9" Type="http://schemas.openxmlformats.org/officeDocument/2006/relationships/image" Target="../media/image284.png"/><Relationship Id="rId14" Type="http://schemas.openxmlformats.org/officeDocument/2006/relationships/image" Target="../media/image289.png"/></Relationships>
</file>

<file path=ppt/slides/_rels/slide26.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image" Target="../media/image297.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3" Type="http://schemas.openxmlformats.org/officeDocument/2006/relationships/image" Target="../media/image308.png"/><Relationship Id="rId18" Type="http://schemas.openxmlformats.org/officeDocument/2006/relationships/image" Target="../media/image312.png"/><Relationship Id="rId26" Type="http://schemas.openxmlformats.org/officeDocument/2006/relationships/image" Target="../media/image319.png"/><Relationship Id="rId39" Type="http://schemas.openxmlformats.org/officeDocument/2006/relationships/image" Target="../media/image330.png"/><Relationship Id="rId3" Type="http://schemas.openxmlformats.org/officeDocument/2006/relationships/image" Target="../media/image301.png"/><Relationship Id="rId21" Type="http://schemas.openxmlformats.org/officeDocument/2006/relationships/image" Target="../media/image314.png"/><Relationship Id="rId34" Type="http://schemas.openxmlformats.org/officeDocument/2006/relationships/image" Target="../media/image326.png"/><Relationship Id="rId42" Type="http://schemas.openxmlformats.org/officeDocument/2006/relationships/image" Target="../media/image333.png"/><Relationship Id="rId47" Type="http://schemas.openxmlformats.org/officeDocument/2006/relationships/image" Target="../media/image121.png"/><Relationship Id="rId50" Type="http://schemas.openxmlformats.org/officeDocument/2006/relationships/image" Target="../media/image340.png"/><Relationship Id="rId7" Type="http://schemas.openxmlformats.org/officeDocument/2006/relationships/image" Target="../media/image303.png"/><Relationship Id="rId12" Type="http://schemas.openxmlformats.org/officeDocument/2006/relationships/image" Target="../media/image307.png"/><Relationship Id="rId17" Type="http://schemas.openxmlformats.org/officeDocument/2006/relationships/image" Target="../media/image108.png"/><Relationship Id="rId25" Type="http://schemas.openxmlformats.org/officeDocument/2006/relationships/image" Target="../media/image318.png"/><Relationship Id="rId33" Type="http://schemas.openxmlformats.org/officeDocument/2006/relationships/image" Target="../media/image325.png"/><Relationship Id="rId38" Type="http://schemas.openxmlformats.org/officeDocument/2006/relationships/image" Target="../media/image329.png"/><Relationship Id="rId46" Type="http://schemas.openxmlformats.org/officeDocument/2006/relationships/image" Target="../media/image337.png"/><Relationship Id="rId2" Type="http://schemas.openxmlformats.org/officeDocument/2006/relationships/image" Target="../media/image300.png"/><Relationship Id="rId16" Type="http://schemas.openxmlformats.org/officeDocument/2006/relationships/image" Target="../media/image311.png"/><Relationship Id="rId20" Type="http://schemas.openxmlformats.org/officeDocument/2006/relationships/image" Target="../media/image313.png"/><Relationship Id="rId29" Type="http://schemas.openxmlformats.org/officeDocument/2006/relationships/image" Target="../media/image322.png"/><Relationship Id="rId41" Type="http://schemas.openxmlformats.org/officeDocument/2006/relationships/image" Target="../media/image332.png"/><Relationship Id="rId54" Type="http://schemas.openxmlformats.org/officeDocument/2006/relationships/image" Target="../media/image343.png"/><Relationship Id="rId1" Type="http://schemas.openxmlformats.org/officeDocument/2006/relationships/slideLayout" Target="../slideLayouts/slideLayout2.xml"/><Relationship Id="rId6" Type="http://schemas.openxmlformats.org/officeDocument/2006/relationships/image" Target="../media/image302.png"/><Relationship Id="rId11" Type="http://schemas.openxmlformats.org/officeDocument/2006/relationships/image" Target="../media/image306.png"/><Relationship Id="rId24" Type="http://schemas.openxmlformats.org/officeDocument/2006/relationships/image" Target="../media/image317.png"/><Relationship Id="rId32" Type="http://schemas.openxmlformats.org/officeDocument/2006/relationships/image" Target="../media/image324.png"/><Relationship Id="rId37" Type="http://schemas.openxmlformats.org/officeDocument/2006/relationships/image" Target="../media/image128.png"/><Relationship Id="rId40" Type="http://schemas.openxmlformats.org/officeDocument/2006/relationships/image" Target="../media/image331.png"/><Relationship Id="rId45" Type="http://schemas.openxmlformats.org/officeDocument/2006/relationships/image" Target="../media/image336.png"/><Relationship Id="rId53" Type="http://schemas.openxmlformats.org/officeDocument/2006/relationships/image" Target="../media/image342.png"/><Relationship Id="rId5" Type="http://schemas.openxmlformats.org/officeDocument/2006/relationships/image" Target="../media/image115.png"/><Relationship Id="rId15" Type="http://schemas.openxmlformats.org/officeDocument/2006/relationships/image" Target="../media/image310.png"/><Relationship Id="rId23" Type="http://schemas.openxmlformats.org/officeDocument/2006/relationships/image" Target="../media/image316.png"/><Relationship Id="rId28" Type="http://schemas.openxmlformats.org/officeDocument/2006/relationships/image" Target="../media/image321.png"/><Relationship Id="rId36" Type="http://schemas.openxmlformats.org/officeDocument/2006/relationships/image" Target="../media/image328.png"/><Relationship Id="rId49" Type="http://schemas.openxmlformats.org/officeDocument/2006/relationships/image" Target="../media/image339.png"/><Relationship Id="rId10" Type="http://schemas.openxmlformats.org/officeDocument/2006/relationships/image" Target="../media/image118.png"/><Relationship Id="rId19" Type="http://schemas.openxmlformats.org/officeDocument/2006/relationships/image" Target="../media/image109.png"/><Relationship Id="rId31" Type="http://schemas.openxmlformats.org/officeDocument/2006/relationships/image" Target="../media/image323.png"/><Relationship Id="rId44" Type="http://schemas.openxmlformats.org/officeDocument/2006/relationships/image" Target="../media/image335.png"/><Relationship Id="rId52" Type="http://schemas.openxmlformats.org/officeDocument/2006/relationships/image" Target="../media/image341.png"/><Relationship Id="rId4" Type="http://schemas.openxmlformats.org/officeDocument/2006/relationships/image" Target="../media/image130.png"/><Relationship Id="rId9" Type="http://schemas.openxmlformats.org/officeDocument/2006/relationships/image" Target="../media/image305.png"/><Relationship Id="rId14" Type="http://schemas.openxmlformats.org/officeDocument/2006/relationships/image" Target="../media/image309.png"/><Relationship Id="rId22" Type="http://schemas.openxmlformats.org/officeDocument/2006/relationships/image" Target="../media/image315.png"/><Relationship Id="rId27" Type="http://schemas.openxmlformats.org/officeDocument/2006/relationships/image" Target="../media/image320.png"/><Relationship Id="rId30" Type="http://schemas.openxmlformats.org/officeDocument/2006/relationships/image" Target="../media/image111.png"/><Relationship Id="rId35" Type="http://schemas.openxmlformats.org/officeDocument/2006/relationships/image" Target="../media/image327.png"/><Relationship Id="rId43" Type="http://schemas.openxmlformats.org/officeDocument/2006/relationships/image" Target="../media/image334.png"/><Relationship Id="rId48" Type="http://schemas.openxmlformats.org/officeDocument/2006/relationships/image" Target="../media/image338.png"/><Relationship Id="rId8" Type="http://schemas.openxmlformats.org/officeDocument/2006/relationships/image" Target="../media/image304.png"/><Relationship Id="rId51" Type="http://schemas.openxmlformats.org/officeDocument/2006/relationships/image" Target="../media/image14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image" Target="../media/image3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image" Target="../media/image34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1.jp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8" Type="http://schemas.openxmlformats.org/officeDocument/2006/relationships/image" Target="../media/image168.png"/><Relationship Id="rId13" Type="http://schemas.openxmlformats.org/officeDocument/2006/relationships/image" Target="../media/image354.png"/><Relationship Id="rId18" Type="http://schemas.openxmlformats.org/officeDocument/2006/relationships/image" Target="../media/image355.png"/><Relationship Id="rId3" Type="http://schemas.openxmlformats.org/officeDocument/2006/relationships/image" Target="../media/image162.png"/><Relationship Id="rId7" Type="http://schemas.openxmlformats.org/officeDocument/2006/relationships/image" Target="../media/image352.png"/><Relationship Id="rId12" Type="http://schemas.openxmlformats.org/officeDocument/2006/relationships/image" Target="../media/image172.png"/><Relationship Id="rId17" Type="http://schemas.openxmlformats.org/officeDocument/2006/relationships/image" Target="../media/image177.png"/><Relationship Id="rId2" Type="http://schemas.openxmlformats.org/officeDocument/2006/relationships/image" Target="../media/image161.png"/><Relationship Id="rId16" Type="http://schemas.openxmlformats.org/officeDocument/2006/relationships/image" Target="../media/image176.png"/><Relationship Id="rId20" Type="http://schemas.openxmlformats.org/officeDocument/2006/relationships/image" Target="../media/image357.png"/><Relationship Id="rId1" Type="http://schemas.openxmlformats.org/officeDocument/2006/relationships/slideLayout" Target="../slideLayouts/slideLayout1.xml"/><Relationship Id="rId6" Type="http://schemas.openxmlformats.org/officeDocument/2006/relationships/image" Target="../media/image166.png"/><Relationship Id="rId11" Type="http://schemas.openxmlformats.org/officeDocument/2006/relationships/image" Target="../media/image171.png"/><Relationship Id="rId5" Type="http://schemas.openxmlformats.org/officeDocument/2006/relationships/image" Target="../media/image165.png"/><Relationship Id="rId15" Type="http://schemas.openxmlformats.org/officeDocument/2006/relationships/image" Target="../media/image175.png"/><Relationship Id="rId10" Type="http://schemas.openxmlformats.org/officeDocument/2006/relationships/image" Target="../media/image353.png"/><Relationship Id="rId19" Type="http://schemas.openxmlformats.org/officeDocument/2006/relationships/image" Target="../media/image356.png"/><Relationship Id="rId4" Type="http://schemas.openxmlformats.org/officeDocument/2006/relationships/image" Target="../media/image163.png"/><Relationship Id="rId9" Type="http://schemas.openxmlformats.org/officeDocument/2006/relationships/image" Target="../media/image169.png"/><Relationship Id="rId14" Type="http://schemas.openxmlformats.org/officeDocument/2006/relationships/image" Target="../media/image174.png"/></Relationships>
</file>

<file path=ppt/slides/_rels/slide36.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3" Type="http://schemas.openxmlformats.org/officeDocument/2006/relationships/image" Target="../media/image370.png"/><Relationship Id="rId18" Type="http://schemas.openxmlformats.org/officeDocument/2006/relationships/image" Target="../media/image375.png"/><Relationship Id="rId26" Type="http://schemas.openxmlformats.org/officeDocument/2006/relationships/image" Target="../media/image383.png"/><Relationship Id="rId39" Type="http://schemas.openxmlformats.org/officeDocument/2006/relationships/image" Target="../media/image396.png"/><Relationship Id="rId21" Type="http://schemas.openxmlformats.org/officeDocument/2006/relationships/image" Target="../media/image378.png"/><Relationship Id="rId34" Type="http://schemas.openxmlformats.org/officeDocument/2006/relationships/image" Target="../media/image391.png"/><Relationship Id="rId42" Type="http://schemas.openxmlformats.org/officeDocument/2006/relationships/image" Target="../media/image399.png"/><Relationship Id="rId47" Type="http://schemas.openxmlformats.org/officeDocument/2006/relationships/image" Target="../media/image404.png"/><Relationship Id="rId50" Type="http://schemas.openxmlformats.org/officeDocument/2006/relationships/image" Target="../media/image407.png"/><Relationship Id="rId55" Type="http://schemas.openxmlformats.org/officeDocument/2006/relationships/image" Target="../media/image412.png"/><Relationship Id="rId7" Type="http://schemas.openxmlformats.org/officeDocument/2006/relationships/image" Target="../media/image364.png"/><Relationship Id="rId12" Type="http://schemas.openxmlformats.org/officeDocument/2006/relationships/image" Target="../media/image369.png"/><Relationship Id="rId17" Type="http://schemas.openxmlformats.org/officeDocument/2006/relationships/image" Target="../media/image374.png"/><Relationship Id="rId25" Type="http://schemas.openxmlformats.org/officeDocument/2006/relationships/image" Target="../media/image382.png"/><Relationship Id="rId33" Type="http://schemas.openxmlformats.org/officeDocument/2006/relationships/image" Target="../media/image390.png"/><Relationship Id="rId38" Type="http://schemas.openxmlformats.org/officeDocument/2006/relationships/image" Target="../media/image395.png"/><Relationship Id="rId46" Type="http://schemas.openxmlformats.org/officeDocument/2006/relationships/image" Target="../media/image403.png"/><Relationship Id="rId2" Type="http://schemas.openxmlformats.org/officeDocument/2006/relationships/image" Target="../media/image359.png"/><Relationship Id="rId16" Type="http://schemas.openxmlformats.org/officeDocument/2006/relationships/image" Target="../media/image373.png"/><Relationship Id="rId20" Type="http://schemas.openxmlformats.org/officeDocument/2006/relationships/image" Target="../media/image377.png"/><Relationship Id="rId29" Type="http://schemas.openxmlformats.org/officeDocument/2006/relationships/image" Target="../media/image386.png"/><Relationship Id="rId41" Type="http://schemas.openxmlformats.org/officeDocument/2006/relationships/image" Target="../media/image398.png"/><Relationship Id="rId54" Type="http://schemas.openxmlformats.org/officeDocument/2006/relationships/image" Target="../media/image411.png"/><Relationship Id="rId1" Type="http://schemas.openxmlformats.org/officeDocument/2006/relationships/slideLayout" Target="../slideLayouts/slideLayout2.xml"/><Relationship Id="rId6" Type="http://schemas.openxmlformats.org/officeDocument/2006/relationships/image" Target="../media/image363.png"/><Relationship Id="rId11" Type="http://schemas.openxmlformats.org/officeDocument/2006/relationships/image" Target="../media/image368.png"/><Relationship Id="rId24" Type="http://schemas.openxmlformats.org/officeDocument/2006/relationships/image" Target="../media/image381.png"/><Relationship Id="rId32" Type="http://schemas.openxmlformats.org/officeDocument/2006/relationships/image" Target="../media/image389.png"/><Relationship Id="rId37" Type="http://schemas.openxmlformats.org/officeDocument/2006/relationships/image" Target="../media/image394.png"/><Relationship Id="rId40" Type="http://schemas.openxmlformats.org/officeDocument/2006/relationships/image" Target="../media/image397.png"/><Relationship Id="rId45" Type="http://schemas.openxmlformats.org/officeDocument/2006/relationships/image" Target="../media/image402.png"/><Relationship Id="rId53" Type="http://schemas.openxmlformats.org/officeDocument/2006/relationships/image" Target="../media/image410.png"/><Relationship Id="rId5" Type="http://schemas.openxmlformats.org/officeDocument/2006/relationships/image" Target="../media/image362.png"/><Relationship Id="rId15" Type="http://schemas.openxmlformats.org/officeDocument/2006/relationships/image" Target="../media/image372.png"/><Relationship Id="rId23" Type="http://schemas.openxmlformats.org/officeDocument/2006/relationships/image" Target="../media/image380.png"/><Relationship Id="rId28" Type="http://schemas.openxmlformats.org/officeDocument/2006/relationships/image" Target="../media/image385.png"/><Relationship Id="rId36" Type="http://schemas.openxmlformats.org/officeDocument/2006/relationships/image" Target="../media/image393.png"/><Relationship Id="rId49" Type="http://schemas.openxmlformats.org/officeDocument/2006/relationships/image" Target="../media/image406.png"/><Relationship Id="rId57" Type="http://schemas.openxmlformats.org/officeDocument/2006/relationships/image" Target="../media/image414.png"/><Relationship Id="rId10" Type="http://schemas.openxmlformats.org/officeDocument/2006/relationships/image" Target="../media/image367.png"/><Relationship Id="rId19" Type="http://schemas.openxmlformats.org/officeDocument/2006/relationships/image" Target="../media/image376.png"/><Relationship Id="rId31" Type="http://schemas.openxmlformats.org/officeDocument/2006/relationships/image" Target="../media/image388.png"/><Relationship Id="rId44" Type="http://schemas.openxmlformats.org/officeDocument/2006/relationships/image" Target="../media/image401.png"/><Relationship Id="rId52" Type="http://schemas.openxmlformats.org/officeDocument/2006/relationships/image" Target="../media/image409.png"/><Relationship Id="rId4" Type="http://schemas.openxmlformats.org/officeDocument/2006/relationships/image" Target="../media/image361.png"/><Relationship Id="rId9" Type="http://schemas.openxmlformats.org/officeDocument/2006/relationships/image" Target="../media/image366.png"/><Relationship Id="rId14" Type="http://schemas.openxmlformats.org/officeDocument/2006/relationships/image" Target="../media/image371.png"/><Relationship Id="rId22" Type="http://schemas.openxmlformats.org/officeDocument/2006/relationships/image" Target="../media/image379.png"/><Relationship Id="rId27" Type="http://schemas.openxmlformats.org/officeDocument/2006/relationships/image" Target="../media/image384.png"/><Relationship Id="rId30" Type="http://schemas.openxmlformats.org/officeDocument/2006/relationships/image" Target="../media/image387.png"/><Relationship Id="rId35" Type="http://schemas.openxmlformats.org/officeDocument/2006/relationships/image" Target="../media/image392.png"/><Relationship Id="rId43" Type="http://schemas.openxmlformats.org/officeDocument/2006/relationships/image" Target="../media/image400.png"/><Relationship Id="rId48" Type="http://schemas.openxmlformats.org/officeDocument/2006/relationships/image" Target="../media/image405.png"/><Relationship Id="rId56" Type="http://schemas.openxmlformats.org/officeDocument/2006/relationships/image" Target="../media/image413.png"/><Relationship Id="rId8" Type="http://schemas.openxmlformats.org/officeDocument/2006/relationships/image" Target="../media/image365.png"/><Relationship Id="rId51" Type="http://schemas.openxmlformats.org/officeDocument/2006/relationships/image" Target="../media/image408.png"/><Relationship Id="rId3" Type="http://schemas.openxmlformats.org/officeDocument/2006/relationships/image" Target="../media/image360.png"/></Relationships>
</file>

<file path=ppt/slides/_rels/slide38.xml.rels><?xml version="1.0" encoding="UTF-8" standalone="yes"?>
<Relationships xmlns="http://schemas.openxmlformats.org/package/2006/relationships"><Relationship Id="rId3" Type="http://schemas.openxmlformats.org/officeDocument/2006/relationships/image" Target="../media/image416.jpg"/><Relationship Id="rId2" Type="http://schemas.openxmlformats.org/officeDocument/2006/relationships/image" Target="../media/image415.jp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3" Type="http://schemas.openxmlformats.org/officeDocument/2006/relationships/image" Target="../media/image428.png"/><Relationship Id="rId18" Type="http://schemas.openxmlformats.org/officeDocument/2006/relationships/image" Target="../media/image433.png"/><Relationship Id="rId26" Type="http://schemas.openxmlformats.org/officeDocument/2006/relationships/image" Target="../media/image441.png"/><Relationship Id="rId39" Type="http://schemas.openxmlformats.org/officeDocument/2006/relationships/image" Target="../media/image454.png"/><Relationship Id="rId21" Type="http://schemas.openxmlformats.org/officeDocument/2006/relationships/image" Target="../media/image436.png"/><Relationship Id="rId34" Type="http://schemas.openxmlformats.org/officeDocument/2006/relationships/image" Target="../media/image449.png"/><Relationship Id="rId42" Type="http://schemas.openxmlformats.org/officeDocument/2006/relationships/image" Target="../media/image457.png"/><Relationship Id="rId47" Type="http://schemas.openxmlformats.org/officeDocument/2006/relationships/image" Target="../media/image462.png"/><Relationship Id="rId50" Type="http://schemas.openxmlformats.org/officeDocument/2006/relationships/image" Target="../media/image465.png"/><Relationship Id="rId55" Type="http://schemas.openxmlformats.org/officeDocument/2006/relationships/image" Target="../media/image470.png"/><Relationship Id="rId63" Type="http://schemas.openxmlformats.org/officeDocument/2006/relationships/image" Target="../media/image478.png"/><Relationship Id="rId68" Type="http://schemas.openxmlformats.org/officeDocument/2006/relationships/image" Target="../media/image483.png"/><Relationship Id="rId76" Type="http://schemas.openxmlformats.org/officeDocument/2006/relationships/image" Target="../media/image491.png"/><Relationship Id="rId84" Type="http://schemas.openxmlformats.org/officeDocument/2006/relationships/image" Target="../media/image499.png"/><Relationship Id="rId89" Type="http://schemas.openxmlformats.org/officeDocument/2006/relationships/image" Target="../media/image504.png"/><Relationship Id="rId7" Type="http://schemas.openxmlformats.org/officeDocument/2006/relationships/image" Target="../media/image422.png"/><Relationship Id="rId71" Type="http://schemas.openxmlformats.org/officeDocument/2006/relationships/image" Target="../media/image486.png"/><Relationship Id="rId92" Type="http://schemas.openxmlformats.org/officeDocument/2006/relationships/image" Target="../media/image507.png"/><Relationship Id="rId2" Type="http://schemas.openxmlformats.org/officeDocument/2006/relationships/image" Target="../media/image417.png"/><Relationship Id="rId16" Type="http://schemas.openxmlformats.org/officeDocument/2006/relationships/image" Target="../media/image431.png"/><Relationship Id="rId29" Type="http://schemas.openxmlformats.org/officeDocument/2006/relationships/image" Target="../media/image444.png"/><Relationship Id="rId11" Type="http://schemas.openxmlformats.org/officeDocument/2006/relationships/image" Target="../media/image426.png"/><Relationship Id="rId24" Type="http://schemas.openxmlformats.org/officeDocument/2006/relationships/image" Target="../media/image439.png"/><Relationship Id="rId32" Type="http://schemas.openxmlformats.org/officeDocument/2006/relationships/image" Target="../media/image447.png"/><Relationship Id="rId37" Type="http://schemas.openxmlformats.org/officeDocument/2006/relationships/image" Target="../media/image452.png"/><Relationship Id="rId40" Type="http://schemas.openxmlformats.org/officeDocument/2006/relationships/image" Target="../media/image455.png"/><Relationship Id="rId45" Type="http://schemas.openxmlformats.org/officeDocument/2006/relationships/image" Target="../media/image460.png"/><Relationship Id="rId53" Type="http://schemas.openxmlformats.org/officeDocument/2006/relationships/image" Target="../media/image468.png"/><Relationship Id="rId58" Type="http://schemas.openxmlformats.org/officeDocument/2006/relationships/image" Target="../media/image473.png"/><Relationship Id="rId66" Type="http://schemas.openxmlformats.org/officeDocument/2006/relationships/image" Target="../media/image481.png"/><Relationship Id="rId74" Type="http://schemas.openxmlformats.org/officeDocument/2006/relationships/image" Target="../media/image489.png"/><Relationship Id="rId79" Type="http://schemas.openxmlformats.org/officeDocument/2006/relationships/image" Target="../media/image494.png"/><Relationship Id="rId87" Type="http://schemas.openxmlformats.org/officeDocument/2006/relationships/image" Target="../media/image502.png"/><Relationship Id="rId5" Type="http://schemas.openxmlformats.org/officeDocument/2006/relationships/image" Target="../media/image420.png"/><Relationship Id="rId61" Type="http://schemas.openxmlformats.org/officeDocument/2006/relationships/image" Target="../media/image476.png"/><Relationship Id="rId82" Type="http://schemas.openxmlformats.org/officeDocument/2006/relationships/image" Target="../media/image497.png"/><Relationship Id="rId90" Type="http://schemas.openxmlformats.org/officeDocument/2006/relationships/image" Target="../media/image505.png"/><Relationship Id="rId19" Type="http://schemas.openxmlformats.org/officeDocument/2006/relationships/image" Target="../media/image434.png"/><Relationship Id="rId14" Type="http://schemas.openxmlformats.org/officeDocument/2006/relationships/image" Target="../media/image429.png"/><Relationship Id="rId22" Type="http://schemas.openxmlformats.org/officeDocument/2006/relationships/image" Target="../media/image437.png"/><Relationship Id="rId27" Type="http://schemas.openxmlformats.org/officeDocument/2006/relationships/image" Target="../media/image442.png"/><Relationship Id="rId30" Type="http://schemas.openxmlformats.org/officeDocument/2006/relationships/image" Target="../media/image445.png"/><Relationship Id="rId35" Type="http://schemas.openxmlformats.org/officeDocument/2006/relationships/image" Target="../media/image450.png"/><Relationship Id="rId43" Type="http://schemas.openxmlformats.org/officeDocument/2006/relationships/image" Target="../media/image458.png"/><Relationship Id="rId48" Type="http://schemas.openxmlformats.org/officeDocument/2006/relationships/image" Target="../media/image463.png"/><Relationship Id="rId56" Type="http://schemas.openxmlformats.org/officeDocument/2006/relationships/image" Target="../media/image471.png"/><Relationship Id="rId64" Type="http://schemas.openxmlformats.org/officeDocument/2006/relationships/image" Target="../media/image479.png"/><Relationship Id="rId69" Type="http://schemas.openxmlformats.org/officeDocument/2006/relationships/image" Target="../media/image484.png"/><Relationship Id="rId77" Type="http://schemas.openxmlformats.org/officeDocument/2006/relationships/image" Target="../media/image492.png"/><Relationship Id="rId8" Type="http://schemas.openxmlformats.org/officeDocument/2006/relationships/image" Target="../media/image423.png"/><Relationship Id="rId51" Type="http://schemas.openxmlformats.org/officeDocument/2006/relationships/image" Target="../media/image466.png"/><Relationship Id="rId72" Type="http://schemas.openxmlformats.org/officeDocument/2006/relationships/image" Target="../media/image487.png"/><Relationship Id="rId80" Type="http://schemas.openxmlformats.org/officeDocument/2006/relationships/image" Target="../media/image495.png"/><Relationship Id="rId85" Type="http://schemas.openxmlformats.org/officeDocument/2006/relationships/image" Target="../media/image500.png"/><Relationship Id="rId93" Type="http://schemas.openxmlformats.org/officeDocument/2006/relationships/image" Target="../media/image508.png"/><Relationship Id="rId3" Type="http://schemas.openxmlformats.org/officeDocument/2006/relationships/image" Target="../media/image418.png"/><Relationship Id="rId12" Type="http://schemas.openxmlformats.org/officeDocument/2006/relationships/image" Target="../media/image427.png"/><Relationship Id="rId17" Type="http://schemas.openxmlformats.org/officeDocument/2006/relationships/image" Target="../media/image432.png"/><Relationship Id="rId25" Type="http://schemas.openxmlformats.org/officeDocument/2006/relationships/image" Target="../media/image440.png"/><Relationship Id="rId33" Type="http://schemas.openxmlformats.org/officeDocument/2006/relationships/image" Target="../media/image448.png"/><Relationship Id="rId38" Type="http://schemas.openxmlformats.org/officeDocument/2006/relationships/image" Target="../media/image453.png"/><Relationship Id="rId46" Type="http://schemas.openxmlformats.org/officeDocument/2006/relationships/image" Target="../media/image461.png"/><Relationship Id="rId59" Type="http://schemas.openxmlformats.org/officeDocument/2006/relationships/image" Target="../media/image474.png"/><Relationship Id="rId67" Type="http://schemas.openxmlformats.org/officeDocument/2006/relationships/image" Target="../media/image482.png"/><Relationship Id="rId20" Type="http://schemas.openxmlformats.org/officeDocument/2006/relationships/image" Target="../media/image435.png"/><Relationship Id="rId41" Type="http://schemas.openxmlformats.org/officeDocument/2006/relationships/image" Target="../media/image456.png"/><Relationship Id="rId54" Type="http://schemas.openxmlformats.org/officeDocument/2006/relationships/image" Target="../media/image469.png"/><Relationship Id="rId62" Type="http://schemas.openxmlformats.org/officeDocument/2006/relationships/image" Target="../media/image477.png"/><Relationship Id="rId70" Type="http://schemas.openxmlformats.org/officeDocument/2006/relationships/image" Target="../media/image485.png"/><Relationship Id="rId75" Type="http://schemas.openxmlformats.org/officeDocument/2006/relationships/image" Target="../media/image490.png"/><Relationship Id="rId83" Type="http://schemas.openxmlformats.org/officeDocument/2006/relationships/image" Target="../media/image498.png"/><Relationship Id="rId88" Type="http://schemas.openxmlformats.org/officeDocument/2006/relationships/image" Target="../media/image503.png"/><Relationship Id="rId91" Type="http://schemas.openxmlformats.org/officeDocument/2006/relationships/image" Target="../media/image506.png"/><Relationship Id="rId1" Type="http://schemas.openxmlformats.org/officeDocument/2006/relationships/slideLayout" Target="../slideLayouts/slideLayout5.xml"/><Relationship Id="rId6" Type="http://schemas.openxmlformats.org/officeDocument/2006/relationships/image" Target="../media/image421.png"/><Relationship Id="rId15" Type="http://schemas.openxmlformats.org/officeDocument/2006/relationships/image" Target="../media/image430.png"/><Relationship Id="rId23" Type="http://schemas.openxmlformats.org/officeDocument/2006/relationships/image" Target="../media/image438.png"/><Relationship Id="rId28" Type="http://schemas.openxmlformats.org/officeDocument/2006/relationships/image" Target="../media/image443.png"/><Relationship Id="rId36" Type="http://schemas.openxmlformats.org/officeDocument/2006/relationships/image" Target="../media/image451.png"/><Relationship Id="rId49" Type="http://schemas.openxmlformats.org/officeDocument/2006/relationships/image" Target="../media/image464.png"/><Relationship Id="rId57" Type="http://schemas.openxmlformats.org/officeDocument/2006/relationships/image" Target="../media/image472.png"/><Relationship Id="rId10" Type="http://schemas.openxmlformats.org/officeDocument/2006/relationships/image" Target="../media/image425.png"/><Relationship Id="rId31" Type="http://schemas.openxmlformats.org/officeDocument/2006/relationships/image" Target="../media/image446.png"/><Relationship Id="rId44" Type="http://schemas.openxmlformats.org/officeDocument/2006/relationships/image" Target="../media/image459.png"/><Relationship Id="rId52" Type="http://schemas.openxmlformats.org/officeDocument/2006/relationships/image" Target="../media/image467.png"/><Relationship Id="rId60" Type="http://schemas.openxmlformats.org/officeDocument/2006/relationships/image" Target="../media/image475.png"/><Relationship Id="rId65" Type="http://schemas.openxmlformats.org/officeDocument/2006/relationships/image" Target="../media/image480.png"/><Relationship Id="rId73" Type="http://schemas.openxmlformats.org/officeDocument/2006/relationships/image" Target="../media/image488.png"/><Relationship Id="rId78" Type="http://schemas.openxmlformats.org/officeDocument/2006/relationships/image" Target="../media/image493.png"/><Relationship Id="rId81" Type="http://schemas.openxmlformats.org/officeDocument/2006/relationships/image" Target="../media/image496.png"/><Relationship Id="rId86" Type="http://schemas.openxmlformats.org/officeDocument/2006/relationships/image" Target="../media/image501.png"/><Relationship Id="rId94" Type="http://schemas.openxmlformats.org/officeDocument/2006/relationships/image" Target="../media/image509.png"/><Relationship Id="rId4" Type="http://schemas.openxmlformats.org/officeDocument/2006/relationships/image" Target="../media/image419.png"/><Relationship Id="rId9" Type="http://schemas.openxmlformats.org/officeDocument/2006/relationships/image" Target="../media/image424.png"/></Relationships>
</file>

<file path=ppt/slides/_rels/slide4.xml.rels><?xml version="1.0" encoding="UTF-8" standalone="yes"?>
<Relationships xmlns="http://schemas.openxmlformats.org/package/2006/relationships"><Relationship Id="rId13" Type="http://schemas.openxmlformats.org/officeDocument/2006/relationships/image" Target="../media/image17.png"/><Relationship Id="rId18" Type="http://schemas.openxmlformats.org/officeDocument/2006/relationships/image" Target="../media/image22.png"/><Relationship Id="rId26" Type="http://schemas.openxmlformats.org/officeDocument/2006/relationships/image" Target="../media/image30.png"/><Relationship Id="rId39" Type="http://schemas.openxmlformats.org/officeDocument/2006/relationships/image" Target="../media/image43.png"/><Relationship Id="rId21" Type="http://schemas.openxmlformats.org/officeDocument/2006/relationships/image" Target="../media/image25.png"/><Relationship Id="rId34" Type="http://schemas.openxmlformats.org/officeDocument/2006/relationships/image" Target="../media/image38.png"/><Relationship Id="rId42" Type="http://schemas.openxmlformats.org/officeDocument/2006/relationships/image" Target="../media/image46.png"/><Relationship Id="rId47" Type="http://schemas.openxmlformats.org/officeDocument/2006/relationships/image" Target="../media/image51.png"/><Relationship Id="rId50" Type="http://schemas.openxmlformats.org/officeDocument/2006/relationships/image" Target="../media/image54.png"/><Relationship Id="rId55" Type="http://schemas.openxmlformats.org/officeDocument/2006/relationships/image" Target="../media/image59.png"/><Relationship Id="rId63" Type="http://schemas.openxmlformats.org/officeDocument/2006/relationships/image" Target="../media/image67.png"/><Relationship Id="rId68" Type="http://schemas.openxmlformats.org/officeDocument/2006/relationships/image" Target="../media/image72.png"/><Relationship Id="rId76" Type="http://schemas.openxmlformats.org/officeDocument/2006/relationships/image" Target="../media/image80.png"/><Relationship Id="rId84" Type="http://schemas.openxmlformats.org/officeDocument/2006/relationships/image" Target="../media/image88.png"/><Relationship Id="rId7" Type="http://schemas.openxmlformats.org/officeDocument/2006/relationships/image" Target="../media/image11.png"/><Relationship Id="rId71" Type="http://schemas.openxmlformats.org/officeDocument/2006/relationships/image" Target="../media/image75.png"/><Relationship Id="rId2" Type="http://schemas.openxmlformats.org/officeDocument/2006/relationships/notesSlide" Target="../notesSlides/notesSlide3.xml"/><Relationship Id="rId16" Type="http://schemas.openxmlformats.org/officeDocument/2006/relationships/image" Target="../media/image20.png"/><Relationship Id="rId29" Type="http://schemas.openxmlformats.org/officeDocument/2006/relationships/image" Target="../media/image33.png"/><Relationship Id="rId11" Type="http://schemas.openxmlformats.org/officeDocument/2006/relationships/image" Target="../media/image15.png"/><Relationship Id="rId24" Type="http://schemas.openxmlformats.org/officeDocument/2006/relationships/image" Target="../media/image28.png"/><Relationship Id="rId32" Type="http://schemas.openxmlformats.org/officeDocument/2006/relationships/image" Target="../media/image36.png"/><Relationship Id="rId37" Type="http://schemas.openxmlformats.org/officeDocument/2006/relationships/image" Target="../media/image41.png"/><Relationship Id="rId40" Type="http://schemas.openxmlformats.org/officeDocument/2006/relationships/image" Target="../media/image44.png"/><Relationship Id="rId45" Type="http://schemas.openxmlformats.org/officeDocument/2006/relationships/image" Target="../media/image49.png"/><Relationship Id="rId53" Type="http://schemas.openxmlformats.org/officeDocument/2006/relationships/image" Target="../media/image57.png"/><Relationship Id="rId58" Type="http://schemas.openxmlformats.org/officeDocument/2006/relationships/image" Target="../media/image62.png"/><Relationship Id="rId66" Type="http://schemas.openxmlformats.org/officeDocument/2006/relationships/image" Target="../media/image70.png"/><Relationship Id="rId74" Type="http://schemas.openxmlformats.org/officeDocument/2006/relationships/image" Target="../media/image78.png"/><Relationship Id="rId79" Type="http://schemas.openxmlformats.org/officeDocument/2006/relationships/image" Target="../media/image83.png"/><Relationship Id="rId5" Type="http://schemas.openxmlformats.org/officeDocument/2006/relationships/image" Target="../media/image9.png"/><Relationship Id="rId61" Type="http://schemas.openxmlformats.org/officeDocument/2006/relationships/image" Target="../media/image65.png"/><Relationship Id="rId82" Type="http://schemas.openxmlformats.org/officeDocument/2006/relationships/image" Target="../media/image86.png"/><Relationship Id="rId10" Type="http://schemas.openxmlformats.org/officeDocument/2006/relationships/image" Target="../media/image14.png"/><Relationship Id="rId19" Type="http://schemas.openxmlformats.org/officeDocument/2006/relationships/image" Target="../media/image23.png"/><Relationship Id="rId31" Type="http://schemas.openxmlformats.org/officeDocument/2006/relationships/image" Target="../media/image35.png"/><Relationship Id="rId44" Type="http://schemas.openxmlformats.org/officeDocument/2006/relationships/image" Target="../media/image48.png"/><Relationship Id="rId52" Type="http://schemas.openxmlformats.org/officeDocument/2006/relationships/image" Target="../media/image56.png"/><Relationship Id="rId60" Type="http://schemas.openxmlformats.org/officeDocument/2006/relationships/image" Target="../media/image64.png"/><Relationship Id="rId65" Type="http://schemas.openxmlformats.org/officeDocument/2006/relationships/image" Target="../media/image69.png"/><Relationship Id="rId73" Type="http://schemas.openxmlformats.org/officeDocument/2006/relationships/image" Target="../media/image77.png"/><Relationship Id="rId78" Type="http://schemas.openxmlformats.org/officeDocument/2006/relationships/image" Target="../media/image82.png"/><Relationship Id="rId81" Type="http://schemas.openxmlformats.org/officeDocument/2006/relationships/image" Target="../media/image85.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image" Target="../media/image26.png"/><Relationship Id="rId27" Type="http://schemas.openxmlformats.org/officeDocument/2006/relationships/image" Target="../media/image31.png"/><Relationship Id="rId30" Type="http://schemas.openxmlformats.org/officeDocument/2006/relationships/image" Target="../media/image34.png"/><Relationship Id="rId35" Type="http://schemas.openxmlformats.org/officeDocument/2006/relationships/image" Target="../media/image39.png"/><Relationship Id="rId43" Type="http://schemas.openxmlformats.org/officeDocument/2006/relationships/image" Target="../media/image47.png"/><Relationship Id="rId48" Type="http://schemas.openxmlformats.org/officeDocument/2006/relationships/image" Target="../media/image52.png"/><Relationship Id="rId56" Type="http://schemas.openxmlformats.org/officeDocument/2006/relationships/image" Target="../media/image60.png"/><Relationship Id="rId64" Type="http://schemas.openxmlformats.org/officeDocument/2006/relationships/image" Target="../media/image68.png"/><Relationship Id="rId69" Type="http://schemas.openxmlformats.org/officeDocument/2006/relationships/image" Target="../media/image73.png"/><Relationship Id="rId77" Type="http://schemas.openxmlformats.org/officeDocument/2006/relationships/image" Target="../media/image81.png"/><Relationship Id="rId8" Type="http://schemas.openxmlformats.org/officeDocument/2006/relationships/image" Target="../media/image12.png"/><Relationship Id="rId51" Type="http://schemas.openxmlformats.org/officeDocument/2006/relationships/image" Target="../media/image55.png"/><Relationship Id="rId72" Type="http://schemas.openxmlformats.org/officeDocument/2006/relationships/image" Target="../media/image76.png"/><Relationship Id="rId80" Type="http://schemas.openxmlformats.org/officeDocument/2006/relationships/image" Target="../media/image84.png"/><Relationship Id="rId3" Type="http://schemas.openxmlformats.org/officeDocument/2006/relationships/image" Target="../media/image7.png"/><Relationship Id="rId12" Type="http://schemas.openxmlformats.org/officeDocument/2006/relationships/image" Target="../media/image16.png"/><Relationship Id="rId17" Type="http://schemas.openxmlformats.org/officeDocument/2006/relationships/image" Target="../media/image21.png"/><Relationship Id="rId25" Type="http://schemas.openxmlformats.org/officeDocument/2006/relationships/image" Target="../media/image29.png"/><Relationship Id="rId33" Type="http://schemas.openxmlformats.org/officeDocument/2006/relationships/image" Target="../media/image37.png"/><Relationship Id="rId38" Type="http://schemas.openxmlformats.org/officeDocument/2006/relationships/image" Target="../media/image42.png"/><Relationship Id="rId46" Type="http://schemas.openxmlformats.org/officeDocument/2006/relationships/image" Target="../media/image50.png"/><Relationship Id="rId59" Type="http://schemas.openxmlformats.org/officeDocument/2006/relationships/image" Target="../media/image63.png"/><Relationship Id="rId67" Type="http://schemas.openxmlformats.org/officeDocument/2006/relationships/image" Target="../media/image71.png"/><Relationship Id="rId20" Type="http://schemas.openxmlformats.org/officeDocument/2006/relationships/image" Target="../media/image24.png"/><Relationship Id="rId41" Type="http://schemas.openxmlformats.org/officeDocument/2006/relationships/image" Target="../media/image45.png"/><Relationship Id="rId54" Type="http://schemas.openxmlformats.org/officeDocument/2006/relationships/image" Target="../media/image58.png"/><Relationship Id="rId62" Type="http://schemas.openxmlformats.org/officeDocument/2006/relationships/image" Target="../media/image66.png"/><Relationship Id="rId70" Type="http://schemas.openxmlformats.org/officeDocument/2006/relationships/image" Target="../media/image74.png"/><Relationship Id="rId75" Type="http://schemas.openxmlformats.org/officeDocument/2006/relationships/image" Target="../media/image79.png"/><Relationship Id="rId83"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10.png"/><Relationship Id="rId15" Type="http://schemas.openxmlformats.org/officeDocument/2006/relationships/image" Target="../media/image19.png"/><Relationship Id="rId23" Type="http://schemas.openxmlformats.org/officeDocument/2006/relationships/image" Target="../media/image27.png"/><Relationship Id="rId28" Type="http://schemas.openxmlformats.org/officeDocument/2006/relationships/image" Target="../media/image32.png"/><Relationship Id="rId36" Type="http://schemas.openxmlformats.org/officeDocument/2006/relationships/image" Target="../media/image40.png"/><Relationship Id="rId49" Type="http://schemas.openxmlformats.org/officeDocument/2006/relationships/image" Target="../media/image53.png"/><Relationship Id="rId57" Type="http://schemas.openxmlformats.org/officeDocument/2006/relationships/image" Target="../media/image6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3" Type="http://schemas.openxmlformats.org/officeDocument/2006/relationships/image" Target="../media/image518.png"/><Relationship Id="rId18" Type="http://schemas.openxmlformats.org/officeDocument/2006/relationships/image" Target="../media/image522.png"/><Relationship Id="rId26" Type="http://schemas.openxmlformats.org/officeDocument/2006/relationships/image" Target="../media/image526.png"/><Relationship Id="rId39" Type="http://schemas.openxmlformats.org/officeDocument/2006/relationships/image" Target="../media/image536.png"/><Relationship Id="rId3" Type="http://schemas.openxmlformats.org/officeDocument/2006/relationships/image" Target="../media/image102.png"/><Relationship Id="rId21" Type="http://schemas.openxmlformats.org/officeDocument/2006/relationships/image" Target="../media/image121.png"/><Relationship Id="rId34" Type="http://schemas.openxmlformats.org/officeDocument/2006/relationships/image" Target="../media/image532.png"/><Relationship Id="rId42" Type="http://schemas.openxmlformats.org/officeDocument/2006/relationships/image" Target="../media/image321.png"/><Relationship Id="rId47" Type="http://schemas.openxmlformats.org/officeDocument/2006/relationships/image" Target="../media/image541.png"/><Relationship Id="rId50" Type="http://schemas.openxmlformats.org/officeDocument/2006/relationships/image" Target="../media/image544.png"/><Relationship Id="rId7" Type="http://schemas.openxmlformats.org/officeDocument/2006/relationships/image" Target="../media/image128.png"/><Relationship Id="rId12" Type="http://schemas.openxmlformats.org/officeDocument/2006/relationships/image" Target="../media/image517.png"/><Relationship Id="rId17" Type="http://schemas.openxmlformats.org/officeDocument/2006/relationships/image" Target="../media/image521.png"/><Relationship Id="rId25" Type="http://schemas.openxmlformats.org/officeDocument/2006/relationships/image" Target="../media/image525.png"/><Relationship Id="rId33" Type="http://schemas.openxmlformats.org/officeDocument/2006/relationships/image" Target="../media/image531.png"/><Relationship Id="rId38" Type="http://schemas.openxmlformats.org/officeDocument/2006/relationships/image" Target="../media/image535.png"/><Relationship Id="rId46" Type="http://schemas.openxmlformats.org/officeDocument/2006/relationships/image" Target="../media/image540.png"/><Relationship Id="rId2" Type="http://schemas.openxmlformats.org/officeDocument/2006/relationships/image" Target="../media/image511.png"/><Relationship Id="rId16" Type="http://schemas.openxmlformats.org/officeDocument/2006/relationships/image" Target="../media/image520.png"/><Relationship Id="rId20" Type="http://schemas.openxmlformats.org/officeDocument/2006/relationships/image" Target="../media/image130.png"/><Relationship Id="rId29" Type="http://schemas.openxmlformats.org/officeDocument/2006/relationships/image" Target="../media/image528.png"/><Relationship Id="rId41" Type="http://schemas.openxmlformats.org/officeDocument/2006/relationships/image" Target="../media/image537.png"/><Relationship Id="rId54" Type="http://schemas.openxmlformats.org/officeDocument/2006/relationships/image" Target="../media/image548.png"/><Relationship Id="rId1" Type="http://schemas.openxmlformats.org/officeDocument/2006/relationships/slideLayout" Target="../slideLayouts/slideLayout2.xml"/><Relationship Id="rId6" Type="http://schemas.openxmlformats.org/officeDocument/2006/relationships/image" Target="../media/image304.png"/><Relationship Id="rId11" Type="http://schemas.openxmlformats.org/officeDocument/2006/relationships/image" Target="../media/image138.png"/><Relationship Id="rId24" Type="http://schemas.openxmlformats.org/officeDocument/2006/relationships/image" Target="../media/image305.png"/><Relationship Id="rId32" Type="http://schemas.openxmlformats.org/officeDocument/2006/relationships/image" Target="../media/image530.png"/><Relationship Id="rId37" Type="http://schemas.openxmlformats.org/officeDocument/2006/relationships/image" Target="../media/image109.png"/><Relationship Id="rId40" Type="http://schemas.openxmlformats.org/officeDocument/2006/relationships/image" Target="../media/image106.png"/><Relationship Id="rId45" Type="http://schemas.openxmlformats.org/officeDocument/2006/relationships/image" Target="../media/image310.png"/><Relationship Id="rId53" Type="http://schemas.openxmlformats.org/officeDocument/2006/relationships/image" Target="../media/image547.png"/><Relationship Id="rId5" Type="http://schemas.openxmlformats.org/officeDocument/2006/relationships/image" Target="../media/image513.png"/><Relationship Id="rId15" Type="http://schemas.openxmlformats.org/officeDocument/2006/relationships/image" Target="../media/image111.png"/><Relationship Id="rId23" Type="http://schemas.openxmlformats.org/officeDocument/2006/relationships/image" Target="../media/image98.png"/><Relationship Id="rId28" Type="http://schemas.openxmlformats.org/officeDocument/2006/relationships/image" Target="../media/image527.png"/><Relationship Id="rId36" Type="http://schemas.openxmlformats.org/officeDocument/2006/relationships/image" Target="../media/image534.png"/><Relationship Id="rId49" Type="http://schemas.openxmlformats.org/officeDocument/2006/relationships/image" Target="../media/image543.png"/><Relationship Id="rId10" Type="http://schemas.openxmlformats.org/officeDocument/2006/relationships/image" Target="../media/image516.png"/><Relationship Id="rId19" Type="http://schemas.openxmlformats.org/officeDocument/2006/relationships/image" Target="../media/image523.png"/><Relationship Id="rId31" Type="http://schemas.openxmlformats.org/officeDocument/2006/relationships/image" Target="../media/image314.png"/><Relationship Id="rId44" Type="http://schemas.openxmlformats.org/officeDocument/2006/relationships/image" Target="../media/image539.png"/><Relationship Id="rId52" Type="http://schemas.openxmlformats.org/officeDocument/2006/relationships/image" Target="../media/image546.png"/><Relationship Id="rId4" Type="http://schemas.openxmlformats.org/officeDocument/2006/relationships/image" Target="../media/image512.png"/><Relationship Id="rId9" Type="http://schemas.openxmlformats.org/officeDocument/2006/relationships/image" Target="../media/image515.png"/><Relationship Id="rId14" Type="http://schemas.openxmlformats.org/officeDocument/2006/relationships/image" Target="../media/image519.png"/><Relationship Id="rId22" Type="http://schemas.openxmlformats.org/officeDocument/2006/relationships/image" Target="../media/image524.png"/><Relationship Id="rId27" Type="http://schemas.openxmlformats.org/officeDocument/2006/relationships/image" Target="../media/image140.png"/><Relationship Id="rId30" Type="http://schemas.openxmlformats.org/officeDocument/2006/relationships/image" Target="../media/image529.png"/><Relationship Id="rId35" Type="http://schemas.openxmlformats.org/officeDocument/2006/relationships/image" Target="../media/image533.png"/><Relationship Id="rId43" Type="http://schemas.openxmlformats.org/officeDocument/2006/relationships/image" Target="../media/image538.png"/><Relationship Id="rId48" Type="http://schemas.openxmlformats.org/officeDocument/2006/relationships/image" Target="../media/image542.png"/><Relationship Id="rId8" Type="http://schemas.openxmlformats.org/officeDocument/2006/relationships/image" Target="../media/image514.png"/><Relationship Id="rId51" Type="http://schemas.openxmlformats.org/officeDocument/2006/relationships/image" Target="../media/image545.png"/></Relationships>
</file>

<file path=ppt/slides/_rels/slide43.xml.rels><?xml version="1.0" encoding="UTF-8" standalone="yes"?>
<Relationships xmlns="http://schemas.openxmlformats.org/package/2006/relationships"><Relationship Id="rId2" Type="http://schemas.openxmlformats.org/officeDocument/2006/relationships/image" Target="../media/image54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1.png"/><Relationship Id="rId2" Type="http://schemas.openxmlformats.org/officeDocument/2006/relationships/image" Target="../media/image55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53.png"/><Relationship Id="rId2" Type="http://schemas.openxmlformats.org/officeDocument/2006/relationships/image" Target="../media/image5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5.png"/><Relationship Id="rId2" Type="http://schemas.openxmlformats.org/officeDocument/2006/relationships/image" Target="../media/image5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3" Type="http://schemas.openxmlformats.org/officeDocument/2006/relationships/image" Target="../media/image570.png"/><Relationship Id="rId18" Type="http://schemas.openxmlformats.org/officeDocument/2006/relationships/image" Target="../media/image575.png"/><Relationship Id="rId26" Type="http://schemas.openxmlformats.org/officeDocument/2006/relationships/image" Target="../media/image583.png"/><Relationship Id="rId39" Type="http://schemas.openxmlformats.org/officeDocument/2006/relationships/image" Target="../media/image596.png"/><Relationship Id="rId21" Type="http://schemas.openxmlformats.org/officeDocument/2006/relationships/image" Target="../media/image578.png"/><Relationship Id="rId34" Type="http://schemas.openxmlformats.org/officeDocument/2006/relationships/image" Target="../media/image591.png"/><Relationship Id="rId42" Type="http://schemas.openxmlformats.org/officeDocument/2006/relationships/image" Target="../media/image599.png"/><Relationship Id="rId47" Type="http://schemas.openxmlformats.org/officeDocument/2006/relationships/image" Target="../media/image604.png"/><Relationship Id="rId50" Type="http://schemas.openxmlformats.org/officeDocument/2006/relationships/image" Target="../media/image607.png"/><Relationship Id="rId55" Type="http://schemas.openxmlformats.org/officeDocument/2006/relationships/image" Target="../media/image612.png"/><Relationship Id="rId7" Type="http://schemas.openxmlformats.org/officeDocument/2006/relationships/image" Target="../media/image564.png"/><Relationship Id="rId2" Type="http://schemas.openxmlformats.org/officeDocument/2006/relationships/image" Target="../media/image559.png"/><Relationship Id="rId16" Type="http://schemas.openxmlformats.org/officeDocument/2006/relationships/image" Target="../media/image573.png"/><Relationship Id="rId20" Type="http://schemas.openxmlformats.org/officeDocument/2006/relationships/image" Target="../media/image577.png"/><Relationship Id="rId29" Type="http://schemas.openxmlformats.org/officeDocument/2006/relationships/image" Target="../media/image586.png"/><Relationship Id="rId41" Type="http://schemas.openxmlformats.org/officeDocument/2006/relationships/image" Target="../media/image598.png"/><Relationship Id="rId54" Type="http://schemas.openxmlformats.org/officeDocument/2006/relationships/image" Target="../media/image611.png"/><Relationship Id="rId1" Type="http://schemas.openxmlformats.org/officeDocument/2006/relationships/slideLayout" Target="../slideLayouts/slideLayout2.xml"/><Relationship Id="rId6" Type="http://schemas.openxmlformats.org/officeDocument/2006/relationships/image" Target="../media/image563.png"/><Relationship Id="rId11" Type="http://schemas.openxmlformats.org/officeDocument/2006/relationships/image" Target="../media/image568.png"/><Relationship Id="rId24" Type="http://schemas.openxmlformats.org/officeDocument/2006/relationships/image" Target="../media/image581.png"/><Relationship Id="rId32" Type="http://schemas.openxmlformats.org/officeDocument/2006/relationships/image" Target="../media/image589.png"/><Relationship Id="rId37" Type="http://schemas.openxmlformats.org/officeDocument/2006/relationships/image" Target="../media/image594.png"/><Relationship Id="rId40" Type="http://schemas.openxmlformats.org/officeDocument/2006/relationships/image" Target="../media/image597.png"/><Relationship Id="rId45" Type="http://schemas.openxmlformats.org/officeDocument/2006/relationships/image" Target="../media/image602.png"/><Relationship Id="rId53" Type="http://schemas.openxmlformats.org/officeDocument/2006/relationships/image" Target="../media/image610.png"/><Relationship Id="rId58" Type="http://schemas.openxmlformats.org/officeDocument/2006/relationships/image" Target="../media/image615.png"/><Relationship Id="rId5" Type="http://schemas.openxmlformats.org/officeDocument/2006/relationships/image" Target="../media/image562.png"/><Relationship Id="rId15" Type="http://schemas.openxmlformats.org/officeDocument/2006/relationships/image" Target="../media/image572.png"/><Relationship Id="rId23" Type="http://schemas.openxmlformats.org/officeDocument/2006/relationships/image" Target="../media/image580.png"/><Relationship Id="rId28" Type="http://schemas.openxmlformats.org/officeDocument/2006/relationships/image" Target="../media/image585.png"/><Relationship Id="rId36" Type="http://schemas.openxmlformats.org/officeDocument/2006/relationships/image" Target="../media/image593.png"/><Relationship Id="rId49" Type="http://schemas.openxmlformats.org/officeDocument/2006/relationships/image" Target="../media/image606.png"/><Relationship Id="rId57" Type="http://schemas.openxmlformats.org/officeDocument/2006/relationships/image" Target="../media/image614.png"/><Relationship Id="rId61" Type="http://schemas.openxmlformats.org/officeDocument/2006/relationships/image" Target="../media/image618.png"/><Relationship Id="rId10" Type="http://schemas.openxmlformats.org/officeDocument/2006/relationships/image" Target="../media/image567.png"/><Relationship Id="rId19" Type="http://schemas.openxmlformats.org/officeDocument/2006/relationships/image" Target="../media/image576.png"/><Relationship Id="rId31" Type="http://schemas.openxmlformats.org/officeDocument/2006/relationships/image" Target="../media/image588.png"/><Relationship Id="rId44" Type="http://schemas.openxmlformats.org/officeDocument/2006/relationships/image" Target="../media/image601.png"/><Relationship Id="rId52" Type="http://schemas.openxmlformats.org/officeDocument/2006/relationships/image" Target="../media/image609.png"/><Relationship Id="rId60" Type="http://schemas.openxmlformats.org/officeDocument/2006/relationships/image" Target="../media/image617.png"/><Relationship Id="rId4" Type="http://schemas.openxmlformats.org/officeDocument/2006/relationships/image" Target="../media/image561.png"/><Relationship Id="rId9" Type="http://schemas.openxmlformats.org/officeDocument/2006/relationships/image" Target="../media/image566.png"/><Relationship Id="rId14" Type="http://schemas.openxmlformats.org/officeDocument/2006/relationships/image" Target="../media/image571.png"/><Relationship Id="rId22" Type="http://schemas.openxmlformats.org/officeDocument/2006/relationships/image" Target="../media/image579.png"/><Relationship Id="rId27" Type="http://schemas.openxmlformats.org/officeDocument/2006/relationships/image" Target="../media/image584.png"/><Relationship Id="rId30" Type="http://schemas.openxmlformats.org/officeDocument/2006/relationships/image" Target="../media/image587.png"/><Relationship Id="rId35" Type="http://schemas.openxmlformats.org/officeDocument/2006/relationships/image" Target="../media/image592.png"/><Relationship Id="rId43" Type="http://schemas.openxmlformats.org/officeDocument/2006/relationships/image" Target="../media/image600.png"/><Relationship Id="rId48" Type="http://schemas.openxmlformats.org/officeDocument/2006/relationships/image" Target="../media/image605.png"/><Relationship Id="rId56" Type="http://schemas.openxmlformats.org/officeDocument/2006/relationships/image" Target="../media/image613.png"/><Relationship Id="rId8" Type="http://schemas.openxmlformats.org/officeDocument/2006/relationships/image" Target="../media/image565.png"/><Relationship Id="rId51" Type="http://schemas.openxmlformats.org/officeDocument/2006/relationships/image" Target="../media/image608.png"/><Relationship Id="rId3" Type="http://schemas.openxmlformats.org/officeDocument/2006/relationships/image" Target="../media/image560.png"/><Relationship Id="rId12" Type="http://schemas.openxmlformats.org/officeDocument/2006/relationships/image" Target="../media/image569.png"/><Relationship Id="rId17" Type="http://schemas.openxmlformats.org/officeDocument/2006/relationships/image" Target="../media/image574.png"/><Relationship Id="rId25" Type="http://schemas.openxmlformats.org/officeDocument/2006/relationships/image" Target="../media/image582.png"/><Relationship Id="rId33" Type="http://schemas.openxmlformats.org/officeDocument/2006/relationships/image" Target="../media/image590.png"/><Relationship Id="rId38" Type="http://schemas.openxmlformats.org/officeDocument/2006/relationships/image" Target="../media/image595.png"/><Relationship Id="rId46" Type="http://schemas.openxmlformats.org/officeDocument/2006/relationships/image" Target="../media/image603.png"/><Relationship Id="rId59" Type="http://schemas.openxmlformats.org/officeDocument/2006/relationships/image" Target="../media/image61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3" Type="http://schemas.openxmlformats.org/officeDocument/2006/relationships/image" Target="../media/image207.png"/><Relationship Id="rId18" Type="http://schemas.openxmlformats.org/officeDocument/2006/relationships/image" Target="../media/image632.png"/><Relationship Id="rId26" Type="http://schemas.openxmlformats.org/officeDocument/2006/relationships/image" Target="../media/image640.png"/><Relationship Id="rId39" Type="http://schemas.openxmlformats.org/officeDocument/2006/relationships/image" Target="../media/image649.png"/><Relationship Id="rId21" Type="http://schemas.openxmlformats.org/officeDocument/2006/relationships/image" Target="../media/image635.png"/><Relationship Id="rId34" Type="http://schemas.openxmlformats.org/officeDocument/2006/relationships/image" Target="../media/image214.png"/><Relationship Id="rId42" Type="http://schemas.openxmlformats.org/officeDocument/2006/relationships/image" Target="../media/image651.png"/><Relationship Id="rId47" Type="http://schemas.openxmlformats.org/officeDocument/2006/relationships/image" Target="../media/image654.png"/><Relationship Id="rId50" Type="http://schemas.openxmlformats.org/officeDocument/2006/relationships/image" Target="../media/image657.png"/><Relationship Id="rId55" Type="http://schemas.openxmlformats.org/officeDocument/2006/relationships/image" Target="../media/image240.png"/><Relationship Id="rId63" Type="http://schemas.openxmlformats.org/officeDocument/2006/relationships/image" Target="../media/image668.png"/><Relationship Id="rId68" Type="http://schemas.openxmlformats.org/officeDocument/2006/relationships/image" Target="../media/image673.png"/><Relationship Id="rId76" Type="http://schemas.openxmlformats.org/officeDocument/2006/relationships/image" Target="../media/image680.png"/><Relationship Id="rId7" Type="http://schemas.openxmlformats.org/officeDocument/2006/relationships/image" Target="../media/image623.png"/><Relationship Id="rId71" Type="http://schemas.openxmlformats.org/officeDocument/2006/relationships/image" Target="../media/image675.png"/><Relationship Id="rId2" Type="http://schemas.openxmlformats.org/officeDocument/2006/relationships/image" Target="../media/image619.png"/><Relationship Id="rId16" Type="http://schemas.openxmlformats.org/officeDocument/2006/relationships/image" Target="../media/image630.png"/><Relationship Id="rId29" Type="http://schemas.openxmlformats.org/officeDocument/2006/relationships/image" Target="../media/image209.png"/><Relationship Id="rId11" Type="http://schemas.openxmlformats.org/officeDocument/2006/relationships/image" Target="../media/image626.png"/><Relationship Id="rId24" Type="http://schemas.openxmlformats.org/officeDocument/2006/relationships/image" Target="../media/image638.png"/><Relationship Id="rId32" Type="http://schemas.openxmlformats.org/officeDocument/2006/relationships/image" Target="../media/image212.png"/><Relationship Id="rId37" Type="http://schemas.openxmlformats.org/officeDocument/2006/relationships/image" Target="../media/image647.png"/><Relationship Id="rId40" Type="http://schemas.openxmlformats.org/officeDocument/2006/relationships/image" Target="../media/image650.png"/><Relationship Id="rId45" Type="http://schemas.openxmlformats.org/officeDocument/2006/relationships/image" Target="../media/image653.png"/><Relationship Id="rId53" Type="http://schemas.openxmlformats.org/officeDocument/2006/relationships/image" Target="../media/image660.png"/><Relationship Id="rId58" Type="http://schemas.openxmlformats.org/officeDocument/2006/relationships/image" Target="../media/image664.png"/><Relationship Id="rId66" Type="http://schemas.openxmlformats.org/officeDocument/2006/relationships/image" Target="../media/image671.png"/><Relationship Id="rId74" Type="http://schemas.openxmlformats.org/officeDocument/2006/relationships/image" Target="../media/image678.png"/><Relationship Id="rId79" Type="http://schemas.openxmlformats.org/officeDocument/2006/relationships/image" Target="../media/image683.png"/><Relationship Id="rId5" Type="http://schemas.openxmlformats.org/officeDocument/2006/relationships/image" Target="../media/image235.png"/><Relationship Id="rId61" Type="http://schemas.openxmlformats.org/officeDocument/2006/relationships/image" Target="../media/image666.png"/><Relationship Id="rId82" Type="http://schemas.openxmlformats.org/officeDocument/2006/relationships/image" Target="../media/image686.png"/><Relationship Id="rId10" Type="http://schemas.openxmlformats.org/officeDocument/2006/relationships/image" Target="../media/image625.png"/><Relationship Id="rId19" Type="http://schemas.openxmlformats.org/officeDocument/2006/relationships/image" Target="../media/image633.png"/><Relationship Id="rId31" Type="http://schemas.openxmlformats.org/officeDocument/2006/relationships/image" Target="../media/image211.png"/><Relationship Id="rId44" Type="http://schemas.openxmlformats.org/officeDocument/2006/relationships/image" Target="../media/image652.png"/><Relationship Id="rId52" Type="http://schemas.openxmlformats.org/officeDocument/2006/relationships/image" Target="../media/image659.png"/><Relationship Id="rId60" Type="http://schemas.openxmlformats.org/officeDocument/2006/relationships/image" Target="../media/image665.png"/><Relationship Id="rId65" Type="http://schemas.openxmlformats.org/officeDocument/2006/relationships/image" Target="../media/image670.png"/><Relationship Id="rId73" Type="http://schemas.openxmlformats.org/officeDocument/2006/relationships/image" Target="../media/image677.png"/><Relationship Id="rId78" Type="http://schemas.openxmlformats.org/officeDocument/2006/relationships/image" Target="../media/image682.png"/><Relationship Id="rId81" Type="http://schemas.openxmlformats.org/officeDocument/2006/relationships/image" Target="../media/image685.png"/><Relationship Id="rId4" Type="http://schemas.openxmlformats.org/officeDocument/2006/relationships/image" Target="../media/image621.png"/><Relationship Id="rId9" Type="http://schemas.openxmlformats.org/officeDocument/2006/relationships/image" Target="../media/image268.png"/><Relationship Id="rId14" Type="http://schemas.openxmlformats.org/officeDocument/2006/relationships/image" Target="../media/image628.png"/><Relationship Id="rId22" Type="http://schemas.openxmlformats.org/officeDocument/2006/relationships/image" Target="../media/image636.png"/><Relationship Id="rId27" Type="http://schemas.openxmlformats.org/officeDocument/2006/relationships/image" Target="../media/image641.png"/><Relationship Id="rId30" Type="http://schemas.openxmlformats.org/officeDocument/2006/relationships/image" Target="../media/image643.png"/><Relationship Id="rId35" Type="http://schemas.openxmlformats.org/officeDocument/2006/relationships/image" Target="../media/image645.png"/><Relationship Id="rId43" Type="http://schemas.openxmlformats.org/officeDocument/2006/relationships/image" Target="../media/image215.png"/><Relationship Id="rId48" Type="http://schemas.openxmlformats.org/officeDocument/2006/relationships/image" Target="../media/image655.png"/><Relationship Id="rId56" Type="http://schemas.openxmlformats.org/officeDocument/2006/relationships/image" Target="../media/image662.png"/><Relationship Id="rId64" Type="http://schemas.openxmlformats.org/officeDocument/2006/relationships/image" Target="../media/image669.png"/><Relationship Id="rId69" Type="http://schemas.openxmlformats.org/officeDocument/2006/relationships/image" Target="../media/image674.png"/><Relationship Id="rId77" Type="http://schemas.openxmlformats.org/officeDocument/2006/relationships/image" Target="../media/image681.png"/><Relationship Id="rId8" Type="http://schemas.openxmlformats.org/officeDocument/2006/relationships/image" Target="../media/image624.png"/><Relationship Id="rId51" Type="http://schemas.openxmlformats.org/officeDocument/2006/relationships/image" Target="../media/image658.png"/><Relationship Id="rId72" Type="http://schemas.openxmlformats.org/officeDocument/2006/relationships/image" Target="../media/image676.png"/><Relationship Id="rId80" Type="http://schemas.openxmlformats.org/officeDocument/2006/relationships/image" Target="../media/image684.png"/><Relationship Id="rId3" Type="http://schemas.openxmlformats.org/officeDocument/2006/relationships/image" Target="../media/image620.png"/><Relationship Id="rId12" Type="http://schemas.openxmlformats.org/officeDocument/2006/relationships/image" Target="../media/image627.png"/><Relationship Id="rId17" Type="http://schemas.openxmlformats.org/officeDocument/2006/relationships/image" Target="../media/image631.png"/><Relationship Id="rId25" Type="http://schemas.openxmlformats.org/officeDocument/2006/relationships/image" Target="../media/image639.png"/><Relationship Id="rId33" Type="http://schemas.openxmlformats.org/officeDocument/2006/relationships/image" Target="../media/image644.png"/><Relationship Id="rId38" Type="http://schemas.openxmlformats.org/officeDocument/2006/relationships/image" Target="../media/image648.png"/><Relationship Id="rId46" Type="http://schemas.openxmlformats.org/officeDocument/2006/relationships/image" Target="../media/image219.png"/><Relationship Id="rId59" Type="http://schemas.openxmlformats.org/officeDocument/2006/relationships/image" Target="../media/image205.png"/><Relationship Id="rId67" Type="http://schemas.openxmlformats.org/officeDocument/2006/relationships/image" Target="../media/image672.png"/><Relationship Id="rId20" Type="http://schemas.openxmlformats.org/officeDocument/2006/relationships/image" Target="../media/image634.png"/><Relationship Id="rId41" Type="http://schemas.openxmlformats.org/officeDocument/2006/relationships/image" Target="../media/image217.png"/><Relationship Id="rId54" Type="http://schemas.openxmlformats.org/officeDocument/2006/relationships/image" Target="../media/image661.png"/><Relationship Id="rId62" Type="http://schemas.openxmlformats.org/officeDocument/2006/relationships/image" Target="../media/image667.png"/><Relationship Id="rId70" Type="http://schemas.openxmlformats.org/officeDocument/2006/relationships/image" Target="../media/image197.png"/><Relationship Id="rId75" Type="http://schemas.openxmlformats.org/officeDocument/2006/relationships/image" Target="../media/image679.png"/><Relationship Id="rId1" Type="http://schemas.openxmlformats.org/officeDocument/2006/relationships/slideLayout" Target="../slideLayouts/slideLayout2.xml"/><Relationship Id="rId6" Type="http://schemas.openxmlformats.org/officeDocument/2006/relationships/image" Target="../media/image622.png"/><Relationship Id="rId15" Type="http://schemas.openxmlformats.org/officeDocument/2006/relationships/image" Target="../media/image629.png"/><Relationship Id="rId23" Type="http://schemas.openxmlformats.org/officeDocument/2006/relationships/image" Target="../media/image637.png"/><Relationship Id="rId28" Type="http://schemas.openxmlformats.org/officeDocument/2006/relationships/image" Target="../media/image642.png"/><Relationship Id="rId36" Type="http://schemas.openxmlformats.org/officeDocument/2006/relationships/image" Target="../media/image646.png"/><Relationship Id="rId49" Type="http://schemas.openxmlformats.org/officeDocument/2006/relationships/image" Target="../media/image656.png"/><Relationship Id="rId57" Type="http://schemas.openxmlformats.org/officeDocument/2006/relationships/image" Target="../media/image663.png"/></Relationships>
</file>

<file path=ppt/slides/_rels/slide53.xml.rels><?xml version="1.0" encoding="UTF-8" standalone="yes"?>
<Relationships xmlns="http://schemas.openxmlformats.org/package/2006/relationships"><Relationship Id="rId3" Type="http://schemas.openxmlformats.org/officeDocument/2006/relationships/image" Target="../media/image688.jpg"/><Relationship Id="rId2" Type="http://schemas.openxmlformats.org/officeDocument/2006/relationships/image" Target="../media/image687.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3" Type="http://schemas.openxmlformats.org/officeDocument/2006/relationships/image" Target="../media/image700.png"/><Relationship Id="rId18" Type="http://schemas.openxmlformats.org/officeDocument/2006/relationships/image" Target="../media/image705.png"/><Relationship Id="rId26" Type="http://schemas.openxmlformats.org/officeDocument/2006/relationships/image" Target="../media/image713.png"/><Relationship Id="rId39" Type="http://schemas.openxmlformats.org/officeDocument/2006/relationships/image" Target="../media/image726.png"/><Relationship Id="rId21" Type="http://schemas.openxmlformats.org/officeDocument/2006/relationships/image" Target="../media/image708.png"/><Relationship Id="rId34" Type="http://schemas.openxmlformats.org/officeDocument/2006/relationships/image" Target="../media/image721.png"/><Relationship Id="rId42" Type="http://schemas.openxmlformats.org/officeDocument/2006/relationships/image" Target="../media/image729.png"/><Relationship Id="rId47" Type="http://schemas.openxmlformats.org/officeDocument/2006/relationships/image" Target="../media/image734.png"/><Relationship Id="rId50" Type="http://schemas.openxmlformats.org/officeDocument/2006/relationships/image" Target="../media/image737.png"/><Relationship Id="rId55" Type="http://schemas.openxmlformats.org/officeDocument/2006/relationships/image" Target="../media/image742.png"/><Relationship Id="rId7" Type="http://schemas.openxmlformats.org/officeDocument/2006/relationships/image" Target="../media/image694.png"/><Relationship Id="rId2" Type="http://schemas.openxmlformats.org/officeDocument/2006/relationships/image" Target="../media/image689.png"/><Relationship Id="rId16" Type="http://schemas.openxmlformats.org/officeDocument/2006/relationships/image" Target="../media/image703.png"/><Relationship Id="rId20" Type="http://schemas.openxmlformats.org/officeDocument/2006/relationships/image" Target="../media/image707.png"/><Relationship Id="rId29" Type="http://schemas.openxmlformats.org/officeDocument/2006/relationships/image" Target="../media/image716.png"/><Relationship Id="rId41" Type="http://schemas.openxmlformats.org/officeDocument/2006/relationships/image" Target="../media/image728.png"/><Relationship Id="rId54" Type="http://schemas.openxmlformats.org/officeDocument/2006/relationships/image" Target="../media/image741.png"/><Relationship Id="rId62" Type="http://schemas.openxmlformats.org/officeDocument/2006/relationships/image" Target="../media/image749.jpg"/><Relationship Id="rId1" Type="http://schemas.openxmlformats.org/officeDocument/2006/relationships/slideLayout" Target="../slideLayouts/slideLayout2.xml"/><Relationship Id="rId6" Type="http://schemas.openxmlformats.org/officeDocument/2006/relationships/image" Target="../media/image693.png"/><Relationship Id="rId11" Type="http://schemas.openxmlformats.org/officeDocument/2006/relationships/image" Target="../media/image698.png"/><Relationship Id="rId24" Type="http://schemas.openxmlformats.org/officeDocument/2006/relationships/image" Target="../media/image711.png"/><Relationship Id="rId32" Type="http://schemas.openxmlformats.org/officeDocument/2006/relationships/image" Target="../media/image719.png"/><Relationship Id="rId37" Type="http://schemas.openxmlformats.org/officeDocument/2006/relationships/image" Target="../media/image724.png"/><Relationship Id="rId40" Type="http://schemas.openxmlformats.org/officeDocument/2006/relationships/image" Target="../media/image727.png"/><Relationship Id="rId45" Type="http://schemas.openxmlformats.org/officeDocument/2006/relationships/image" Target="../media/image732.png"/><Relationship Id="rId53" Type="http://schemas.openxmlformats.org/officeDocument/2006/relationships/image" Target="../media/image740.png"/><Relationship Id="rId58" Type="http://schemas.openxmlformats.org/officeDocument/2006/relationships/image" Target="../media/image745.png"/><Relationship Id="rId5" Type="http://schemas.openxmlformats.org/officeDocument/2006/relationships/image" Target="../media/image692.png"/><Relationship Id="rId15" Type="http://schemas.openxmlformats.org/officeDocument/2006/relationships/image" Target="../media/image702.png"/><Relationship Id="rId23" Type="http://schemas.openxmlformats.org/officeDocument/2006/relationships/image" Target="../media/image710.png"/><Relationship Id="rId28" Type="http://schemas.openxmlformats.org/officeDocument/2006/relationships/image" Target="../media/image715.png"/><Relationship Id="rId36" Type="http://schemas.openxmlformats.org/officeDocument/2006/relationships/image" Target="../media/image723.png"/><Relationship Id="rId49" Type="http://schemas.openxmlformats.org/officeDocument/2006/relationships/image" Target="../media/image736.png"/><Relationship Id="rId57" Type="http://schemas.openxmlformats.org/officeDocument/2006/relationships/image" Target="../media/image744.png"/><Relationship Id="rId61" Type="http://schemas.openxmlformats.org/officeDocument/2006/relationships/image" Target="../media/image748.png"/><Relationship Id="rId10" Type="http://schemas.openxmlformats.org/officeDocument/2006/relationships/image" Target="../media/image697.png"/><Relationship Id="rId19" Type="http://schemas.openxmlformats.org/officeDocument/2006/relationships/image" Target="../media/image706.png"/><Relationship Id="rId31" Type="http://schemas.openxmlformats.org/officeDocument/2006/relationships/image" Target="../media/image718.png"/><Relationship Id="rId44" Type="http://schemas.openxmlformats.org/officeDocument/2006/relationships/image" Target="../media/image731.png"/><Relationship Id="rId52" Type="http://schemas.openxmlformats.org/officeDocument/2006/relationships/image" Target="../media/image739.png"/><Relationship Id="rId60" Type="http://schemas.openxmlformats.org/officeDocument/2006/relationships/image" Target="../media/image747.png"/><Relationship Id="rId4" Type="http://schemas.openxmlformats.org/officeDocument/2006/relationships/image" Target="../media/image691.png"/><Relationship Id="rId9" Type="http://schemas.openxmlformats.org/officeDocument/2006/relationships/image" Target="../media/image696.png"/><Relationship Id="rId14" Type="http://schemas.openxmlformats.org/officeDocument/2006/relationships/image" Target="../media/image701.png"/><Relationship Id="rId22" Type="http://schemas.openxmlformats.org/officeDocument/2006/relationships/image" Target="../media/image709.png"/><Relationship Id="rId27" Type="http://schemas.openxmlformats.org/officeDocument/2006/relationships/image" Target="../media/image714.png"/><Relationship Id="rId30" Type="http://schemas.openxmlformats.org/officeDocument/2006/relationships/image" Target="../media/image717.png"/><Relationship Id="rId35" Type="http://schemas.openxmlformats.org/officeDocument/2006/relationships/image" Target="../media/image722.png"/><Relationship Id="rId43" Type="http://schemas.openxmlformats.org/officeDocument/2006/relationships/image" Target="../media/image730.png"/><Relationship Id="rId48" Type="http://schemas.openxmlformats.org/officeDocument/2006/relationships/image" Target="../media/image735.png"/><Relationship Id="rId56" Type="http://schemas.openxmlformats.org/officeDocument/2006/relationships/image" Target="../media/image743.png"/><Relationship Id="rId8" Type="http://schemas.openxmlformats.org/officeDocument/2006/relationships/image" Target="../media/image695.png"/><Relationship Id="rId51" Type="http://schemas.openxmlformats.org/officeDocument/2006/relationships/image" Target="../media/image738.png"/><Relationship Id="rId3" Type="http://schemas.openxmlformats.org/officeDocument/2006/relationships/image" Target="../media/image690.png"/><Relationship Id="rId12" Type="http://schemas.openxmlformats.org/officeDocument/2006/relationships/image" Target="../media/image699.png"/><Relationship Id="rId17" Type="http://schemas.openxmlformats.org/officeDocument/2006/relationships/image" Target="../media/image704.png"/><Relationship Id="rId25" Type="http://schemas.openxmlformats.org/officeDocument/2006/relationships/image" Target="../media/image712.png"/><Relationship Id="rId33" Type="http://schemas.openxmlformats.org/officeDocument/2006/relationships/image" Target="../media/image720.png"/><Relationship Id="rId38" Type="http://schemas.openxmlformats.org/officeDocument/2006/relationships/image" Target="../media/image725.png"/><Relationship Id="rId46" Type="http://schemas.openxmlformats.org/officeDocument/2006/relationships/image" Target="../media/image733.png"/><Relationship Id="rId59" Type="http://schemas.openxmlformats.org/officeDocument/2006/relationships/image" Target="../media/image7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750.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8" Type="http://schemas.openxmlformats.org/officeDocument/2006/relationships/image" Target="../media/image757.png"/><Relationship Id="rId13" Type="http://schemas.openxmlformats.org/officeDocument/2006/relationships/image" Target="../media/image762.png"/><Relationship Id="rId18" Type="http://schemas.openxmlformats.org/officeDocument/2006/relationships/image" Target="../media/image767.png"/><Relationship Id="rId26" Type="http://schemas.openxmlformats.org/officeDocument/2006/relationships/image" Target="../media/image775.png"/><Relationship Id="rId3" Type="http://schemas.openxmlformats.org/officeDocument/2006/relationships/image" Target="../media/image752.png"/><Relationship Id="rId21" Type="http://schemas.openxmlformats.org/officeDocument/2006/relationships/image" Target="../media/image770.png"/><Relationship Id="rId7" Type="http://schemas.openxmlformats.org/officeDocument/2006/relationships/image" Target="../media/image756.png"/><Relationship Id="rId12" Type="http://schemas.openxmlformats.org/officeDocument/2006/relationships/image" Target="../media/image761.png"/><Relationship Id="rId17" Type="http://schemas.openxmlformats.org/officeDocument/2006/relationships/image" Target="../media/image766.png"/><Relationship Id="rId25" Type="http://schemas.openxmlformats.org/officeDocument/2006/relationships/image" Target="../media/image774.png"/><Relationship Id="rId2" Type="http://schemas.openxmlformats.org/officeDocument/2006/relationships/image" Target="../media/image751.png"/><Relationship Id="rId16" Type="http://schemas.openxmlformats.org/officeDocument/2006/relationships/image" Target="../media/image765.png"/><Relationship Id="rId20" Type="http://schemas.openxmlformats.org/officeDocument/2006/relationships/image" Target="../media/image769.png"/><Relationship Id="rId29" Type="http://schemas.openxmlformats.org/officeDocument/2006/relationships/image" Target="../media/image778.jpg"/><Relationship Id="rId1" Type="http://schemas.openxmlformats.org/officeDocument/2006/relationships/slideLayout" Target="../slideLayouts/slideLayout1.xml"/><Relationship Id="rId6" Type="http://schemas.openxmlformats.org/officeDocument/2006/relationships/image" Target="../media/image755.png"/><Relationship Id="rId11" Type="http://schemas.openxmlformats.org/officeDocument/2006/relationships/image" Target="../media/image760.png"/><Relationship Id="rId24" Type="http://schemas.openxmlformats.org/officeDocument/2006/relationships/image" Target="../media/image773.png"/><Relationship Id="rId5" Type="http://schemas.openxmlformats.org/officeDocument/2006/relationships/image" Target="../media/image754.png"/><Relationship Id="rId15" Type="http://schemas.openxmlformats.org/officeDocument/2006/relationships/image" Target="../media/image764.png"/><Relationship Id="rId23" Type="http://schemas.openxmlformats.org/officeDocument/2006/relationships/image" Target="../media/image772.png"/><Relationship Id="rId28" Type="http://schemas.openxmlformats.org/officeDocument/2006/relationships/image" Target="../media/image777.png"/><Relationship Id="rId10" Type="http://schemas.openxmlformats.org/officeDocument/2006/relationships/image" Target="../media/image759.png"/><Relationship Id="rId19" Type="http://schemas.openxmlformats.org/officeDocument/2006/relationships/image" Target="../media/image768.png"/><Relationship Id="rId4" Type="http://schemas.openxmlformats.org/officeDocument/2006/relationships/image" Target="../media/image753.png"/><Relationship Id="rId9" Type="http://schemas.openxmlformats.org/officeDocument/2006/relationships/image" Target="../media/image758.png"/><Relationship Id="rId14" Type="http://schemas.openxmlformats.org/officeDocument/2006/relationships/image" Target="../media/image763.png"/><Relationship Id="rId22" Type="http://schemas.openxmlformats.org/officeDocument/2006/relationships/image" Target="../media/image771.png"/><Relationship Id="rId27" Type="http://schemas.openxmlformats.org/officeDocument/2006/relationships/image" Target="../media/image776.png"/></Relationships>
</file>

<file path=ppt/slides/_rels/slide58.xml.rels><?xml version="1.0" encoding="UTF-8" standalone="yes"?>
<Relationships xmlns="http://schemas.openxmlformats.org/package/2006/relationships"><Relationship Id="rId2" Type="http://schemas.openxmlformats.org/officeDocument/2006/relationships/image" Target="../media/image779.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780.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787.png"/><Relationship Id="rId3" Type="http://schemas.openxmlformats.org/officeDocument/2006/relationships/image" Target="../media/image782.png"/><Relationship Id="rId7" Type="http://schemas.openxmlformats.org/officeDocument/2006/relationships/image" Target="../media/image786.png"/><Relationship Id="rId12" Type="http://schemas.openxmlformats.org/officeDocument/2006/relationships/image" Target="../media/image791.png"/><Relationship Id="rId2" Type="http://schemas.openxmlformats.org/officeDocument/2006/relationships/image" Target="../media/image781.png"/><Relationship Id="rId1" Type="http://schemas.openxmlformats.org/officeDocument/2006/relationships/slideLayout" Target="../slideLayouts/slideLayout2.xml"/><Relationship Id="rId6" Type="http://schemas.openxmlformats.org/officeDocument/2006/relationships/image" Target="../media/image785.png"/><Relationship Id="rId11" Type="http://schemas.openxmlformats.org/officeDocument/2006/relationships/image" Target="../media/image790.png"/><Relationship Id="rId5" Type="http://schemas.openxmlformats.org/officeDocument/2006/relationships/image" Target="../media/image784.png"/><Relationship Id="rId10" Type="http://schemas.openxmlformats.org/officeDocument/2006/relationships/image" Target="../media/image789.png"/><Relationship Id="rId4" Type="http://schemas.openxmlformats.org/officeDocument/2006/relationships/image" Target="../media/image783.png"/><Relationship Id="rId9" Type="http://schemas.openxmlformats.org/officeDocument/2006/relationships/image" Target="../media/image788.png"/></Relationships>
</file>

<file path=ppt/slides/_rels/slide61.xml.rels><?xml version="1.0" encoding="UTF-8" standalone="yes"?>
<Relationships xmlns="http://schemas.openxmlformats.org/package/2006/relationships"><Relationship Id="rId8" Type="http://schemas.openxmlformats.org/officeDocument/2006/relationships/image" Target="../media/image796.png"/><Relationship Id="rId13" Type="http://schemas.openxmlformats.org/officeDocument/2006/relationships/image" Target="../media/image801.png"/><Relationship Id="rId18" Type="http://schemas.openxmlformats.org/officeDocument/2006/relationships/image" Target="../media/image777.png"/><Relationship Id="rId26" Type="http://schemas.openxmlformats.org/officeDocument/2006/relationships/image" Target="../media/image813.jpg"/><Relationship Id="rId3" Type="http://schemas.openxmlformats.org/officeDocument/2006/relationships/image" Target="../media/image792.png"/><Relationship Id="rId21" Type="http://schemas.openxmlformats.org/officeDocument/2006/relationships/image" Target="../media/image808.png"/><Relationship Id="rId7" Type="http://schemas.openxmlformats.org/officeDocument/2006/relationships/image" Target="../media/image795.png"/><Relationship Id="rId12" Type="http://schemas.openxmlformats.org/officeDocument/2006/relationships/image" Target="../media/image800.png"/><Relationship Id="rId17" Type="http://schemas.openxmlformats.org/officeDocument/2006/relationships/image" Target="../media/image805.png"/><Relationship Id="rId25" Type="http://schemas.openxmlformats.org/officeDocument/2006/relationships/image" Target="../media/image812.png"/><Relationship Id="rId2" Type="http://schemas.openxmlformats.org/officeDocument/2006/relationships/image" Target="../media/image751.png"/><Relationship Id="rId16" Type="http://schemas.openxmlformats.org/officeDocument/2006/relationships/image" Target="../media/image804.png"/><Relationship Id="rId20" Type="http://schemas.openxmlformats.org/officeDocument/2006/relationships/image" Target="../media/image807.png"/><Relationship Id="rId1" Type="http://schemas.openxmlformats.org/officeDocument/2006/relationships/slideLayout" Target="../slideLayouts/slideLayout1.xml"/><Relationship Id="rId6" Type="http://schemas.openxmlformats.org/officeDocument/2006/relationships/image" Target="../media/image755.png"/><Relationship Id="rId11" Type="http://schemas.openxmlformats.org/officeDocument/2006/relationships/image" Target="../media/image799.png"/><Relationship Id="rId24" Type="http://schemas.openxmlformats.org/officeDocument/2006/relationships/image" Target="../media/image811.png"/><Relationship Id="rId5" Type="http://schemas.openxmlformats.org/officeDocument/2006/relationships/image" Target="../media/image794.png"/><Relationship Id="rId15" Type="http://schemas.openxmlformats.org/officeDocument/2006/relationships/image" Target="../media/image803.png"/><Relationship Id="rId23" Type="http://schemas.openxmlformats.org/officeDocument/2006/relationships/image" Target="../media/image810.png"/><Relationship Id="rId10" Type="http://schemas.openxmlformats.org/officeDocument/2006/relationships/image" Target="../media/image798.png"/><Relationship Id="rId19" Type="http://schemas.openxmlformats.org/officeDocument/2006/relationships/image" Target="../media/image806.png"/><Relationship Id="rId4" Type="http://schemas.openxmlformats.org/officeDocument/2006/relationships/image" Target="../media/image793.png"/><Relationship Id="rId9" Type="http://schemas.openxmlformats.org/officeDocument/2006/relationships/image" Target="../media/image797.png"/><Relationship Id="rId14" Type="http://schemas.openxmlformats.org/officeDocument/2006/relationships/image" Target="../media/image802.png"/><Relationship Id="rId22" Type="http://schemas.openxmlformats.org/officeDocument/2006/relationships/image" Target="../media/image809.png"/></Relationships>
</file>

<file path=ppt/slides/_rels/slide62.xml.rels><?xml version="1.0" encoding="UTF-8" standalone="yes"?>
<Relationships xmlns="http://schemas.openxmlformats.org/package/2006/relationships"><Relationship Id="rId2" Type="http://schemas.openxmlformats.org/officeDocument/2006/relationships/image" Target="../media/image814.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815.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17.png"/><Relationship Id="rId2" Type="http://schemas.openxmlformats.org/officeDocument/2006/relationships/image" Target="../media/image816.png"/><Relationship Id="rId1" Type="http://schemas.openxmlformats.org/officeDocument/2006/relationships/slideLayout" Target="../slideLayouts/slideLayout2.xml"/><Relationship Id="rId6" Type="http://schemas.openxmlformats.org/officeDocument/2006/relationships/image" Target="../media/image820.png"/><Relationship Id="rId5" Type="http://schemas.openxmlformats.org/officeDocument/2006/relationships/image" Target="../media/image819.png"/><Relationship Id="rId4" Type="http://schemas.openxmlformats.org/officeDocument/2006/relationships/image" Target="../media/image818.png"/></Relationships>
</file>

<file path=ppt/slides/_rels/slide65.xml.rels><?xml version="1.0" encoding="UTF-8" standalone="yes"?>
<Relationships xmlns="http://schemas.openxmlformats.org/package/2006/relationships"><Relationship Id="rId2" Type="http://schemas.openxmlformats.org/officeDocument/2006/relationships/image" Target="../media/image821.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3" Type="http://schemas.openxmlformats.org/officeDocument/2006/relationships/image" Target="../media/image833.png"/><Relationship Id="rId18" Type="http://schemas.openxmlformats.org/officeDocument/2006/relationships/image" Target="../media/image838.png"/><Relationship Id="rId26" Type="http://schemas.openxmlformats.org/officeDocument/2006/relationships/image" Target="../media/image846.png"/><Relationship Id="rId39" Type="http://schemas.openxmlformats.org/officeDocument/2006/relationships/image" Target="../media/image859.png"/><Relationship Id="rId3" Type="http://schemas.openxmlformats.org/officeDocument/2006/relationships/image" Target="../media/image823.png"/><Relationship Id="rId21" Type="http://schemas.openxmlformats.org/officeDocument/2006/relationships/image" Target="../media/image841.png"/><Relationship Id="rId34" Type="http://schemas.openxmlformats.org/officeDocument/2006/relationships/image" Target="../media/image854.png"/><Relationship Id="rId42" Type="http://schemas.openxmlformats.org/officeDocument/2006/relationships/image" Target="../media/image862.png"/><Relationship Id="rId47" Type="http://schemas.openxmlformats.org/officeDocument/2006/relationships/image" Target="../media/image867.png"/><Relationship Id="rId7" Type="http://schemas.openxmlformats.org/officeDocument/2006/relationships/image" Target="../media/image827.png"/><Relationship Id="rId12" Type="http://schemas.openxmlformats.org/officeDocument/2006/relationships/image" Target="../media/image832.png"/><Relationship Id="rId17" Type="http://schemas.openxmlformats.org/officeDocument/2006/relationships/image" Target="../media/image837.png"/><Relationship Id="rId25" Type="http://schemas.openxmlformats.org/officeDocument/2006/relationships/image" Target="../media/image845.png"/><Relationship Id="rId33" Type="http://schemas.openxmlformats.org/officeDocument/2006/relationships/image" Target="../media/image853.png"/><Relationship Id="rId38" Type="http://schemas.openxmlformats.org/officeDocument/2006/relationships/image" Target="../media/image858.png"/><Relationship Id="rId46" Type="http://schemas.openxmlformats.org/officeDocument/2006/relationships/image" Target="../media/image866.png"/><Relationship Id="rId2" Type="http://schemas.openxmlformats.org/officeDocument/2006/relationships/image" Target="../media/image822.png"/><Relationship Id="rId16" Type="http://schemas.openxmlformats.org/officeDocument/2006/relationships/image" Target="../media/image836.png"/><Relationship Id="rId20" Type="http://schemas.openxmlformats.org/officeDocument/2006/relationships/image" Target="../media/image840.png"/><Relationship Id="rId29" Type="http://schemas.openxmlformats.org/officeDocument/2006/relationships/image" Target="../media/image849.png"/><Relationship Id="rId41" Type="http://schemas.openxmlformats.org/officeDocument/2006/relationships/image" Target="../media/image861.png"/><Relationship Id="rId1" Type="http://schemas.openxmlformats.org/officeDocument/2006/relationships/slideLayout" Target="../slideLayouts/slideLayout2.xml"/><Relationship Id="rId6" Type="http://schemas.openxmlformats.org/officeDocument/2006/relationships/image" Target="../media/image826.png"/><Relationship Id="rId11" Type="http://schemas.openxmlformats.org/officeDocument/2006/relationships/image" Target="../media/image831.png"/><Relationship Id="rId24" Type="http://schemas.openxmlformats.org/officeDocument/2006/relationships/image" Target="../media/image844.png"/><Relationship Id="rId32" Type="http://schemas.openxmlformats.org/officeDocument/2006/relationships/image" Target="../media/image852.png"/><Relationship Id="rId37" Type="http://schemas.openxmlformats.org/officeDocument/2006/relationships/image" Target="../media/image857.png"/><Relationship Id="rId40" Type="http://schemas.openxmlformats.org/officeDocument/2006/relationships/image" Target="../media/image860.png"/><Relationship Id="rId45" Type="http://schemas.openxmlformats.org/officeDocument/2006/relationships/image" Target="../media/image865.png"/><Relationship Id="rId5" Type="http://schemas.openxmlformats.org/officeDocument/2006/relationships/image" Target="../media/image825.png"/><Relationship Id="rId15" Type="http://schemas.openxmlformats.org/officeDocument/2006/relationships/image" Target="../media/image835.png"/><Relationship Id="rId23" Type="http://schemas.openxmlformats.org/officeDocument/2006/relationships/image" Target="../media/image843.png"/><Relationship Id="rId28" Type="http://schemas.openxmlformats.org/officeDocument/2006/relationships/image" Target="../media/image848.png"/><Relationship Id="rId36" Type="http://schemas.openxmlformats.org/officeDocument/2006/relationships/image" Target="../media/image856.png"/><Relationship Id="rId49" Type="http://schemas.openxmlformats.org/officeDocument/2006/relationships/image" Target="../media/image869.jpg"/><Relationship Id="rId10" Type="http://schemas.openxmlformats.org/officeDocument/2006/relationships/image" Target="../media/image830.png"/><Relationship Id="rId19" Type="http://schemas.openxmlformats.org/officeDocument/2006/relationships/image" Target="../media/image839.png"/><Relationship Id="rId31" Type="http://schemas.openxmlformats.org/officeDocument/2006/relationships/image" Target="../media/image851.png"/><Relationship Id="rId44" Type="http://schemas.openxmlformats.org/officeDocument/2006/relationships/image" Target="../media/image864.png"/><Relationship Id="rId4" Type="http://schemas.openxmlformats.org/officeDocument/2006/relationships/image" Target="../media/image824.png"/><Relationship Id="rId9" Type="http://schemas.openxmlformats.org/officeDocument/2006/relationships/image" Target="../media/image829.png"/><Relationship Id="rId14" Type="http://schemas.openxmlformats.org/officeDocument/2006/relationships/image" Target="../media/image834.png"/><Relationship Id="rId22" Type="http://schemas.openxmlformats.org/officeDocument/2006/relationships/image" Target="../media/image842.png"/><Relationship Id="rId27" Type="http://schemas.openxmlformats.org/officeDocument/2006/relationships/image" Target="../media/image847.png"/><Relationship Id="rId30" Type="http://schemas.openxmlformats.org/officeDocument/2006/relationships/image" Target="../media/image850.png"/><Relationship Id="rId35" Type="http://schemas.openxmlformats.org/officeDocument/2006/relationships/image" Target="../media/image855.png"/><Relationship Id="rId43" Type="http://schemas.openxmlformats.org/officeDocument/2006/relationships/image" Target="../media/image863.png"/><Relationship Id="rId48" Type="http://schemas.openxmlformats.org/officeDocument/2006/relationships/image" Target="../media/image868.png"/><Relationship Id="rId8" Type="http://schemas.openxmlformats.org/officeDocument/2006/relationships/image" Target="../media/image828.png"/></Relationships>
</file>

<file path=ppt/slides/_rels/slide67.xml.rels><?xml version="1.0" encoding="UTF-8" standalone="yes"?>
<Relationships xmlns="http://schemas.openxmlformats.org/package/2006/relationships"><Relationship Id="rId8" Type="http://schemas.openxmlformats.org/officeDocument/2006/relationships/image" Target="../media/image876.png"/><Relationship Id="rId13" Type="http://schemas.openxmlformats.org/officeDocument/2006/relationships/image" Target="../media/image881.png"/><Relationship Id="rId18" Type="http://schemas.openxmlformats.org/officeDocument/2006/relationships/image" Target="../media/image886.png"/><Relationship Id="rId26" Type="http://schemas.openxmlformats.org/officeDocument/2006/relationships/image" Target="../media/image894.png"/><Relationship Id="rId3" Type="http://schemas.openxmlformats.org/officeDocument/2006/relationships/image" Target="../media/image871.png"/><Relationship Id="rId21" Type="http://schemas.openxmlformats.org/officeDocument/2006/relationships/image" Target="../media/image889.png"/><Relationship Id="rId34" Type="http://schemas.openxmlformats.org/officeDocument/2006/relationships/image" Target="../media/image902.png"/><Relationship Id="rId7" Type="http://schemas.openxmlformats.org/officeDocument/2006/relationships/image" Target="../media/image875.png"/><Relationship Id="rId12" Type="http://schemas.openxmlformats.org/officeDocument/2006/relationships/image" Target="../media/image880.png"/><Relationship Id="rId17" Type="http://schemas.openxmlformats.org/officeDocument/2006/relationships/image" Target="../media/image885.png"/><Relationship Id="rId25" Type="http://schemas.openxmlformats.org/officeDocument/2006/relationships/image" Target="../media/image893.png"/><Relationship Id="rId33" Type="http://schemas.openxmlformats.org/officeDocument/2006/relationships/image" Target="../media/image901.png"/><Relationship Id="rId2" Type="http://schemas.openxmlformats.org/officeDocument/2006/relationships/image" Target="../media/image870.png"/><Relationship Id="rId16" Type="http://schemas.openxmlformats.org/officeDocument/2006/relationships/image" Target="../media/image884.png"/><Relationship Id="rId20" Type="http://schemas.openxmlformats.org/officeDocument/2006/relationships/image" Target="../media/image888.png"/><Relationship Id="rId29" Type="http://schemas.openxmlformats.org/officeDocument/2006/relationships/image" Target="../media/image897.png"/><Relationship Id="rId1" Type="http://schemas.openxmlformats.org/officeDocument/2006/relationships/slideLayout" Target="../slideLayouts/slideLayout1.xml"/><Relationship Id="rId6" Type="http://schemas.openxmlformats.org/officeDocument/2006/relationships/image" Target="../media/image874.png"/><Relationship Id="rId11" Type="http://schemas.openxmlformats.org/officeDocument/2006/relationships/image" Target="../media/image879.png"/><Relationship Id="rId24" Type="http://schemas.openxmlformats.org/officeDocument/2006/relationships/image" Target="../media/image892.png"/><Relationship Id="rId32" Type="http://schemas.openxmlformats.org/officeDocument/2006/relationships/image" Target="../media/image900.png"/><Relationship Id="rId5" Type="http://schemas.openxmlformats.org/officeDocument/2006/relationships/image" Target="../media/image873.png"/><Relationship Id="rId15" Type="http://schemas.openxmlformats.org/officeDocument/2006/relationships/image" Target="../media/image883.png"/><Relationship Id="rId23" Type="http://schemas.openxmlformats.org/officeDocument/2006/relationships/image" Target="../media/image891.png"/><Relationship Id="rId28" Type="http://schemas.openxmlformats.org/officeDocument/2006/relationships/image" Target="../media/image896.png"/><Relationship Id="rId10" Type="http://schemas.openxmlformats.org/officeDocument/2006/relationships/image" Target="../media/image878.png"/><Relationship Id="rId19" Type="http://schemas.openxmlformats.org/officeDocument/2006/relationships/image" Target="../media/image887.png"/><Relationship Id="rId31" Type="http://schemas.openxmlformats.org/officeDocument/2006/relationships/image" Target="../media/image899.png"/><Relationship Id="rId4" Type="http://schemas.openxmlformats.org/officeDocument/2006/relationships/image" Target="../media/image872.png"/><Relationship Id="rId9" Type="http://schemas.openxmlformats.org/officeDocument/2006/relationships/image" Target="../media/image877.png"/><Relationship Id="rId14" Type="http://schemas.openxmlformats.org/officeDocument/2006/relationships/image" Target="../media/image882.png"/><Relationship Id="rId22" Type="http://schemas.openxmlformats.org/officeDocument/2006/relationships/image" Target="../media/image890.png"/><Relationship Id="rId27" Type="http://schemas.openxmlformats.org/officeDocument/2006/relationships/image" Target="../media/image895.png"/><Relationship Id="rId30" Type="http://schemas.openxmlformats.org/officeDocument/2006/relationships/image" Target="../media/image898.png"/><Relationship Id="rId35" Type="http://schemas.openxmlformats.org/officeDocument/2006/relationships/image" Target="../media/image903.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909.png"/><Relationship Id="rId3" Type="http://schemas.openxmlformats.org/officeDocument/2006/relationships/image" Target="../media/image905.png"/><Relationship Id="rId7" Type="http://schemas.openxmlformats.org/officeDocument/2006/relationships/image" Target="../media/image908.png"/><Relationship Id="rId2" Type="http://schemas.openxmlformats.org/officeDocument/2006/relationships/image" Target="../media/image904.png"/><Relationship Id="rId1" Type="http://schemas.openxmlformats.org/officeDocument/2006/relationships/slideLayout" Target="../slideLayouts/slideLayout5.xml"/><Relationship Id="rId6" Type="http://schemas.openxmlformats.org/officeDocument/2006/relationships/image" Target="../media/image816.png"/><Relationship Id="rId5" Type="http://schemas.openxmlformats.org/officeDocument/2006/relationships/image" Target="../media/image907.png"/><Relationship Id="rId10" Type="http://schemas.openxmlformats.org/officeDocument/2006/relationships/image" Target="../media/image911.png"/><Relationship Id="rId4" Type="http://schemas.openxmlformats.org/officeDocument/2006/relationships/image" Target="../media/image906.png"/><Relationship Id="rId9" Type="http://schemas.openxmlformats.org/officeDocument/2006/relationships/image" Target="../media/image910.png"/></Relationships>
</file>

<file path=ppt/slides/_rels/slide71.xml.rels><?xml version="1.0" encoding="UTF-8" standalone="yes"?>
<Relationships xmlns="http://schemas.openxmlformats.org/package/2006/relationships"><Relationship Id="rId2" Type="http://schemas.openxmlformats.org/officeDocument/2006/relationships/image" Target="../media/image912.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914.png"/><Relationship Id="rId7" Type="http://schemas.openxmlformats.org/officeDocument/2006/relationships/image" Target="../media/image918.png"/><Relationship Id="rId2" Type="http://schemas.openxmlformats.org/officeDocument/2006/relationships/image" Target="../media/image913.png"/><Relationship Id="rId1" Type="http://schemas.openxmlformats.org/officeDocument/2006/relationships/slideLayout" Target="../slideLayouts/slideLayout5.xml"/><Relationship Id="rId6" Type="http://schemas.openxmlformats.org/officeDocument/2006/relationships/image" Target="../media/image917.png"/><Relationship Id="rId5" Type="http://schemas.openxmlformats.org/officeDocument/2006/relationships/image" Target="../media/image916.png"/><Relationship Id="rId4" Type="http://schemas.openxmlformats.org/officeDocument/2006/relationships/image" Target="../media/image915.png"/></Relationships>
</file>

<file path=ppt/slides/_rels/slide73.xml.rels><?xml version="1.0" encoding="UTF-8" standalone="yes"?>
<Relationships xmlns="http://schemas.openxmlformats.org/package/2006/relationships"><Relationship Id="rId13" Type="http://schemas.openxmlformats.org/officeDocument/2006/relationships/image" Target="../media/image930.png"/><Relationship Id="rId18" Type="http://schemas.openxmlformats.org/officeDocument/2006/relationships/image" Target="../media/image935.png"/><Relationship Id="rId26" Type="http://schemas.openxmlformats.org/officeDocument/2006/relationships/image" Target="../media/image943.png"/><Relationship Id="rId39" Type="http://schemas.openxmlformats.org/officeDocument/2006/relationships/image" Target="../media/image956.png"/><Relationship Id="rId3" Type="http://schemas.openxmlformats.org/officeDocument/2006/relationships/image" Target="../media/image920.png"/><Relationship Id="rId21" Type="http://schemas.openxmlformats.org/officeDocument/2006/relationships/image" Target="../media/image938.png"/><Relationship Id="rId34" Type="http://schemas.openxmlformats.org/officeDocument/2006/relationships/image" Target="../media/image951.png"/><Relationship Id="rId42" Type="http://schemas.openxmlformats.org/officeDocument/2006/relationships/image" Target="../media/image959.png"/><Relationship Id="rId47" Type="http://schemas.openxmlformats.org/officeDocument/2006/relationships/image" Target="../media/image963.png"/><Relationship Id="rId50" Type="http://schemas.openxmlformats.org/officeDocument/2006/relationships/image" Target="../media/image966.png"/><Relationship Id="rId7" Type="http://schemas.openxmlformats.org/officeDocument/2006/relationships/image" Target="../media/image924.png"/><Relationship Id="rId12" Type="http://schemas.openxmlformats.org/officeDocument/2006/relationships/image" Target="../media/image929.png"/><Relationship Id="rId17" Type="http://schemas.openxmlformats.org/officeDocument/2006/relationships/image" Target="../media/image934.png"/><Relationship Id="rId25" Type="http://schemas.openxmlformats.org/officeDocument/2006/relationships/image" Target="../media/image942.png"/><Relationship Id="rId33" Type="http://schemas.openxmlformats.org/officeDocument/2006/relationships/image" Target="../media/image950.png"/><Relationship Id="rId38" Type="http://schemas.openxmlformats.org/officeDocument/2006/relationships/image" Target="../media/image955.png"/><Relationship Id="rId46" Type="http://schemas.openxmlformats.org/officeDocument/2006/relationships/image" Target="../media/image962.png"/><Relationship Id="rId2" Type="http://schemas.openxmlformats.org/officeDocument/2006/relationships/image" Target="../media/image919.png"/><Relationship Id="rId16" Type="http://schemas.openxmlformats.org/officeDocument/2006/relationships/image" Target="../media/image933.png"/><Relationship Id="rId20" Type="http://schemas.openxmlformats.org/officeDocument/2006/relationships/image" Target="../media/image937.png"/><Relationship Id="rId29" Type="http://schemas.openxmlformats.org/officeDocument/2006/relationships/image" Target="../media/image946.png"/><Relationship Id="rId41" Type="http://schemas.openxmlformats.org/officeDocument/2006/relationships/image" Target="../media/image958.png"/><Relationship Id="rId1" Type="http://schemas.openxmlformats.org/officeDocument/2006/relationships/slideLayout" Target="../slideLayouts/slideLayout2.xml"/><Relationship Id="rId6" Type="http://schemas.openxmlformats.org/officeDocument/2006/relationships/image" Target="../media/image923.png"/><Relationship Id="rId11" Type="http://schemas.openxmlformats.org/officeDocument/2006/relationships/image" Target="../media/image928.png"/><Relationship Id="rId24" Type="http://schemas.openxmlformats.org/officeDocument/2006/relationships/image" Target="../media/image941.png"/><Relationship Id="rId32" Type="http://schemas.openxmlformats.org/officeDocument/2006/relationships/image" Target="../media/image949.png"/><Relationship Id="rId37" Type="http://schemas.openxmlformats.org/officeDocument/2006/relationships/image" Target="../media/image954.png"/><Relationship Id="rId40" Type="http://schemas.openxmlformats.org/officeDocument/2006/relationships/image" Target="../media/image957.png"/><Relationship Id="rId45" Type="http://schemas.openxmlformats.org/officeDocument/2006/relationships/image" Target="../media/image961.png"/><Relationship Id="rId5" Type="http://schemas.openxmlformats.org/officeDocument/2006/relationships/image" Target="../media/image922.png"/><Relationship Id="rId15" Type="http://schemas.openxmlformats.org/officeDocument/2006/relationships/image" Target="../media/image932.png"/><Relationship Id="rId23" Type="http://schemas.openxmlformats.org/officeDocument/2006/relationships/image" Target="../media/image940.png"/><Relationship Id="rId28" Type="http://schemas.openxmlformats.org/officeDocument/2006/relationships/image" Target="../media/image945.png"/><Relationship Id="rId36" Type="http://schemas.openxmlformats.org/officeDocument/2006/relationships/image" Target="../media/image953.png"/><Relationship Id="rId49" Type="http://schemas.openxmlformats.org/officeDocument/2006/relationships/image" Target="../media/image965.png"/><Relationship Id="rId10" Type="http://schemas.openxmlformats.org/officeDocument/2006/relationships/image" Target="../media/image927.png"/><Relationship Id="rId19" Type="http://schemas.openxmlformats.org/officeDocument/2006/relationships/image" Target="../media/image936.png"/><Relationship Id="rId31" Type="http://schemas.openxmlformats.org/officeDocument/2006/relationships/image" Target="../media/image948.png"/><Relationship Id="rId44" Type="http://schemas.openxmlformats.org/officeDocument/2006/relationships/image" Target="../media/image111.png"/><Relationship Id="rId4" Type="http://schemas.openxmlformats.org/officeDocument/2006/relationships/image" Target="../media/image921.png"/><Relationship Id="rId9" Type="http://schemas.openxmlformats.org/officeDocument/2006/relationships/image" Target="../media/image926.png"/><Relationship Id="rId14" Type="http://schemas.openxmlformats.org/officeDocument/2006/relationships/image" Target="../media/image931.png"/><Relationship Id="rId22" Type="http://schemas.openxmlformats.org/officeDocument/2006/relationships/image" Target="../media/image939.png"/><Relationship Id="rId27" Type="http://schemas.openxmlformats.org/officeDocument/2006/relationships/image" Target="../media/image944.png"/><Relationship Id="rId30" Type="http://schemas.openxmlformats.org/officeDocument/2006/relationships/image" Target="../media/image947.png"/><Relationship Id="rId35" Type="http://schemas.openxmlformats.org/officeDocument/2006/relationships/image" Target="../media/image952.png"/><Relationship Id="rId43" Type="http://schemas.openxmlformats.org/officeDocument/2006/relationships/image" Target="../media/image960.png"/><Relationship Id="rId48" Type="http://schemas.openxmlformats.org/officeDocument/2006/relationships/image" Target="../media/image964.png"/><Relationship Id="rId8" Type="http://schemas.openxmlformats.org/officeDocument/2006/relationships/image" Target="../media/image925.png"/></Relationships>
</file>

<file path=ppt/slides/_rels/slide74.xml.rels><?xml version="1.0" encoding="UTF-8" standalone="yes"?>
<Relationships xmlns="http://schemas.openxmlformats.org/package/2006/relationships"><Relationship Id="rId8" Type="http://schemas.openxmlformats.org/officeDocument/2006/relationships/image" Target="../media/image970.png"/><Relationship Id="rId13" Type="http://schemas.openxmlformats.org/officeDocument/2006/relationships/image" Target="../media/image975.png"/><Relationship Id="rId18" Type="http://schemas.openxmlformats.org/officeDocument/2006/relationships/image" Target="../media/image980.png"/><Relationship Id="rId26" Type="http://schemas.openxmlformats.org/officeDocument/2006/relationships/image" Target="../media/image987.png"/><Relationship Id="rId3" Type="http://schemas.openxmlformats.org/officeDocument/2006/relationships/image" Target="../media/image871.png"/><Relationship Id="rId21" Type="http://schemas.openxmlformats.org/officeDocument/2006/relationships/image" Target="../media/image982.png"/><Relationship Id="rId34" Type="http://schemas.openxmlformats.org/officeDocument/2006/relationships/image" Target="../media/image995.png"/><Relationship Id="rId7" Type="http://schemas.openxmlformats.org/officeDocument/2006/relationships/image" Target="../media/image969.png"/><Relationship Id="rId12" Type="http://schemas.openxmlformats.org/officeDocument/2006/relationships/image" Target="../media/image974.png"/><Relationship Id="rId17" Type="http://schemas.openxmlformats.org/officeDocument/2006/relationships/image" Target="../media/image979.png"/><Relationship Id="rId25" Type="http://schemas.openxmlformats.org/officeDocument/2006/relationships/image" Target="../media/image986.png"/><Relationship Id="rId33" Type="http://schemas.openxmlformats.org/officeDocument/2006/relationships/image" Target="../media/image994.png"/><Relationship Id="rId2" Type="http://schemas.openxmlformats.org/officeDocument/2006/relationships/image" Target="../media/image967.png"/><Relationship Id="rId16" Type="http://schemas.openxmlformats.org/officeDocument/2006/relationships/image" Target="../media/image978.png"/><Relationship Id="rId20" Type="http://schemas.openxmlformats.org/officeDocument/2006/relationships/image" Target="../media/image981.png"/><Relationship Id="rId29" Type="http://schemas.openxmlformats.org/officeDocument/2006/relationships/image" Target="../media/image990.png"/><Relationship Id="rId1" Type="http://schemas.openxmlformats.org/officeDocument/2006/relationships/slideLayout" Target="../slideLayouts/slideLayout1.xml"/><Relationship Id="rId6" Type="http://schemas.openxmlformats.org/officeDocument/2006/relationships/image" Target="../media/image874.png"/><Relationship Id="rId11" Type="http://schemas.openxmlformats.org/officeDocument/2006/relationships/image" Target="../media/image973.png"/><Relationship Id="rId24" Type="http://schemas.openxmlformats.org/officeDocument/2006/relationships/image" Target="../media/image985.png"/><Relationship Id="rId32" Type="http://schemas.openxmlformats.org/officeDocument/2006/relationships/image" Target="../media/image993.png"/><Relationship Id="rId5" Type="http://schemas.openxmlformats.org/officeDocument/2006/relationships/image" Target="../media/image968.png"/><Relationship Id="rId15" Type="http://schemas.openxmlformats.org/officeDocument/2006/relationships/image" Target="../media/image977.png"/><Relationship Id="rId23" Type="http://schemas.openxmlformats.org/officeDocument/2006/relationships/image" Target="../media/image984.png"/><Relationship Id="rId28" Type="http://schemas.openxmlformats.org/officeDocument/2006/relationships/image" Target="../media/image989.png"/><Relationship Id="rId10" Type="http://schemas.openxmlformats.org/officeDocument/2006/relationships/image" Target="../media/image972.png"/><Relationship Id="rId19" Type="http://schemas.openxmlformats.org/officeDocument/2006/relationships/image" Target="../media/image881.png"/><Relationship Id="rId31" Type="http://schemas.openxmlformats.org/officeDocument/2006/relationships/image" Target="../media/image992.png"/><Relationship Id="rId4" Type="http://schemas.openxmlformats.org/officeDocument/2006/relationships/image" Target="../media/image872.png"/><Relationship Id="rId9" Type="http://schemas.openxmlformats.org/officeDocument/2006/relationships/image" Target="../media/image971.png"/><Relationship Id="rId14" Type="http://schemas.openxmlformats.org/officeDocument/2006/relationships/image" Target="../media/image976.png"/><Relationship Id="rId22" Type="http://schemas.openxmlformats.org/officeDocument/2006/relationships/image" Target="../media/image983.png"/><Relationship Id="rId27" Type="http://schemas.openxmlformats.org/officeDocument/2006/relationships/image" Target="../media/image988.png"/><Relationship Id="rId30" Type="http://schemas.openxmlformats.org/officeDocument/2006/relationships/image" Target="../media/image991.png"/><Relationship Id="rId35" Type="http://schemas.openxmlformats.org/officeDocument/2006/relationships/image" Target="../media/image996.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97.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9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3" Type="http://schemas.openxmlformats.org/officeDocument/2006/relationships/image" Target="../media/image1010.png"/><Relationship Id="rId18" Type="http://schemas.openxmlformats.org/officeDocument/2006/relationships/image" Target="../media/image1015.png"/><Relationship Id="rId26" Type="http://schemas.openxmlformats.org/officeDocument/2006/relationships/image" Target="../media/image1022.png"/><Relationship Id="rId39" Type="http://schemas.openxmlformats.org/officeDocument/2006/relationships/image" Target="../media/image1035.png"/><Relationship Id="rId21" Type="http://schemas.openxmlformats.org/officeDocument/2006/relationships/image" Target="../media/image1018.png"/><Relationship Id="rId34" Type="http://schemas.openxmlformats.org/officeDocument/2006/relationships/image" Target="../media/image1030.png"/><Relationship Id="rId42" Type="http://schemas.openxmlformats.org/officeDocument/2006/relationships/image" Target="../media/image1038.png"/><Relationship Id="rId47" Type="http://schemas.openxmlformats.org/officeDocument/2006/relationships/image" Target="../media/image1043.png"/><Relationship Id="rId50" Type="http://schemas.openxmlformats.org/officeDocument/2006/relationships/image" Target="../media/image1046.png"/><Relationship Id="rId55" Type="http://schemas.openxmlformats.org/officeDocument/2006/relationships/image" Target="../media/image1051.png"/><Relationship Id="rId63" Type="http://schemas.openxmlformats.org/officeDocument/2006/relationships/image" Target="../media/image1059.png"/><Relationship Id="rId68" Type="http://schemas.openxmlformats.org/officeDocument/2006/relationships/image" Target="../media/image1064.png"/><Relationship Id="rId76" Type="http://schemas.openxmlformats.org/officeDocument/2006/relationships/image" Target="../media/image1071.png"/><Relationship Id="rId84" Type="http://schemas.openxmlformats.org/officeDocument/2006/relationships/image" Target="../media/image1079.png"/><Relationship Id="rId89" Type="http://schemas.openxmlformats.org/officeDocument/2006/relationships/image" Target="../media/image1084.png"/><Relationship Id="rId7" Type="http://schemas.openxmlformats.org/officeDocument/2006/relationships/image" Target="../media/image1004.png"/><Relationship Id="rId71" Type="http://schemas.openxmlformats.org/officeDocument/2006/relationships/image" Target="../media/image15.png"/><Relationship Id="rId2" Type="http://schemas.openxmlformats.org/officeDocument/2006/relationships/image" Target="../media/image999.png"/><Relationship Id="rId16" Type="http://schemas.openxmlformats.org/officeDocument/2006/relationships/image" Target="../media/image1013.png"/><Relationship Id="rId29" Type="http://schemas.openxmlformats.org/officeDocument/2006/relationships/image" Target="../media/image1025.png"/><Relationship Id="rId11" Type="http://schemas.openxmlformats.org/officeDocument/2006/relationships/image" Target="../media/image1008.png"/><Relationship Id="rId24" Type="http://schemas.openxmlformats.org/officeDocument/2006/relationships/image" Target="../media/image1021.png"/><Relationship Id="rId32" Type="http://schemas.openxmlformats.org/officeDocument/2006/relationships/image" Target="../media/image1028.png"/><Relationship Id="rId37" Type="http://schemas.openxmlformats.org/officeDocument/2006/relationships/image" Target="../media/image1033.png"/><Relationship Id="rId40" Type="http://schemas.openxmlformats.org/officeDocument/2006/relationships/image" Target="../media/image1036.png"/><Relationship Id="rId45" Type="http://schemas.openxmlformats.org/officeDocument/2006/relationships/image" Target="../media/image1041.png"/><Relationship Id="rId53" Type="http://schemas.openxmlformats.org/officeDocument/2006/relationships/image" Target="../media/image1049.png"/><Relationship Id="rId58" Type="http://schemas.openxmlformats.org/officeDocument/2006/relationships/image" Target="../media/image1054.png"/><Relationship Id="rId66" Type="http://schemas.openxmlformats.org/officeDocument/2006/relationships/image" Target="../media/image1062.png"/><Relationship Id="rId74" Type="http://schemas.openxmlformats.org/officeDocument/2006/relationships/image" Target="../media/image1069.png"/><Relationship Id="rId79" Type="http://schemas.openxmlformats.org/officeDocument/2006/relationships/image" Target="../media/image1074.png"/><Relationship Id="rId87" Type="http://schemas.openxmlformats.org/officeDocument/2006/relationships/image" Target="../media/image1082.png"/><Relationship Id="rId5" Type="http://schemas.openxmlformats.org/officeDocument/2006/relationships/image" Target="../media/image1002.png"/><Relationship Id="rId61" Type="http://schemas.openxmlformats.org/officeDocument/2006/relationships/image" Target="../media/image1057.png"/><Relationship Id="rId82" Type="http://schemas.openxmlformats.org/officeDocument/2006/relationships/image" Target="../media/image1077.png"/><Relationship Id="rId90" Type="http://schemas.openxmlformats.org/officeDocument/2006/relationships/image" Target="../media/image1085.png"/><Relationship Id="rId19" Type="http://schemas.openxmlformats.org/officeDocument/2006/relationships/image" Target="../media/image1016.png"/><Relationship Id="rId4" Type="http://schemas.openxmlformats.org/officeDocument/2006/relationships/image" Target="../media/image1001.png"/><Relationship Id="rId9" Type="http://schemas.openxmlformats.org/officeDocument/2006/relationships/image" Target="../media/image1006.png"/><Relationship Id="rId14" Type="http://schemas.openxmlformats.org/officeDocument/2006/relationships/image" Target="../media/image1011.png"/><Relationship Id="rId22" Type="http://schemas.openxmlformats.org/officeDocument/2006/relationships/image" Target="../media/image1019.png"/><Relationship Id="rId27" Type="http://schemas.openxmlformats.org/officeDocument/2006/relationships/image" Target="../media/image1023.png"/><Relationship Id="rId30" Type="http://schemas.openxmlformats.org/officeDocument/2006/relationships/image" Target="../media/image1026.png"/><Relationship Id="rId35" Type="http://schemas.openxmlformats.org/officeDocument/2006/relationships/image" Target="../media/image1031.png"/><Relationship Id="rId43" Type="http://schemas.openxmlformats.org/officeDocument/2006/relationships/image" Target="../media/image1039.png"/><Relationship Id="rId48" Type="http://schemas.openxmlformats.org/officeDocument/2006/relationships/image" Target="../media/image1044.png"/><Relationship Id="rId56" Type="http://schemas.openxmlformats.org/officeDocument/2006/relationships/image" Target="../media/image1052.png"/><Relationship Id="rId64" Type="http://schemas.openxmlformats.org/officeDocument/2006/relationships/image" Target="../media/image1060.png"/><Relationship Id="rId69" Type="http://schemas.openxmlformats.org/officeDocument/2006/relationships/image" Target="../media/image1065.png"/><Relationship Id="rId77" Type="http://schemas.openxmlformats.org/officeDocument/2006/relationships/image" Target="../media/image1072.png"/><Relationship Id="rId8" Type="http://schemas.openxmlformats.org/officeDocument/2006/relationships/image" Target="../media/image1005.png"/><Relationship Id="rId51" Type="http://schemas.openxmlformats.org/officeDocument/2006/relationships/image" Target="../media/image1047.png"/><Relationship Id="rId72" Type="http://schemas.openxmlformats.org/officeDocument/2006/relationships/image" Target="../media/image1067.png"/><Relationship Id="rId80" Type="http://schemas.openxmlformats.org/officeDocument/2006/relationships/image" Target="../media/image1075.png"/><Relationship Id="rId85" Type="http://schemas.openxmlformats.org/officeDocument/2006/relationships/image" Target="../media/image1080.png"/><Relationship Id="rId3" Type="http://schemas.openxmlformats.org/officeDocument/2006/relationships/image" Target="../media/image1000.png"/><Relationship Id="rId12" Type="http://schemas.openxmlformats.org/officeDocument/2006/relationships/image" Target="../media/image1009.png"/><Relationship Id="rId17" Type="http://schemas.openxmlformats.org/officeDocument/2006/relationships/image" Target="../media/image1014.png"/><Relationship Id="rId25" Type="http://schemas.openxmlformats.org/officeDocument/2006/relationships/image" Target="../media/image35.png"/><Relationship Id="rId33" Type="http://schemas.openxmlformats.org/officeDocument/2006/relationships/image" Target="../media/image1029.png"/><Relationship Id="rId38" Type="http://schemas.openxmlformats.org/officeDocument/2006/relationships/image" Target="../media/image1034.png"/><Relationship Id="rId46" Type="http://schemas.openxmlformats.org/officeDocument/2006/relationships/image" Target="../media/image1042.png"/><Relationship Id="rId59" Type="http://schemas.openxmlformats.org/officeDocument/2006/relationships/image" Target="../media/image1055.png"/><Relationship Id="rId67" Type="http://schemas.openxmlformats.org/officeDocument/2006/relationships/image" Target="../media/image1063.png"/><Relationship Id="rId20" Type="http://schemas.openxmlformats.org/officeDocument/2006/relationships/image" Target="../media/image1017.png"/><Relationship Id="rId41" Type="http://schemas.openxmlformats.org/officeDocument/2006/relationships/image" Target="../media/image1037.png"/><Relationship Id="rId54" Type="http://schemas.openxmlformats.org/officeDocument/2006/relationships/image" Target="../media/image1050.png"/><Relationship Id="rId62" Type="http://schemas.openxmlformats.org/officeDocument/2006/relationships/image" Target="../media/image1058.png"/><Relationship Id="rId70" Type="http://schemas.openxmlformats.org/officeDocument/2006/relationships/image" Target="../media/image1066.png"/><Relationship Id="rId75" Type="http://schemas.openxmlformats.org/officeDocument/2006/relationships/image" Target="../media/image1070.png"/><Relationship Id="rId83" Type="http://schemas.openxmlformats.org/officeDocument/2006/relationships/image" Target="../media/image1078.png"/><Relationship Id="rId88" Type="http://schemas.openxmlformats.org/officeDocument/2006/relationships/image" Target="../media/image1083.png"/><Relationship Id="rId1" Type="http://schemas.openxmlformats.org/officeDocument/2006/relationships/slideLayout" Target="../slideLayouts/slideLayout2.xml"/><Relationship Id="rId6" Type="http://schemas.openxmlformats.org/officeDocument/2006/relationships/image" Target="../media/image1003.png"/><Relationship Id="rId15" Type="http://schemas.openxmlformats.org/officeDocument/2006/relationships/image" Target="../media/image1012.png"/><Relationship Id="rId23" Type="http://schemas.openxmlformats.org/officeDocument/2006/relationships/image" Target="../media/image1020.png"/><Relationship Id="rId28" Type="http://schemas.openxmlformats.org/officeDocument/2006/relationships/image" Target="../media/image1024.png"/><Relationship Id="rId36" Type="http://schemas.openxmlformats.org/officeDocument/2006/relationships/image" Target="../media/image1032.png"/><Relationship Id="rId49" Type="http://schemas.openxmlformats.org/officeDocument/2006/relationships/image" Target="../media/image1045.png"/><Relationship Id="rId57" Type="http://schemas.openxmlformats.org/officeDocument/2006/relationships/image" Target="../media/image1053.png"/><Relationship Id="rId10" Type="http://schemas.openxmlformats.org/officeDocument/2006/relationships/image" Target="../media/image1007.png"/><Relationship Id="rId31" Type="http://schemas.openxmlformats.org/officeDocument/2006/relationships/image" Target="../media/image1027.png"/><Relationship Id="rId44" Type="http://schemas.openxmlformats.org/officeDocument/2006/relationships/image" Target="../media/image1040.png"/><Relationship Id="rId52" Type="http://schemas.openxmlformats.org/officeDocument/2006/relationships/image" Target="../media/image1048.png"/><Relationship Id="rId60" Type="http://schemas.openxmlformats.org/officeDocument/2006/relationships/image" Target="../media/image1056.png"/><Relationship Id="rId65" Type="http://schemas.openxmlformats.org/officeDocument/2006/relationships/image" Target="../media/image1061.png"/><Relationship Id="rId73" Type="http://schemas.openxmlformats.org/officeDocument/2006/relationships/image" Target="../media/image1068.png"/><Relationship Id="rId78" Type="http://schemas.openxmlformats.org/officeDocument/2006/relationships/image" Target="../media/image1073.png"/><Relationship Id="rId81" Type="http://schemas.openxmlformats.org/officeDocument/2006/relationships/image" Target="../media/image1076.png"/><Relationship Id="rId86" Type="http://schemas.openxmlformats.org/officeDocument/2006/relationships/image" Target="../media/image1081.png"/></Relationships>
</file>

<file path=ppt/slides/_rels/slide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86.jp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6" Type="http://schemas.openxmlformats.org/officeDocument/2006/relationships/image" Target="../media/image1111.png"/><Relationship Id="rId117" Type="http://schemas.openxmlformats.org/officeDocument/2006/relationships/image" Target="../media/image1202.png"/><Relationship Id="rId21" Type="http://schemas.openxmlformats.org/officeDocument/2006/relationships/image" Target="../media/image1106.png"/><Relationship Id="rId42" Type="http://schemas.openxmlformats.org/officeDocument/2006/relationships/image" Target="../media/image1127.png"/><Relationship Id="rId47" Type="http://schemas.openxmlformats.org/officeDocument/2006/relationships/image" Target="../media/image1132.png"/><Relationship Id="rId63" Type="http://schemas.openxmlformats.org/officeDocument/2006/relationships/image" Target="../media/image1148.png"/><Relationship Id="rId68" Type="http://schemas.openxmlformats.org/officeDocument/2006/relationships/image" Target="../media/image1153.png"/><Relationship Id="rId84" Type="http://schemas.openxmlformats.org/officeDocument/2006/relationships/image" Target="../media/image1169.png"/><Relationship Id="rId89" Type="http://schemas.openxmlformats.org/officeDocument/2006/relationships/image" Target="../media/image1174.png"/><Relationship Id="rId112" Type="http://schemas.openxmlformats.org/officeDocument/2006/relationships/image" Target="../media/image1197.png"/><Relationship Id="rId16" Type="http://schemas.openxmlformats.org/officeDocument/2006/relationships/image" Target="../media/image1101.png"/><Relationship Id="rId107" Type="http://schemas.openxmlformats.org/officeDocument/2006/relationships/image" Target="../media/image1192.png"/><Relationship Id="rId11" Type="http://schemas.openxmlformats.org/officeDocument/2006/relationships/image" Target="../media/image1096.png"/><Relationship Id="rId24" Type="http://schemas.openxmlformats.org/officeDocument/2006/relationships/image" Target="../media/image1109.png"/><Relationship Id="rId32" Type="http://schemas.openxmlformats.org/officeDocument/2006/relationships/image" Target="../media/image1117.png"/><Relationship Id="rId37" Type="http://schemas.openxmlformats.org/officeDocument/2006/relationships/image" Target="../media/image1122.png"/><Relationship Id="rId40" Type="http://schemas.openxmlformats.org/officeDocument/2006/relationships/image" Target="../media/image1125.png"/><Relationship Id="rId45" Type="http://schemas.openxmlformats.org/officeDocument/2006/relationships/image" Target="../media/image1130.png"/><Relationship Id="rId53" Type="http://schemas.openxmlformats.org/officeDocument/2006/relationships/image" Target="../media/image1138.png"/><Relationship Id="rId58" Type="http://schemas.openxmlformats.org/officeDocument/2006/relationships/image" Target="../media/image1143.png"/><Relationship Id="rId66" Type="http://schemas.openxmlformats.org/officeDocument/2006/relationships/image" Target="../media/image1151.png"/><Relationship Id="rId74" Type="http://schemas.openxmlformats.org/officeDocument/2006/relationships/image" Target="../media/image1159.png"/><Relationship Id="rId79" Type="http://schemas.openxmlformats.org/officeDocument/2006/relationships/image" Target="../media/image1164.png"/><Relationship Id="rId87" Type="http://schemas.openxmlformats.org/officeDocument/2006/relationships/image" Target="../media/image1172.png"/><Relationship Id="rId102" Type="http://schemas.openxmlformats.org/officeDocument/2006/relationships/image" Target="../media/image1187.png"/><Relationship Id="rId110" Type="http://schemas.openxmlformats.org/officeDocument/2006/relationships/image" Target="../media/image1195.png"/><Relationship Id="rId115" Type="http://schemas.openxmlformats.org/officeDocument/2006/relationships/image" Target="../media/image1200.png"/><Relationship Id="rId5" Type="http://schemas.openxmlformats.org/officeDocument/2006/relationships/image" Target="../media/image1090.png"/><Relationship Id="rId61" Type="http://schemas.openxmlformats.org/officeDocument/2006/relationships/image" Target="../media/image1146.png"/><Relationship Id="rId82" Type="http://schemas.openxmlformats.org/officeDocument/2006/relationships/image" Target="../media/image1167.png"/><Relationship Id="rId90" Type="http://schemas.openxmlformats.org/officeDocument/2006/relationships/image" Target="../media/image1175.png"/><Relationship Id="rId95" Type="http://schemas.openxmlformats.org/officeDocument/2006/relationships/image" Target="../media/image1180.png"/><Relationship Id="rId19" Type="http://schemas.openxmlformats.org/officeDocument/2006/relationships/image" Target="../media/image1104.png"/><Relationship Id="rId14" Type="http://schemas.openxmlformats.org/officeDocument/2006/relationships/image" Target="../media/image1099.png"/><Relationship Id="rId22" Type="http://schemas.openxmlformats.org/officeDocument/2006/relationships/image" Target="../media/image1107.png"/><Relationship Id="rId27" Type="http://schemas.openxmlformats.org/officeDocument/2006/relationships/image" Target="../media/image1112.png"/><Relationship Id="rId30" Type="http://schemas.openxmlformats.org/officeDocument/2006/relationships/image" Target="../media/image1115.png"/><Relationship Id="rId35" Type="http://schemas.openxmlformats.org/officeDocument/2006/relationships/image" Target="../media/image1120.png"/><Relationship Id="rId43" Type="http://schemas.openxmlformats.org/officeDocument/2006/relationships/image" Target="../media/image1128.png"/><Relationship Id="rId48" Type="http://schemas.openxmlformats.org/officeDocument/2006/relationships/image" Target="../media/image1133.png"/><Relationship Id="rId56" Type="http://schemas.openxmlformats.org/officeDocument/2006/relationships/image" Target="../media/image1141.png"/><Relationship Id="rId64" Type="http://schemas.openxmlformats.org/officeDocument/2006/relationships/image" Target="../media/image1149.png"/><Relationship Id="rId69" Type="http://schemas.openxmlformats.org/officeDocument/2006/relationships/image" Target="../media/image1154.png"/><Relationship Id="rId77" Type="http://schemas.openxmlformats.org/officeDocument/2006/relationships/image" Target="../media/image1162.png"/><Relationship Id="rId100" Type="http://schemas.openxmlformats.org/officeDocument/2006/relationships/image" Target="../media/image1185.png"/><Relationship Id="rId105" Type="http://schemas.openxmlformats.org/officeDocument/2006/relationships/image" Target="../media/image1190.png"/><Relationship Id="rId113" Type="http://schemas.openxmlformats.org/officeDocument/2006/relationships/image" Target="../media/image1198.png"/><Relationship Id="rId118" Type="http://schemas.openxmlformats.org/officeDocument/2006/relationships/image" Target="../media/image1203.png"/><Relationship Id="rId8" Type="http://schemas.openxmlformats.org/officeDocument/2006/relationships/image" Target="../media/image1093.png"/><Relationship Id="rId51" Type="http://schemas.openxmlformats.org/officeDocument/2006/relationships/image" Target="../media/image1136.png"/><Relationship Id="rId72" Type="http://schemas.openxmlformats.org/officeDocument/2006/relationships/image" Target="../media/image1157.png"/><Relationship Id="rId80" Type="http://schemas.openxmlformats.org/officeDocument/2006/relationships/image" Target="../media/image1165.png"/><Relationship Id="rId85" Type="http://schemas.openxmlformats.org/officeDocument/2006/relationships/image" Target="../media/image1170.png"/><Relationship Id="rId93" Type="http://schemas.openxmlformats.org/officeDocument/2006/relationships/image" Target="../media/image1178.png"/><Relationship Id="rId98" Type="http://schemas.openxmlformats.org/officeDocument/2006/relationships/image" Target="../media/image1183.png"/><Relationship Id="rId3" Type="http://schemas.openxmlformats.org/officeDocument/2006/relationships/image" Target="../media/image1088.png"/><Relationship Id="rId12" Type="http://schemas.openxmlformats.org/officeDocument/2006/relationships/image" Target="../media/image1097.png"/><Relationship Id="rId17" Type="http://schemas.openxmlformats.org/officeDocument/2006/relationships/image" Target="../media/image1102.png"/><Relationship Id="rId25" Type="http://schemas.openxmlformats.org/officeDocument/2006/relationships/image" Target="../media/image1110.png"/><Relationship Id="rId33" Type="http://schemas.openxmlformats.org/officeDocument/2006/relationships/image" Target="../media/image1118.png"/><Relationship Id="rId38" Type="http://schemas.openxmlformats.org/officeDocument/2006/relationships/image" Target="../media/image1123.png"/><Relationship Id="rId46" Type="http://schemas.openxmlformats.org/officeDocument/2006/relationships/image" Target="../media/image1131.png"/><Relationship Id="rId59" Type="http://schemas.openxmlformats.org/officeDocument/2006/relationships/image" Target="../media/image1144.png"/><Relationship Id="rId67" Type="http://schemas.openxmlformats.org/officeDocument/2006/relationships/image" Target="../media/image1152.png"/><Relationship Id="rId103" Type="http://schemas.openxmlformats.org/officeDocument/2006/relationships/image" Target="../media/image1188.png"/><Relationship Id="rId108" Type="http://schemas.openxmlformats.org/officeDocument/2006/relationships/image" Target="../media/image1193.png"/><Relationship Id="rId116" Type="http://schemas.openxmlformats.org/officeDocument/2006/relationships/image" Target="../media/image1201.png"/><Relationship Id="rId20" Type="http://schemas.openxmlformats.org/officeDocument/2006/relationships/image" Target="../media/image1105.png"/><Relationship Id="rId41" Type="http://schemas.openxmlformats.org/officeDocument/2006/relationships/image" Target="../media/image1126.png"/><Relationship Id="rId54" Type="http://schemas.openxmlformats.org/officeDocument/2006/relationships/image" Target="../media/image1139.png"/><Relationship Id="rId62" Type="http://schemas.openxmlformats.org/officeDocument/2006/relationships/image" Target="../media/image1147.png"/><Relationship Id="rId70" Type="http://schemas.openxmlformats.org/officeDocument/2006/relationships/image" Target="../media/image1155.png"/><Relationship Id="rId75" Type="http://schemas.openxmlformats.org/officeDocument/2006/relationships/image" Target="../media/image1160.png"/><Relationship Id="rId83" Type="http://schemas.openxmlformats.org/officeDocument/2006/relationships/image" Target="../media/image1168.png"/><Relationship Id="rId88" Type="http://schemas.openxmlformats.org/officeDocument/2006/relationships/image" Target="../media/image1173.png"/><Relationship Id="rId91" Type="http://schemas.openxmlformats.org/officeDocument/2006/relationships/image" Target="../media/image1176.png"/><Relationship Id="rId96" Type="http://schemas.openxmlformats.org/officeDocument/2006/relationships/image" Target="../media/image1181.png"/><Relationship Id="rId111" Type="http://schemas.openxmlformats.org/officeDocument/2006/relationships/image" Target="../media/image1196.png"/><Relationship Id="rId1" Type="http://schemas.openxmlformats.org/officeDocument/2006/relationships/slideLayout" Target="../slideLayouts/slideLayout5.xml"/><Relationship Id="rId6" Type="http://schemas.openxmlformats.org/officeDocument/2006/relationships/image" Target="../media/image1091.png"/><Relationship Id="rId15" Type="http://schemas.openxmlformats.org/officeDocument/2006/relationships/image" Target="../media/image1100.png"/><Relationship Id="rId23" Type="http://schemas.openxmlformats.org/officeDocument/2006/relationships/image" Target="../media/image1108.png"/><Relationship Id="rId28" Type="http://schemas.openxmlformats.org/officeDocument/2006/relationships/image" Target="../media/image1113.png"/><Relationship Id="rId36" Type="http://schemas.openxmlformats.org/officeDocument/2006/relationships/image" Target="../media/image1121.png"/><Relationship Id="rId49" Type="http://schemas.openxmlformats.org/officeDocument/2006/relationships/image" Target="../media/image1134.png"/><Relationship Id="rId57" Type="http://schemas.openxmlformats.org/officeDocument/2006/relationships/image" Target="../media/image1142.png"/><Relationship Id="rId106" Type="http://schemas.openxmlformats.org/officeDocument/2006/relationships/image" Target="../media/image1191.png"/><Relationship Id="rId114" Type="http://schemas.openxmlformats.org/officeDocument/2006/relationships/image" Target="../media/image1199.png"/><Relationship Id="rId10" Type="http://schemas.openxmlformats.org/officeDocument/2006/relationships/image" Target="../media/image1095.png"/><Relationship Id="rId31" Type="http://schemas.openxmlformats.org/officeDocument/2006/relationships/image" Target="../media/image1116.png"/><Relationship Id="rId44" Type="http://schemas.openxmlformats.org/officeDocument/2006/relationships/image" Target="../media/image1129.png"/><Relationship Id="rId52" Type="http://schemas.openxmlformats.org/officeDocument/2006/relationships/image" Target="../media/image1137.png"/><Relationship Id="rId60" Type="http://schemas.openxmlformats.org/officeDocument/2006/relationships/image" Target="../media/image1145.png"/><Relationship Id="rId65" Type="http://schemas.openxmlformats.org/officeDocument/2006/relationships/image" Target="../media/image1150.png"/><Relationship Id="rId73" Type="http://schemas.openxmlformats.org/officeDocument/2006/relationships/image" Target="../media/image1158.png"/><Relationship Id="rId78" Type="http://schemas.openxmlformats.org/officeDocument/2006/relationships/image" Target="../media/image1163.png"/><Relationship Id="rId81" Type="http://schemas.openxmlformats.org/officeDocument/2006/relationships/image" Target="../media/image1166.png"/><Relationship Id="rId86" Type="http://schemas.openxmlformats.org/officeDocument/2006/relationships/image" Target="../media/image1171.png"/><Relationship Id="rId94" Type="http://schemas.openxmlformats.org/officeDocument/2006/relationships/image" Target="../media/image1179.png"/><Relationship Id="rId99" Type="http://schemas.openxmlformats.org/officeDocument/2006/relationships/image" Target="../media/image1184.png"/><Relationship Id="rId101" Type="http://schemas.openxmlformats.org/officeDocument/2006/relationships/image" Target="../media/image1186.png"/><Relationship Id="rId4" Type="http://schemas.openxmlformats.org/officeDocument/2006/relationships/image" Target="../media/image1089.png"/><Relationship Id="rId9" Type="http://schemas.openxmlformats.org/officeDocument/2006/relationships/image" Target="../media/image1094.png"/><Relationship Id="rId13" Type="http://schemas.openxmlformats.org/officeDocument/2006/relationships/image" Target="../media/image1098.png"/><Relationship Id="rId18" Type="http://schemas.openxmlformats.org/officeDocument/2006/relationships/image" Target="../media/image1103.png"/><Relationship Id="rId39" Type="http://schemas.openxmlformats.org/officeDocument/2006/relationships/image" Target="../media/image1124.png"/><Relationship Id="rId109" Type="http://schemas.openxmlformats.org/officeDocument/2006/relationships/image" Target="../media/image1194.png"/><Relationship Id="rId34" Type="http://schemas.openxmlformats.org/officeDocument/2006/relationships/image" Target="../media/image1119.png"/><Relationship Id="rId50" Type="http://schemas.openxmlformats.org/officeDocument/2006/relationships/image" Target="../media/image1135.png"/><Relationship Id="rId55" Type="http://schemas.openxmlformats.org/officeDocument/2006/relationships/image" Target="../media/image1140.png"/><Relationship Id="rId76" Type="http://schemas.openxmlformats.org/officeDocument/2006/relationships/image" Target="../media/image1161.png"/><Relationship Id="rId97" Type="http://schemas.openxmlformats.org/officeDocument/2006/relationships/image" Target="../media/image1182.png"/><Relationship Id="rId104" Type="http://schemas.openxmlformats.org/officeDocument/2006/relationships/image" Target="../media/image1189.png"/><Relationship Id="rId7" Type="http://schemas.openxmlformats.org/officeDocument/2006/relationships/image" Target="../media/image1092.png"/><Relationship Id="rId71" Type="http://schemas.openxmlformats.org/officeDocument/2006/relationships/image" Target="../media/image1156.png"/><Relationship Id="rId92" Type="http://schemas.openxmlformats.org/officeDocument/2006/relationships/image" Target="../media/image1177.png"/><Relationship Id="rId2" Type="http://schemas.openxmlformats.org/officeDocument/2006/relationships/image" Target="../media/image1087.png"/><Relationship Id="rId29" Type="http://schemas.openxmlformats.org/officeDocument/2006/relationships/image" Target="../media/image11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6492" y="498475"/>
            <a:ext cx="3129857" cy="1107996"/>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574675" indent="-457200" algn="l">
              <a:tabLst>
                <a:tab pos="574675" algn="l"/>
              </a:tabLst>
            </a:pPr>
            <a:r>
              <a:rPr lang="en-US" sz="1800" b="1" spc="10" dirty="0" smtClean="0">
                <a:latin typeface="Franklin Gothic Demi Cond"/>
                <a:cs typeface="Franklin Gothic Demi Cond"/>
              </a:rPr>
              <a:t>Chapter 01 : </a:t>
            </a:r>
            <a:br>
              <a:rPr lang="en-US" sz="1800" b="1" spc="10" dirty="0" smtClean="0">
                <a:latin typeface="Franklin Gothic Demi Cond"/>
                <a:cs typeface="Franklin Gothic Demi Cond"/>
              </a:rPr>
            </a:br>
            <a:r>
              <a:rPr lang="en-US" sz="1800" b="1" spc="10" dirty="0" smtClean="0">
                <a:latin typeface="Franklin Gothic Demi Cond"/>
                <a:cs typeface="Franklin Gothic Demi Cond"/>
              </a:rPr>
              <a:t>       Abstract  </a:t>
            </a:r>
            <a:r>
              <a:rPr lang="en-US" sz="1800" b="1" spc="15" dirty="0">
                <a:latin typeface="Franklin Gothic Demi Cond"/>
                <a:cs typeface="Franklin Gothic Demi Cond"/>
              </a:rPr>
              <a:t>Data</a:t>
            </a:r>
            <a:r>
              <a:rPr lang="en-US" sz="1800" b="1" spc="-140" dirty="0">
                <a:latin typeface="Franklin Gothic Demi Cond"/>
                <a:cs typeface="Franklin Gothic Demi Cond"/>
              </a:rPr>
              <a:t> </a:t>
            </a:r>
            <a:r>
              <a:rPr lang="en-US" sz="1800" b="1" spc="-15" dirty="0" smtClean="0">
                <a:latin typeface="Franklin Gothic Demi Cond"/>
                <a:cs typeface="Franklin Gothic Demi Cond"/>
              </a:rPr>
              <a:t>Types and Data Structures</a:t>
            </a:r>
            <a:r>
              <a:rPr lang="en-US" sz="1800" dirty="0">
                <a:latin typeface="Franklin Gothic Demi Cond"/>
                <a:cs typeface="Franklin Gothic Demi Cond"/>
              </a:rPr>
              <a:t/>
            </a:r>
            <a:br>
              <a:rPr lang="en-US" sz="1800" dirty="0">
                <a:latin typeface="Franklin Gothic Demi Cond"/>
                <a:cs typeface="Franklin Gothic Demi Cond"/>
              </a:rPr>
            </a:br>
            <a:endParaRPr lang="en-US" sz="1800" dirty="0"/>
          </a:p>
        </p:txBody>
      </p:sp>
      <p:sp>
        <p:nvSpPr>
          <p:cNvPr id="4" name="Rectangle 1"/>
          <p:cNvSpPr>
            <a:spLocks noGrp="1" noChangeArrowheads="1"/>
          </p:cNvSpPr>
          <p:nvPr>
            <p:ph type="subTitle" idx="4"/>
          </p:nvPr>
        </p:nvSpPr>
        <p:spPr bwMode="auto">
          <a:xfrm>
            <a:off x="2063750" y="2158742"/>
            <a:ext cx="2671445"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200" dirty="0" smtClean="0"/>
              <a:t>Data Structures And Algorithms</a:t>
            </a:r>
          </a:p>
          <a:p>
            <a:r>
              <a:rPr lang="en-US" sz="1200" cap="all" dirty="0" smtClean="0"/>
              <a:t>HND CSD</a:t>
            </a:r>
            <a:r>
              <a:rPr lang="en-US" sz="1200" dirty="0" smtClean="0"/>
              <a:t>       </a:t>
            </a:r>
          </a:p>
          <a:p>
            <a:r>
              <a:rPr lang="en-US" sz="1200" dirty="0" smtClean="0"/>
              <a:t>BCAS </a:t>
            </a:r>
            <a:r>
              <a:rPr lang="en-US" sz="1200" dirty="0"/>
              <a:t>Campus, Kalmunai</a:t>
            </a:r>
          </a:p>
          <a:p>
            <a:r>
              <a:rPr lang="en-US" sz="1200" dirty="0"/>
              <a:t>By: Eng. A.L. Jubailah </a:t>
            </a:r>
            <a:r>
              <a:rPr lang="en-US" sz="1200" dirty="0" smtClean="0"/>
              <a:t>Begum</a:t>
            </a:r>
            <a:r>
              <a:rPr kumimoji="0" lang="en-US" sz="1200" b="0" i="0" u="none" strike="noStrike" cap="none" normalizeH="0" baseline="0" dirty="0" smtClean="0">
                <a:ln>
                  <a:noFill/>
                </a:ln>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ter 03: Implementation of Sorting </a:t>
            </a:r>
            <a:r>
              <a:rPr kumimoji="0" lang="en-US" sz="1400" b="0" i="0" u="none" strike="noStrike" cap="none" normalizeH="0" baseline="0" dirty="0" smtClean="0">
                <a:ln>
                  <a:noFill/>
                </a:ln>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Algorithms</a:t>
            </a:r>
            <a:endParaRPr kumimoji="0" lang="en-US" sz="4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HND CSD       </a:t>
            </a:r>
            <a:endParaRPr kumimoji="0" lang="en-US" sz="4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BCAS Campus, Kalmunai</a:t>
            </a:r>
            <a:endParaRPr kumimoji="0" lang="en-US" sz="4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By: Eng. A.L. Jubailah Begum</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pic>
        <p:nvPicPr>
          <p:cNvPr id="7" name="object 12"/>
          <p:cNvPicPr/>
          <p:nvPr/>
        </p:nvPicPr>
        <p:blipFill>
          <a:blip r:embed="rId3" cstate="print"/>
          <a:stretch>
            <a:fillRect/>
          </a:stretch>
        </p:blipFill>
        <p:spPr>
          <a:xfrm>
            <a:off x="161823" y="1870075"/>
            <a:ext cx="1049337" cy="1371600"/>
          </a:xfrm>
          <a:prstGeom prst="rect">
            <a:avLst/>
          </a:prstGeom>
        </p:spPr>
      </p:pic>
    </p:spTree>
    <p:extLst>
      <p:ext uri="{BB962C8B-B14F-4D97-AF65-F5344CB8AC3E}">
        <p14:creationId xmlns:p14="http://schemas.microsoft.com/office/powerpoint/2010/main" val="12182491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322" y="253921"/>
            <a:ext cx="4113783" cy="276999"/>
          </a:xfrm>
        </p:spPr>
        <p:txBody>
          <a:bodyPr/>
          <a:lstStyle/>
          <a:p>
            <a:r>
              <a:rPr lang="en-US" sz="1800" b="1" u="sng" dirty="0" smtClean="0">
                <a:solidFill>
                  <a:srgbClr val="FF0000"/>
                </a:solidFill>
              </a:rPr>
              <a:t>Data structures</a:t>
            </a:r>
            <a:endParaRPr lang="en-US" sz="1800" b="1" u="sng" dirty="0">
              <a:solidFill>
                <a:srgbClr val="FF0000"/>
              </a:solidFill>
            </a:endParaRPr>
          </a:p>
        </p:txBody>
      </p:sp>
      <p:sp>
        <p:nvSpPr>
          <p:cNvPr id="3" name="Text Placeholder 2"/>
          <p:cNvSpPr>
            <a:spLocks noGrp="1"/>
          </p:cNvSpPr>
          <p:nvPr>
            <p:ph type="body" idx="1"/>
          </p:nvPr>
        </p:nvSpPr>
        <p:spPr>
          <a:xfrm>
            <a:off x="234950" y="717279"/>
            <a:ext cx="4038069" cy="1177245"/>
          </a:xfrm>
        </p:spPr>
        <p:txBody>
          <a:bodyPr/>
          <a:lstStyle/>
          <a:p>
            <a:pPr fontAlgn="base"/>
            <a:r>
              <a:rPr lang="en-US" sz="1200" dirty="0"/>
              <a:t>A </a:t>
            </a:r>
            <a:r>
              <a:rPr lang="en-US" sz="1200" b="1" dirty="0"/>
              <a:t>data structure</a:t>
            </a:r>
            <a:r>
              <a:rPr lang="en-US" sz="1200" dirty="0"/>
              <a:t> is a particular way of organizing data in a computer so that it can be used effectively</a:t>
            </a:r>
            <a:r>
              <a:rPr lang="en-US" sz="1200" dirty="0" smtClean="0"/>
              <a:t>.</a:t>
            </a:r>
          </a:p>
          <a:p>
            <a:pPr fontAlgn="base"/>
            <a:endParaRPr lang="en-US" sz="1200" dirty="0"/>
          </a:p>
          <a:p>
            <a:pPr fontAlgn="base"/>
            <a:r>
              <a:rPr lang="en-US" sz="1200" dirty="0"/>
              <a:t>For example, we can store a list of items having the same data-type using the </a:t>
            </a:r>
            <a:r>
              <a:rPr lang="en-US" sz="1200" i="1" dirty="0"/>
              <a:t>array</a:t>
            </a:r>
            <a:r>
              <a:rPr lang="en-US" sz="1200" dirty="0"/>
              <a:t> data structure.</a:t>
            </a:r>
          </a:p>
          <a:p>
            <a:endParaRPr lang="en-US" dirty="0"/>
          </a:p>
        </p:txBody>
      </p:sp>
      <p:pic>
        <p:nvPicPr>
          <p:cNvPr id="2050" name="Picture 2" descr="https://media.geeksforgeeks.org/wp-content/uploads/array-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0" y="1889096"/>
            <a:ext cx="2649140" cy="120415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a:off x="0" y="0"/>
            <a:ext cx="45847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0" y="0"/>
            <a:ext cx="0" cy="343535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0" y="3435350"/>
            <a:ext cx="45847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Straight Connector 15"/>
          <p:cNvCxnSpPr/>
          <p:nvPr/>
        </p:nvCxnSpPr>
        <p:spPr>
          <a:xfrm>
            <a:off x="4584700" y="0"/>
            <a:ext cx="0" cy="343535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765257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91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809" y="238354"/>
            <a:ext cx="4417567" cy="246221"/>
          </a:xfrm>
        </p:spPr>
        <p:txBody>
          <a:bodyPr/>
          <a:lstStyle/>
          <a:p>
            <a:r>
              <a:rPr lang="en-US" sz="1600" b="1" dirty="0"/>
              <a:t>Array Data Structure</a:t>
            </a:r>
          </a:p>
        </p:txBody>
      </p:sp>
      <p:sp>
        <p:nvSpPr>
          <p:cNvPr id="3" name="Text Placeholder 2"/>
          <p:cNvSpPr>
            <a:spLocks noGrp="1"/>
          </p:cNvSpPr>
          <p:nvPr>
            <p:ph type="body" idx="1"/>
          </p:nvPr>
        </p:nvSpPr>
        <p:spPr>
          <a:xfrm>
            <a:off x="234950" y="1015890"/>
            <a:ext cx="3961869" cy="2339102"/>
          </a:xfrm>
        </p:spPr>
        <p:txBody>
          <a:bodyPr/>
          <a:lstStyle/>
          <a:p>
            <a:r>
              <a:rPr lang="en-US" sz="1300" dirty="0" smtClean="0"/>
              <a:t>An </a:t>
            </a:r>
            <a:r>
              <a:rPr lang="en-US" sz="1300" dirty="0"/>
              <a:t>array is a collection of items stored at contiguous memory </a:t>
            </a:r>
            <a:r>
              <a:rPr lang="en-US" sz="1300" dirty="0" smtClean="0"/>
              <a:t>locations</a:t>
            </a:r>
            <a:r>
              <a:rPr lang="en-US" sz="1300" dirty="0"/>
              <a:t>. </a:t>
            </a:r>
            <a:endParaRPr lang="en-US" sz="1300" dirty="0" smtClean="0"/>
          </a:p>
          <a:p>
            <a:endParaRPr lang="en-US" sz="1300" dirty="0" smtClean="0"/>
          </a:p>
          <a:p>
            <a:r>
              <a:rPr lang="en-US" sz="1300" dirty="0" smtClean="0"/>
              <a:t>The </a:t>
            </a:r>
            <a:r>
              <a:rPr lang="en-US" sz="1300" dirty="0"/>
              <a:t>idea is to store multiple items of the same type together. </a:t>
            </a:r>
            <a:endParaRPr lang="en-US" sz="1300" dirty="0" smtClean="0"/>
          </a:p>
          <a:p>
            <a:endParaRPr lang="en-US" sz="1300" dirty="0"/>
          </a:p>
          <a:p>
            <a:r>
              <a:rPr lang="en-US" sz="1300" dirty="0" smtClean="0"/>
              <a:t>This </a:t>
            </a:r>
            <a:r>
              <a:rPr lang="en-US" sz="1300" dirty="0"/>
              <a:t>makes it easier to calculate the position of each element by simply adding an offset to a base value, i.e., the memory location of the first element of the array (generally denoted by the name of the array</a:t>
            </a:r>
            <a:r>
              <a:rPr lang="en-US" sz="1300" dirty="0" smtClean="0"/>
              <a:t>).</a:t>
            </a:r>
          </a:p>
          <a:p>
            <a:endParaRPr lang="en-US" sz="1100" dirty="0"/>
          </a:p>
          <a:p>
            <a:endParaRPr lang="en-US" sz="1100" dirty="0"/>
          </a:p>
        </p:txBody>
      </p:sp>
      <p:cxnSp>
        <p:nvCxnSpPr>
          <p:cNvPr id="6" name="Straight Connector 5"/>
          <p:cNvCxnSpPr/>
          <p:nvPr/>
        </p:nvCxnSpPr>
        <p:spPr>
          <a:xfrm>
            <a:off x="0" y="574675"/>
            <a:ext cx="45847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0" y="2904"/>
            <a:ext cx="4584700" cy="830997"/>
          </a:xfrm>
          <a:prstGeom prst="rect">
            <a:avLst/>
          </a:prstGeom>
          <a:solidFill>
            <a:srgbClr val="3BCCFF"/>
          </a:solidFill>
          <a:ln>
            <a:solidFill>
              <a:schemeClr val="tx1"/>
            </a:solidFill>
          </a:ln>
        </p:spPr>
        <p:txBody>
          <a:bodyPr wrap="square" rtlCol="0">
            <a:spAutoFit/>
          </a:bodyPr>
          <a:lstStyle/>
          <a:p>
            <a:endParaRPr lang="en-US" sz="1600" b="1" dirty="0" smtClean="0">
              <a:latin typeface="Times New Roman" panose="02020603050405020304" pitchFamily="18" charset="0"/>
              <a:cs typeface="Times New Roman" panose="02020603050405020304" pitchFamily="18" charset="0"/>
            </a:endParaRPr>
          </a:p>
          <a:p>
            <a:r>
              <a:rPr lang="en-US" sz="1600" b="1" dirty="0" smtClean="0">
                <a:latin typeface="Times New Roman" panose="02020603050405020304" pitchFamily="18" charset="0"/>
                <a:cs typeface="Times New Roman" panose="02020603050405020304" pitchFamily="18" charset="0"/>
              </a:rPr>
              <a:t>   Array </a:t>
            </a:r>
          </a:p>
          <a:p>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47757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3550" y="1717675"/>
            <a:ext cx="3810001" cy="1292662"/>
          </a:xfrm>
        </p:spPr>
        <p:txBody>
          <a:bodyPr/>
          <a:lstStyle/>
          <a:p>
            <a:r>
              <a:rPr lang="en-US" sz="1200" dirty="0"/>
              <a:t>The above image can be looked as a top-level view of a staircase where you are at the base of the staircase. </a:t>
            </a:r>
            <a:endParaRPr lang="en-US" sz="1200" dirty="0" smtClean="0"/>
          </a:p>
          <a:p>
            <a:endParaRPr lang="en-US" sz="1200" dirty="0"/>
          </a:p>
          <a:p>
            <a:r>
              <a:rPr lang="en-US" sz="1200" dirty="0" smtClean="0"/>
              <a:t>Each </a:t>
            </a:r>
            <a:r>
              <a:rPr lang="en-US" sz="1200" dirty="0"/>
              <a:t>element can be uniquely identified by their index in the array (in a similar way as you could identify your friends by the step on which they were on in the above example).</a:t>
            </a:r>
          </a:p>
        </p:txBody>
      </p:sp>
      <p:pic>
        <p:nvPicPr>
          <p:cNvPr id="1026" name="Picture 2" descr="https://media.geeksforgeeks.org/wp-content/uploads/array-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50" y="346075"/>
            <a:ext cx="2682238"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3457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174625"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12.9</a:t>
            </a:r>
            <a:endParaRPr sz="600">
              <a:latin typeface="Arial"/>
              <a:cs typeface="Arial"/>
            </a:endParaRPr>
          </a:p>
        </p:txBody>
      </p:sp>
      <p:grpSp>
        <p:nvGrpSpPr>
          <p:cNvPr id="3" name="object 3"/>
          <p:cNvGrpSpPr/>
          <p:nvPr/>
        </p:nvGrpSpPr>
        <p:grpSpPr>
          <a:xfrm>
            <a:off x="12192" y="0"/>
            <a:ext cx="4572000" cy="685800"/>
            <a:chOff x="12192" y="0"/>
            <a:chExt cx="4572000" cy="685800"/>
          </a:xfrm>
        </p:grpSpPr>
        <p:sp>
          <p:nvSpPr>
            <p:cNvPr id="4" name="object 4"/>
            <p:cNvSpPr/>
            <p:nvPr/>
          </p:nvSpPr>
          <p:spPr>
            <a:xfrm>
              <a:off x="12192" y="0"/>
              <a:ext cx="4572000" cy="685800"/>
            </a:xfrm>
            <a:custGeom>
              <a:avLst/>
              <a:gdLst/>
              <a:ahLst/>
              <a:cxnLst/>
              <a:rect l="l" t="t" r="r" b="b"/>
              <a:pathLst>
                <a:path w="4572000" h="685800">
                  <a:moveTo>
                    <a:pt x="4572000" y="0"/>
                  </a:moveTo>
                  <a:lnTo>
                    <a:pt x="0" y="0"/>
                  </a:lnTo>
                  <a:lnTo>
                    <a:pt x="0" y="685800"/>
                  </a:lnTo>
                  <a:lnTo>
                    <a:pt x="4572000" y="685800"/>
                  </a:lnTo>
                  <a:lnTo>
                    <a:pt x="4572000" y="0"/>
                  </a:lnTo>
                  <a:close/>
                </a:path>
              </a:pathLst>
            </a:custGeom>
            <a:solidFill>
              <a:srgbClr val="33CCFF"/>
            </a:solidFill>
          </p:spPr>
          <p:txBody>
            <a:bodyPr wrap="square" lIns="0" tIns="0" rIns="0" bIns="0" rtlCol="0"/>
            <a:lstStyle/>
            <a:p>
              <a:endParaRPr/>
            </a:p>
          </p:txBody>
        </p:sp>
        <p:sp>
          <p:nvSpPr>
            <p:cNvPr id="5" name="object 5"/>
            <p:cNvSpPr/>
            <p:nvPr/>
          </p:nvSpPr>
          <p:spPr>
            <a:xfrm>
              <a:off x="12192" y="0"/>
              <a:ext cx="4572000" cy="685800"/>
            </a:xfrm>
            <a:custGeom>
              <a:avLst/>
              <a:gdLst/>
              <a:ahLst/>
              <a:cxnLst/>
              <a:rect l="l" t="t" r="r" b="b"/>
              <a:pathLst>
                <a:path w="4572000" h="685800">
                  <a:moveTo>
                    <a:pt x="0" y="685800"/>
                  </a:moveTo>
                  <a:lnTo>
                    <a:pt x="4572000" y="685800"/>
                  </a:lnTo>
                  <a:lnTo>
                    <a:pt x="4572000" y="0"/>
                  </a:lnTo>
                  <a:lnTo>
                    <a:pt x="0" y="0"/>
                  </a:lnTo>
                  <a:lnTo>
                    <a:pt x="0" y="685800"/>
                  </a:lnTo>
                  <a:close/>
                </a:path>
              </a:pathLst>
            </a:custGeom>
            <a:ln w="4762">
              <a:solidFill>
                <a:srgbClr val="000000"/>
              </a:solidFill>
            </a:ln>
          </p:spPr>
          <p:txBody>
            <a:bodyPr wrap="square" lIns="0" tIns="0" rIns="0" bIns="0" rtlCol="0"/>
            <a:lstStyle/>
            <a:p>
              <a:endParaRPr/>
            </a:p>
          </p:txBody>
        </p:sp>
      </p:grpSp>
      <p:sp>
        <p:nvSpPr>
          <p:cNvPr id="9" name="object 9"/>
          <p:cNvSpPr txBox="1">
            <a:spLocks noGrp="1"/>
          </p:cNvSpPr>
          <p:nvPr>
            <p:ph type="title"/>
          </p:nvPr>
        </p:nvSpPr>
        <p:spPr>
          <a:xfrm>
            <a:off x="159766" y="209324"/>
            <a:ext cx="1343660" cy="258404"/>
          </a:xfrm>
          <a:prstGeom prst="rect">
            <a:avLst/>
          </a:prstGeom>
        </p:spPr>
        <p:txBody>
          <a:bodyPr vert="horz" wrap="square" lIns="0" tIns="12065" rIns="0" bIns="0" rtlCol="0">
            <a:spAutoFit/>
          </a:bodyPr>
          <a:lstStyle/>
          <a:p>
            <a:pPr marL="12700">
              <a:lnSpc>
                <a:spcPct val="100000"/>
              </a:lnSpc>
              <a:spcBef>
                <a:spcPts val="95"/>
              </a:spcBef>
              <a:tabLst>
                <a:tab pos="534670" algn="l"/>
              </a:tabLst>
            </a:pPr>
            <a:r>
              <a:rPr sz="1600" b="1" spc="-30" dirty="0" smtClean="0">
                <a:latin typeface="Times New Roman"/>
                <a:cs typeface="Times New Roman"/>
              </a:rPr>
              <a:t>STACKS</a:t>
            </a:r>
            <a:endParaRPr sz="1600" dirty="0">
              <a:latin typeface="Times New Roman"/>
              <a:cs typeface="Times New Roman"/>
            </a:endParaRPr>
          </a:p>
        </p:txBody>
      </p:sp>
      <p:grpSp>
        <p:nvGrpSpPr>
          <p:cNvPr id="10" name="object 10"/>
          <p:cNvGrpSpPr/>
          <p:nvPr/>
        </p:nvGrpSpPr>
        <p:grpSpPr>
          <a:xfrm>
            <a:off x="60960" y="650748"/>
            <a:ext cx="4261485" cy="1374775"/>
            <a:chOff x="60960" y="650748"/>
            <a:chExt cx="4261485" cy="1374775"/>
          </a:xfrm>
        </p:grpSpPr>
        <p:pic>
          <p:nvPicPr>
            <p:cNvPr id="11" name="object 11"/>
            <p:cNvPicPr/>
            <p:nvPr/>
          </p:nvPicPr>
          <p:blipFill>
            <a:blip r:embed="rId2" cstate="print"/>
            <a:stretch>
              <a:fillRect/>
            </a:stretch>
          </p:blipFill>
          <p:spPr>
            <a:xfrm>
              <a:off x="60960" y="650748"/>
              <a:ext cx="356615" cy="291083"/>
            </a:xfrm>
            <a:prstGeom prst="rect">
              <a:avLst/>
            </a:prstGeom>
          </p:spPr>
        </p:pic>
        <p:pic>
          <p:nvPicPr>
            <p:cNvPr id="12" name="object 12"/>
            <p:cNvPicPr/>
            <p:nvPr/>
          </p:nvPicPr>
          <p:blipFill>
            <a:blip r:embed="rId3" cstate="print"/>
            <a:stretch>
              <a:fillRect/>
            </a:stretch>
          </p:blipFill>
          <p:spPr>
            <a:xfrm>
              <a:off x="230124" y="650748"/>
              <a:ext cx="632460" cy="291083"/>
            </a:xfrm>
            <a:prstGeom prst="rect">
              <a:avLst/>
            </a:prstGeom>
          </p:spPr>
        </p:pic>
        <p:pic>
          <p:nvPicPr>
            <p:cNvPr id="13" name="object 13"/>
            <p:cNvPicPr/>
            <p:nvPr/>
          </p:nvPicPr>
          <p:blipFill>
            <a:blip r:embed="rId4" cstate="print"/>
            <a:stretch>
              <a:fillRect/>
            </a:stretch>
          </p:blipFill>
          <p:spPr>
            <a:xfrm>
              <a:off x="675132" y="650748"/>
              <a:ext cx="358139" cy="291083"/>
            </a:xfrm>
            <a:prstGeom prst="rect">
              <a:avLst/>
            </a:prstGeom>
          </p:spPr>
        </p:pic>
        <p:pic>
          <p:nvPicPr>
            <p:cNvPr id="14" name="object 14"/>
            <p:cNvPicPr/>
            <p:nvPr/>
          </p:nvPicPr>
          <p:blipFill>
            <a:blip r:embed="rId5" cstate="print"/>
            <a:stretch>
              <a:fillRect/>
            </a:stretch>
          </p:blipFill>
          <p:spPr>
            <a:xfrm>
              <a:off x="845820" y="650748"/>
              <a:ext cx="327660" cy="291083"/>
            </a:xfrm>
            <a:prstGeom prst="rect">
              <a:avLst/>
            </a:prstGeom>
          </p:spPr>
        </p:pic>
        <p:pic>
          <p:nvPicPr>
            <p:cNvPr id="15" name="object 15"/>
            <p:cNvPicPr/>
            <p:nvPr/>
          </p:nvPicPr>
          <p:blipFill>
            <a:blip r:embed="rId6" cstate="print"/>
            <a:stretch>
              <a:fillRect/>
            </a:stretch>
          </p:blipFill>
          <p:spPr>
            <a:xfrm>
              <a:off x="986027" y="650748"/>
              <a:ext cx="963168" cy="291083"/>
            </a:xfrm>
            <a:prstGeom prst="rect">
              <a:avLst/>
            </a:prstGeom>
          </p:spPr>
        </p:pic>
        <p:pic>
          <p:nvPicPr>
            <p:cNvPr id="16" name="object 16"/>
            <p:cNvPicPr/>
            <p:nvPr/>
          </p:nvPicPr>
          <p:blipFill>
            <a:blip r:embed="rId7" cstate="print"/>
            <a:stretch>
              <a:fillRect/>
            </a:stretch>
          </p:blipFill>
          <p:spPr>
            <a:xfrm>
              <a:off x="1761744" y="650748"/>
              <a:ext cx="679703" cy="291083"/>
            </a:xfrm>
            <a:prstGeom prst="rect">
              <a:avLst/>
            </a:prstGeom>
          </p:spPr>
        </p:pic>
        <p:pic>
          <p:nvPicPr>
            <p:cNvPr id="17" name="object 17"/>
            <p:cNvPicPr/>
            <p:nvPr/>
          </p:nvPicPr>
          <p:blipFill>
            <a:blip r:embed="rId8" cstate="print"/>
            <a:stretch>
              <a:fillRect/>
            </a:stretch>
          </p:blipFill>
          <p:spPr>
            <a:xfrm>
              <a:off x="164592" y="650748"/>
              <a:ext cx="2555748" cy="307848"/>
            </a:xfrm>
            <a:prstGeom prst="rect">
              <a:avLst/>
            </a:prstGeom>
          </p:spPr>
        </p:pic>
        <p:pic>
          <p:nvPicPr>
            <p:cNvPr id="18" name="object 18"/>
            <p:cNvPicPr/>
            <p:nvPr/>
          </p:nvPicPr>
          <p:blipFill>
            <a:blip r:embed="rId9" cstate="print"/>
            <a:stretch>
              <a:fillRect/>
            </a:stretch>
          </p:blipFill>
          <p:spPr>
            <a:xfrm>
              <a:off x="2531364" y="650748"/>
              <a:ext cx="377951" cy="291083"/>
            </a:xfrm>
            <a:prstGeom prst="rect">
              <a:avLst/>
            </a:prstGeom>
          </p:spPr>
        </p:pic>
        <p:pic>
          <p:nvPicPr>
            <p:cNvPr id="19" name="object 19"/>
            <p:cNvPicPr/>
            <p:nvPr/>
          </p:nvPicPr>
          <p:blipFill>
            <a:blip r:embed="rId10" cstate="print"/>
            <a:stretch>
              <a:fillRect/>
            </a:stretch>
          </p:blipFill>
          <p:spPr>
            <a:xfrm>
              <a:off x="2721864" y="650748"/>
              <a:ext cx="670560" cy="291083"/>
            </a:xfrm>
            <a:prstGeom prst="rect">
              <a:avLst/>
            </a:prstGeom>
          </p:spPr>
        </p:pic>
        <p:pic>
          <p:nvPicPr>
            <p:cNvPr id="20" name="object 20"/>
            <p:cNvPicPr/>
            <p:nvPr/>
          </p:nvPicPr>
          <p:blipFill>
            <a:blip r:embed="rId11" cstate="print"/>
            <a:stretch>
              <a:fillRect/>
            </a:stretch>
          </p:blipFill>
          <p:spPr>
            <a:xfrm>
              <a:off x="3204972" y="650748"/>
              <a:ext cx="416051" cy="291083"/>
            </a:xfrm>
            <a:prstGeom prst="rect">
              <a:avLst/>
            </a:prstGeom>
          </p:spPr>
        </p:pic>
        <p:pic>
          <p:nvPicPr>
            <p:cNvPr id="21" name="object 21"/>
            <p:cNvPicPr/>
            <p:nvPr/>
          </p:nvPicPr>
          <p:blipFill>
            <a:blip r:embed="rId12" cstate="print"/>
            <a:stretch>
              <a:fillRect/>
            </a:stretch>
          </p:blipFill>
          <p:spPr>
            <a:xfrm>
              <a:off x="2634995" y="650748"/>
              <a:ext cx="1687067" cy="307848"/>
            </a:xfrm>
            <a:prstGeom prst="rect">
              <a:avLst/>
            </a:prstGeom>
          </p:spPr>
        </p:pic>
        <p:pic>
          <p:nvPicPr>
            <p:cNvPr id="22" name="object 22"/>
            <p:cNvPicPr/>
            <p:nvPr/>
          </p:nvPicPr>
          <p:blipFill>
            <a:blip r:embed="rId13" cstate="print"/>
            <a:stretch>
              <a:fillRect/>
            </a:stretch>
          </p:blipFill>
          <p:spPr>
            <a:xfrm>
              <a:off x="60960" y="864108"/>
              <a:ext cx="495300" cy="291083"/>
            </a:xfrm>
            <a:prstGeom prst="rect">
              <a:avLst/>
            </a:prstGeom>
          </p:spPr>
        </p:pic>
        <p:pic>
          <p:nvPicPr>
            <p:cNvPr id="23" name="object 23"/>
            <p:cNvPicPr/>
            <p:nvPr/>
          </p:nvPicPr>
          <p:blipFill>
            <a:blip r:embed="rId14" cstate="print"/>
            <a:stretch>
              <a:fillRect/>
            </a:stretch>
          </p:blipFill>
          <p:spPr>
            <a:xfrm>
              <a:off x="364236" y="864108"/>
              <a:ext cx="879347" cy="291083"/>
            </a:xfrm>
            <a:prstGeom prst="rect">
              <a:avLst/>
            </a:prstGeom>
          </p:spPr>
        </p:pic>
        <p:pic>
          <p:nvPicPr>
            <p:cNvPr id="24" name="object 24"/>
            <p:cNvPicPr/>
            <p:nvPr/>
          </p:nvPicPr>
          <p:blipFill>
            <a:blip r:embed="rId15" cstate="print"/>
            <a:stretch>
              <a:fillRect/>
            </a:stretch>
          </p:blipFill>
          <p:spPr>
            <a:xfrm>
              <a:off x="1051560" y="864108"/>
              <a:ext cx="454151" cy="291083"/>
            </a:xfrm>
            <a:prstGeom prst="rect">
              <a:avLst/>
            </a:prstGeom>
          </p:spPr>
        </p:pic>
        <p:pic>
          <p:nvPicPr>
            <p:cNvPr id="25" name="object 25"/>
            <p:cNvPicPr/>
            <p:nvPr/>
          </p:nvPicPr>
          <p:blipFill>
            <a:blip r:embed="rId16" cstate="print"/>
            <a:stretch>
              <a:fillRect/>
            </a:stretch>
          </p:blipFill>
          <p:spPr>
            <a:xfrm>
              <a:off x="1313688" y="864108"/>
              <a:ext cx="621792" cy="291083"/>
            </a:xfrm>
            <a:prstGeom prst="rect">
              <a:avLst/>
            </a:prstGeom>
          </p:spPr>
        </p:pic>
        <p:pic>
          <p:nvPicPr>
            <p:cNvPr id="26" name="object 26"/>
            <p:cNvPicPr/>
            <p:nvPr/>
          </p:nvPicPr>
          <p:blipFill>
            <a:blip r:embed="rId17" cstate="print"/>
            <a:stretch>
              <a:fillRect/>
            </a:stretch>
          </p:blipFill>
          <p:spPr>
            <a:xfrm>
              <a:off x="1743455" y="864108"/>
              <a:ext cx="367284" cy="291083"/>
            </a:xfrm>
            <a:prstGeom prst="rect">
              <a:avLst/>
            </a:prstGeom>
          </p:spPr>
        </p:pic>
        <p:pic>
          <p:nvPicPr>
            <p:cNvPr id="27" name="object 27"/>
            <p:cNvPicPr/>
            <p:nvPr/>
          </p:nvPicPr>
          <p:blipFill>
            <a:blip r:embed="rId18" cstate="print"/>
            <a:stretch>
              <a:fillRect/>
            </a:stretch>
          </p:blipFill>
          <p:spPr>
            <a:xfrm>
              <a:off x="1917192" y="864108"/>
              <a:ext cx="495300" cy="291083"/>
            </a:xfrm>
            <a:prstGeom prst="rect">
              <a:avLst/>
            </a:prstGeom>
          </p:spPr>
        </p:pic>
        <p:pic>
          <p:nvPicPr>
            <p:cNvPr id="28" name="object 28"/>
            <p:cNvPicPr/>
            <p:nvPr/>
          </p:nvPicPr>
          <p:blipFill>
            <a:blip r:embed="rId19" cstate="print"/>
            <a:stretch>
              <a:fillRect/>
            </a:stretch>
          </p:blipFill>
          <p:spPr>
            <a:xfrm>
              <a:off x="2220467" y="864108"/>
              <a:ext cx="539496" cy="291083"/>
            </a:xfrm>
            <a:prstGeom prst="rect">
              <a:avLst/>
            </a:prstGeom>
          </p:spPr>
        </p:pic>
        <p:pic>
          <p:nvPicPr>
            <p:cNvPr id="29" name="object 29"/>
            <p:cNvPicPr/>
            <p:nvPr/>
          </p:nvPicPr>
          <p:blipFill>
            <a:blip r:embed="rId20" cstate="print"/>
            <a:stretch>
              <a:fillRect/>
            </a:stretch>
          </p:blipFill>
          <p:spPr>
            <a:xfrm>
              <a:off x="2566416" y="864108"/>
              <a:ext cx="455675" cy="291083"/>
            </a:xfrm>
            <a:prstGeom prst="rect">
              <a:avLst/>
            </a:prstGeom>
          </p:spPr>
        </p:pic>
        <p:pic>
          <p:nvPicPr>
            <p:cNvPr id="30" name="object 30"/>
            <p:cNvPicPr/>
            <p:nvPr/>
          </p:nvPicPr>
          <p:blipFill>
            <a:blip r:embed="rId21" cstate="print"/>
            <a:stretch>
              <a:fillRect/>
            </a:stretch>
          </p:blipFill>
          <p:spPr>
            <a:xfrm>
              <a:off x="164592" y="864108"/>
              <a:ext cx="3130296" cy="307848"/>
            </a:xfrm>
            <a:prstGeom prst="rect">
              <a:avLst/>
            </a:prstGeom>
          </p:spPr>
        </p:pic>
        <p:pic>
          <p:nvPicPr>
            <p:cNvPr id="31" name="object 31"/>
            <p:cNvPicPr/>
            <p:nvPr/>
          </p:nvPicPr>
          <p:blipFill>
            <a:blip r:embed="rId22" cstate="print"/>
            <a:stretch>
              <a:fillRect/>
            </a:stretch>
          </p:blipFill>
          <p:spPr>
            <a:xfrm>
              <a:off x="3057144" y="864108"/>
              <a:ext cx="281939" cy="291083"/>
            </a:xfrm>
            <a:prstGeom prst="rect">
              <a:avLst/>
            </a:prstGeom>
          </p:spPr>
        </p:pic>
        <p:pic>
          <p:nvPicPr>
            <p:cNvPr id="32" name="object 32"/>
            <p:cNvPicPr/>
            <p:nvPr/>
          </p:nvPicPr>
          <p:blipFill>
            <a:blip r:embed="rId23" cstate="print"/>
            <a:stretch>
              <a:fillRect/>
            </a:stretch>
          </p:blipFill>
          <p:spPr>
            <a:xfrm>
              <a:off x="3147060" y="864108"/>
              <a:ext cx="356615" cy="291083"/>
            </a:xfrm>
            <a:prstGeom prst="rect">
              <a:avLst/>
            </a:prstGeom>
          </p:spPr>
        </p:pic>
        <p:pic>
          <p:nvPicPr>
            <p:cNvPr id="33" name="object 33"/>
            <p:cNvPicPr/>
            <p:nvPr/>
          </p:nvPicPr>
          <p:blipFill>
            <a:blip r:embed="rId24" cstate="print"/>
            <a:stretch>
              <a:fillRect/>
            </a:stretch>
          </p:blipFill>
          <p:spPr>
            <a:xfrm>
              <a:off x="3311652" y="864108"/>
              <a:ext cx="445008" cy="291083"/>
            </a:xfrm>
            <a:prstGeom prst="rect">
              <a:avLst/>
            </a:prstGeom>
          </p:spPr>
        </p:pic>
        <p:pic>
          <p:nvPicPr>
            <p:cNvPr id="34" name="object 34"/>
            <p:cNvPicPr/>
            <p:nvPr/>
          </p:nvPicPr>
          <p:blipFill>
            <a:blip r:embed="rId25" cstate="print"/>
            <a:stretch>
              <a:fillRect/>
            </a:stretch>
          </p:blipFill>
          <p:spPr>
            <a:xfrm>
              <a:off x="3564636" y="864108"/>
              <a:ext cx="633984" cy="291083"/>
            </a:xfrm>
            <a:prstGeom prst="rect">
              <a:avLst/>
            </a:prstGeom>
          </p:spPr>
        </p:pic>
        <p:pic>
          <p:nvPicPr>
            <p:cNvPr id="35" name="object 35"/>
            <p:cNvPicPr/>
            <p:nvPr/>
          </p:nvPicPr>
          <p:blipFill>
            <a:blip r:embed="rId26" cstate="print"/>
            <a:stretch>
              <a:fillRect/>
            </a:stretch>
          </p:blipFill>
          <p:spPr>
            <a:xfrm>
              <a:off x="4006595" y="864108"/>
              <a:ext cx="315467" cy="291083"/>
            </a:xfrm>
            <a:prstGeom prst="rect">
              <a:avLst/>
            </a:prstGeom>
          </p:spPr>
        </p:pic>
        <p:pic>
          <p:nvPicPr>
            <p:cNvPr id="36" name="object 36"/>
            <p:cNvPicPr/>
            <p:nvPr/>
          </p:nvPicPr>
          <p:blipFill>
            <a:blip r:embed="rId27" cstate="print"/>
            <a:stretch>
              <a:fillRect/>
            </a:stretch>
          </p:blipFill>
          <p:spPr>
            <a:xfrm>
              <a:off x="60960" y="1077468"/>
              <a:ext cx="643127" cy="291083"/>
            </a:xfrm>
            <a:prstGeom prst="rect">
              <a:avLst/>
            </a:prstGeom>
          </p:spPr>
        </p:pic>
        <p:pic>
          <p:nvPicPr>
            <p:cNvPr id="37" name="object 37"/>
            <p:cNvPicPr/>
            <p:nvPr/>
          </p:nvPicPr>
          <p:blipFill>
            <a:blip r:embed="rId28" cstate="print"/>
            <a:stretch>
              <a:fillRect/>
            </a:stretch>
          </p:blipFill>
          <p:spPr>
            <a:xfrm>
              <a:off x="522732" y="1077468"/>
              <a:ext cx="387095" cy="291083"/>
            </a:xfrm>
            <a:prstGeom prst="rect">
              <a:avLst/>
            </a:prstGeom>
          </p:spPr>
        </p:pic>
        <p:pic>
          <p:nvPicPr>
            <p:cNvPr id="38" name="object 38"/>
            <p:cNvPicPr/>
            <p:nvPr/>
          </p:nvPicPr>
          <p:blipFill>
            <a:blip r:embed="rId29" cstate="print"/>
            <a:stretch>
              <a:fillRect/>
            </a:stretch>
          </p:blipFill>
          <p:spPr>
            <a:xfrm>
              <a:off x="729996" y="1077468"/>
              <a:ext cx="533400" cy="291083"/>
            </a:xfrm>
            <a:prstGeom prst="rect">
              <a:avLst/>
            </a:prstGeom>
          </p:spPr>
        </p:pic>
        <p:pic>
          <p:nvPicPr>
            <p:cNvPr id="39" name="object 39"/>
            <p:cNvPicPr/>
            <p:nvPr/>
          </p:nvPicPr>
          <p:blipFill>
            <a:blip r:embed="rId30" cstate="print"/>
            <a:stretch>
              <a:fillRect/>
            </a:stretch>
          </p:blipFill>
          <p:spPr>
            <a:xfrm>
              <a:off x="1082040" y="1077468"/>
              <a:ext cx="621792" cy="291083"/>
            </a:xfrm>
            <a:prstGeom prst="rect">
              <a:avLst/>
            </a:prstGeom>
          </p:spPr>
        </p:pic>
        <p:pic>
          <p:nvPicPr>
            <p:cNvPr id="40" name="object 40"/>
            <p:cNvPicPr/>
            <p:nvPr/>
          </p:nvPicPr>
          <p:blipFill>
            <a:blip r:embed="rId31" cstate="print"/>
            <a:stretch>
              <a:fillRect/>
            </a:stretch>
          </p:blipFill>
          <p:spPr>
            <a:xfrm>
              <a:off x="1524000" y="1077468"/>
              <a:ext cx="515112" cy="291083"/>
            </a:xfrm>
            <a:prstGeom prst="rect">
              <a:avLst/>
            </a:prstGeom>
          </p:spPr>
        </p:pic>
        <p:pic>
          <p:nvPicPr>
            <p:cNvPr id="41" name="object 41"/>
            <p:cNvPicPr/>
            <p:nvPr/>
          </p:nvPicPr>
          <p:blipFill>
            <a:blip r:embed="rId32" cstate="print"/>
            <a:stretch>
              <a:fillRect/>
            </a:stretch>
          </p:blipFill>
          <p:spPr>
            <a:xfrm>
              <a:off x="1857755" y="1077468"/>
              <a:ext cx="316991" cy="291083"/>
            </a:xfrm>
            <a:prstGeom prst="rect">
              <a:avLst/>
            </a:prstGeom>
          </p:spPr>
        </p:pic>
        <p:pic>
          <p:nvPicPr>
            <p:cNvPr id="42" name="object 42"/>
            <p:cNvPicPr/>
            <p:nvPr/>
          </p:nvPicPr>
          <p:blipFill>
            <a:blip r:embed="rId33" cstate="print"/>
            <a:stretch>
              <a:fillRect/>
            </a:stretch>
          </p:blipFill>
          <p:spPr>
            <a:xfrm>
              <a:off x="1994916" y="1077468"/>
              <a:ext cx="601980" cy="291083"/>
            </a:xfrm>
            <a:prstGeom prst="rect">
              <a:avLst/>
            </a:prstGeom>
          </p:spPr>
        </p:pic>
        <p:pic>
          <p:nvPicPr>
            <p:cNvPr id="43" name="object 43"/>
            <p:cNvPicPr/>
            <p:nvPr/>
          </p:nvPicPr>
          <p:blipFill>
            <a:blip r:embed="rId34" cstate="print"/>
            <a:stretch>
              <a:fillRect/>
            </a:stretch>
          </p:blipFill>
          <p:spPr>
            <a:xfrm>
              <a:off x="2417064" y="1077468"/>
              <a:ext cx="493775" cy="291083"/>
            </a:xfrm>
            <a:prstGeom prst="rect">
              <a:avLst/>
            </a:prstGeom>
          </p:spPr>
        </p:pic>
        <p:pic>
          <p:nvPicPr>
            <p:cNvPr id="44" name="object 44"/>
            <p:cNvPicPr/>
            <p:nvPr/>
          </p:nvPicPr>
          <p:blipFill>
            <a:blip r:embed="rId35" cstate="print"/>
            <a:stretch>
              <a:fillRect/>
            </a:stretch>
          </p:blipFill>
          <p:spPr>
            <a:xfrm>
              <a:off x="2731008" y="1077468"/>
              <a:ext cx="544067" cy="291083"/>
            </a:xfrm>
            <a:prstGeom prst="rect">
              <a:avLst/>
            </a:prstGeom>
          </p:spPr>
        </p:pic>
        <p:pic>
          <p:nvPicPr>
            <p:cNvPr id="45" name="object 45"/>
            <p:cNvPicPr/>
            <p:nvPr/>
          </p:nvPicPr>
          <p:blipFill>
            <a:blip r:embed="rId36" cstate="print"/>
            <a:stretch>
              <a:fillRect/>
            </a:stretch>
          </p:blipFill>
          <p:spPr>
            <a:xfrm>
              <a:off x="3093720" y="1077468"/>
              <a:ext cx="771144" cy="291083"/>
            </a:xfrm>
            <a:prstGeom prst="rect">
              <a:avLst/>
            </a:prstGeom>
          </p:spPr>
        </p:pic>
        <p:pic>
          <p:nvPicPr>
            <p:cNvPr id="46" name="object 46"/>
            <p:cNvPicPr/>
            <p:nvPr/>
          </p:nvPicPr>
          <p:blipFill>
            <a:blip r:embed="rId37" cstate="print"/>
            <a:stretch>
              <a:fillRect/>
            </a:stretch>
          </p:blipFill>
          <p:spPr>
            <a:xfrm>
              <a:off x="3685031" y="1077468"/>
              <a:ext cx="637032" cy="291083"/>
            </a:xfrm>
            <a:prstGeom prst="rect">
              <a:avLst/>
            </a:prstGeom>
          </p:spPr>
        </p:pic>
        <p:pic>
          <p:nvPicPr>
            <p:cNvPr id="47" name="object 47"/>
            <p:cNvPicPr/>
            <p:nvPr/>
          </p:nvPicPr>
          <p:blipFill>
            <a:blip r:embed="rId20" cstate="print"/>
            <a:stretch>
              <a:fillRect/>
            </a:stretch>
          </p:blipFill>
          <p:spPr>
            <a:xfrm>
              <a:off x="60960" y="1290828"/>
              <a:ext cx="455675" cy="291083"/>
            </a:xfrm>
            <a:prstGeom prst="rect">
              <a:avLst/>
            </a:prstGeom>
          </p:spPr>
        </p:pic>
        <p:pic>
          <p:nvPicPr>
            <p:cNvPr id="48" name="object 48"/>
            <p:cNvPicPr/>
            <p:nvPr/>
          </p:nvPicPr>
          <p:blipFill>
            <a:blip r:embed="rId38" cstate="print"/>
            <a:stretch>
              <a:fillRect/>
            </a:stretch>
          </p:blipFill>
          <p:spPr>
            <a:xfrm>
              <a:off x="326136" y="1290828"/>
              <a:ext cx="614172" cy="291083"/>
            </a:xfrm>
            <a:prstGeom prst="rect">
              <a:avLst/>
            </a:prstGeom>
          </p:spPr>
        </p:pic>
        <p:pic>
          <p:nvPicPr>
            <p:cNvPr id="49" name="object 49"/>
            <p:cNvPicPr/>
            <p:nvPr/>
          </p:nvPicPr>
          <p:blipFill>
            <a:blip r:embed="rId28" cstate="print"/>
            <a:stretch>
              <a:fillRect/>
            </a:stretch>
          </p:blipFill>
          <p:spPr>
            <a:xfrm>
              <a:off x="751332" y="1290828"/>
              <a:ext cx="387095" cy="291083"/>
            </a:xfrm>
            <a:prstGeom prst="rect">
              <a:avLst/>
            </a:prstGeom>
          </p:spPr>
        </p:pic>
        <p:pic>
          <p:nvPicPr>
            <p:cNvPr id="50" name="object 50"/>
            <p:cNvPicPr/>
            <p:nvPr/>
          </p:nvPicPr>
          <p:blipFill>
            <a:blip r:embed="rId39" cstate="print"/>
            <a:stretch>
              <a:fillRect/>
            </a:stretch>
          </p:blipFill>
          <p:spPr>
            <a:xfrm>
              <a:off x="947927" y="1290828"/>
              <a:ext cx="455675" cy="291083"/>
            </a:xfrm>
            <a:prstGeom prst="rect">
              <a:avLst/>
            </a:prstGeom>
          </p:spPr>
        </p:pic>
        <p:pic>
          <p:nvPicPr>
            <p:cNvPr id="51" name="object 51"/>
            <p:cNvPicPr/>
            <p:nvPr/>
          </p:nvPicPr>
          <p:blipFill>
            <a:blip r:embed="rId40" cstate="print"/>
            <a:stretch>
              <a:fillRect/>
            </a:stretch>
          </p:blipFill>
          <p:spPr>
            <a:xfrm>
              <a:off x="1213104" y="1290828"/>
              <a:ext cx="533400" cy="291083"/>
            </a:xfrm>
            <a:prstGeom prst="rect">
              <a:avLst/>
            </a:prstGeom>
          </p:spPr>
        </p:pic>
        <p:pic>
          <p:nvPicPr>
            <p:cNvPr id="52" name="object 52"/>
            <p:cNvPicPr/>
            <p:nvPr/>
          </p:nvPicPr>
          <p:blipFill>
            <a:blip r:embed="rId41" cstate="print"/>
            <a:stretch>
              <a:fillRect/>
            </a:stretch>
          </p:blipFill>
          <p:spPr>
            <a:xfrm>
              <a:off x="1557527" y="1290828"/>
              <a:ext cx="356616" cy="291083"/>
            </a:xfrm>
            <a:prstGeom prst="rect">
              <a:avLst/>
            </a:prstGeom>
          </p:spPr>
        </p:pic>
        <p:pic>
          <p:nvPicPr>
            <p:cNvPr id="53" name="object 53"/>
            <p:cNvPicPr/>
            <p:nvPr/>
          </p:nvPicPr>
          <p:blipFill>
            <a:blip r:embed="rId42" cstate="print"/>
            <a:stretch>
              <a:fillRect/>
            </a:stretch>
          </p:blipFill>
          <p:spPr>
            <a:xfrm>
              <a:off x="1725167" y="1290828"/>
              <a:ext cx="839724" cy="291083"/>
            </a:xfrm>
            <a:prstGeom prst="rect">
              <a:avLst/>
            </a:prstGeom>
          </p:spPr>
        </p:pic>
        <p:pic>
          <p:nvPicPr>
            <p:cNvPr id="54" name="object 54"/>
            <p:cNvPicPr/>
            <p:nvPr/>
          </p:nvPicPr>
          <p:blipFill>
            <a:blip r:embed="rId22" cstate="print"/>
            <a:stretch>
              <a:fillRect/>
            </a:stretch>
          </p:blipFill>
          <p:spPr>
            <a:xfrm>
              <a:off x="2327148" y="1290828"/>
              <a:ext cx="281939" cy="291083"/>
            </a:xfrm>
            <a:prstGeom prst="rect">
              <a:avLst/>
            </a:prstGeom>
          </p:spPr>
        </p:pic>
        <p:pic>
          <p:nvPicPr>
            <p:cNvPr id="55" name="object 55"/>
            <p:cNvPicPr/>
            <p:nvPr/>
          </p:nvPicPr>
          <p:blipFill>
            <a:blip r:embed="rId43" cstate="print"/>
            <a:stretch>
              <a:fillRect/>
            </a:stretch>
          </p:blipFill>
          <p:spPr>
            <a:xfrm>
              <a:off x="2420111" y="1290828"/>
              <a:ext cx="553212" cy="291083"/>
            </a:xfrm>
            <a:prstGeom prst="rect">
              <a:avLst/>
            </a:prstGeom>
          </p:spPr>
        </p:pic>
        <p:pic>
          <p:nvPicPr>
            <p:cNvPr id="56" name="object 56"/>
            <p:cNvPicPr/>
            <p:nvPr/>
          </p:nvPicPr>
          <p:blipFill>
            <a:blip r:embed="rId44" cstate="print"/>
            <a:stretch>
              <a:fillRect/>
            </a:stretch>
          </p:blipFill>
          <p:spPr>
            <a:xfrm>
              <a:off x="2784348" y="1290828"/>
              <a:ext cx="899160" cy="291083"/>
            </a:xfrm>
            <a:prstGeom prst="rect">
              <a:avLst/>
            </a:prstGeom>
          </p:spPr>
        </p:pic>
        <p:pic>
          <p:nvPicPr>
            <p:cNvPr id="57" name="object 57"/>
            <p:cNvPicPr/>
            <p:nvPr/>
          </p:nvPicPr>
          <p:blipFill>
            <a:blip r:embed="rId45" cstate="print"/>
            <a:stretch>
              <a:fillRect/>
            </a:stretch>
          </p:blipFill>
          <p:spPr>
            <a:xfrm>
              <a:off x="3494531" y="1290828"/>
              <a:ext cx="827532" cy="291083"/>
            </a:xfrm>
            <a:prstGeom prst="rect">
              <a:avLst/>
            </a:prstGeom>
          </p:spPr>
        </p:pic>
        <p:pic>
          <p:nvPicPr>
            <p:cNvPr id="58" name="object 58"/>
            <p:cNvPicPr/>
            <p:nvPr/>
          </p:nvPicPr>
          <p:blipFill>
            <a:blip r:embed="rId46" cstate="print"/>
            <a:stretch>
              <a:fillRect/>
            </a:stretch>
          </p:blipFill>
          <p:spPr>
            <a:xfrm>
              <a:off x="60960" y="1504188"/>
              <a:ext cx="358139" cy="291083"/>
            </a:xfrm>
            <a:prstGeom prst="rect">
              <a:avLst/>
            </a:prstGeom>
          </p:spPr>
        </p:pic>
        <p:pic>
          <p:nvPicPr>
            <p:cNvPr id="59" name="object 59"/>
            <p:cNvPicPr/>
            <p:nvPr/>
          </p:nvPicPr>
          <p:blipFill>
            <a:blip r:embed="rId47" cstate="print"/>
            <a:stretch>
              <a:fillRect/>
            </a:stretch>
          </p:blipFill>
          <p:spPr>
            <a:xfrm>
              <a:off x="254508" y="1504188"/>
              <a:ext cx="542544" cy="291083"/>
            </a:xfrm>
            <a:prstGeom prst="rect">
              <a:avLst/>
            </a:prstGeom>
          </p:spPr>
        </p:pic>
        <p:pic>
          <p:nvPicPr>
            <p:cNvPr id="60" name="object 60"/>
            <p:cNvPicPr/>
            <p:nvPr/>
          </p:nvPicPr>
          <p:blipFill>
            <a:blip r:embed="rId48" cstate="print"/>
            <a:stretch>
              <a:fillRect/>
            </a:stretch>
          </p:blipFill>
          <p:spPr>
            <a:xfrm>
              <a:off x="632460" y="1504188"/>
              <a:ext cx="673607" cy="291083"/>
            </a:xfrm>
            <a:prstGeom prst="rect">
              <a:avLst/>
            </a:prstGeom>
          </p:spPr>
        </p:pic>
        <p:pic>
          <p:nvPicPr>
            <p:cNvPr id="61" name="object 61"/>
            <p:cNvPicPr/>
            <p:nvPr/>
          </p:nvPicPr>
          <p:blipFill>
            <a:blip r:embed="rId49" cstate="print"/>
            <a:stretch>
              <a:fillRect/>
            </a:stretch>
          </p:blipFill>
          <p:spPr>
            <a:xfrm>
              <a:off x="1141476" y="1504188"/>
              <a:ext cx="455675" cy="291083"/>
            </a:xfrm>
            <a:prstGeom prst="rect">
              <a:avLst/>
            </a:prstGeom>
          </p:spPr>
        </p:pic>
        <p:pic>
          <p:nvPicPr>
            <p:cNvPr id="62" name="object 62"/>
            <p:cNvPicPr/>
            <p:nvPr/>
          </p:nvPicPr>
          <p:blipFill>
            <a:blip r:embed="rId50" cstate="print"/>
            <a:stretch>
              <a:fillRect/>
            </a:stretch>
          </p:blipFill>
          <p:spPr>
            <a:xfrm>
              <a:off x="1432560" y="1504188"/>
              <a:ext cx="722376" cy="291083"/>
            </a:xfrm>
            <a:prstGeom prst="rect">
              <a:avLst/>
            </a:prstGeom>
          </p:spPr>
        </p:pic>
        <p:pic>
          <p:nvPicPr>
            <p:cNvPr id="63" name="object 63"/>
            <p:cNvPicPr/>
            <p:nvPr/>
          </p:nvPicPr>
          <p:blipFill>
            <a:blip r:embed="rId51" cstate="print"/>
            <a:stretch>
              <a:fillRect/>
            </a:stretch>
          </p:blipFill>
          <p:spPr>
            <a:xfrm>
              <a:off x="1990344" y="1504188"/>
              <a:ext cx="385572" cy="291083"/>
            </a:xfrm>
            <a:prstGeom prst="rect">
              <a:avLst/>
            </a:prstGeom>
          </p:spPr>
        </p:pic>
        <p:pic>
          <p:nvPicPr>
            <p:cNvPr id="64" name="object 64"/>
            <p:cNvPicPr/>
            <p:nvPr/>
          </p:nvPicPr>
          <p:blipFill>
            <a:blip r:embed="rId52" cstate="print"/>
            <a:stretch>
              <a:fillRect/>
            </a:stretch>
          </p:blipFill>
          <p:spPr>
            <a:xfrm>
              <a:off x="2211324" y="1504188"/>
              <a:ext cx="505968" cy="291083"/>
            </a:xfrm>
            <a:prstGeom prst="rect">
              <a:avLst/>
            </a:prstGeom>
          </p:spPr>
        </p:pic>
        <p:pic>
          <p:nvPicPr>
            <p:cNvPr id="65" name="object 65"/>
            <p:cNvPicPr/>
            <p:nvPr/>
          </p:nvPicPr>
          <p:blipFill>
            <a:blip r:embed="rId53" cstate="print"/>
            <a:stretch>
              <a:fillRect/>
            </a:stretch>
          </p:blipFill>
          <p:spPr>
            <a:xfrm>
              <a:off x="2552700" y="1504188"/>
              <a:ext cx="431291" cy="291083"/>
            </a:xfrm>
            <a:prstGeom prst="rect">
              <a:avLst/>
            </a:prstGeom>
          </p:spPr>
        </p:pic>
        <p:pic>
          <p:nvPicPr>
            <p:cNvPr id="66" name="object 66"/>
            <p:cNvPicPr/>
            <p:nvPr/>
          </p:nvPicPr>
          <p:blipFill>
            <a:blip r:embed="rId54" cstate="print"/>
            <a:stretch>
              <a:fillRect/>
            </a:stretch>
          </p:blipFill>
          <p:spPr>
            <a:xfrm>
              <a:off x="2819400" y="1504188"/>
              <a:ext cx="553212" cy="291083"/>
            </a:xfrm>
            <a:prstGeom prst="rect">
              <a:avLst/>
            </a:prstGeom>
          </p:spPr>
        </p:pic>
        <p:pic>
          <p:nvPicPr>
            <p:cNvPr id="67" name="object 67"/>
            <p:cNvPicPr/>
            <p:nvPr/>
          </p:nvPicPr>
          <p:blipFill>
            <a:blip r:embed="rId55" cstate="print"/>
            <a:stretch>
              <a:fillRect/>
            </a:stretch>
          </p:blipFill>
          <p:spPr>
            <a:xfrm>
              <a:off x="3208020" y="1504188"/>
              <a:ext cx="486155" cy="291083"/>
            </a:xfrm>
            <a:prstGeom prst="rect">
              <a:avLst/>
            </a:prstGeom>
          </p:spPr>
        </p:pic>
        <p:pic>
          <p:nvPicPr>
            <p:cNvPr id="68" name="object 68"/>
            <p:cNvPicPr/>
            <p:nvPr/>
          </p:nvPicPr>
          <p:blipFill>
            <a:blip r:embed="rId56" cstate="print"/>
            <a:stretch>
              <a:fillRect/>
            </a:stretch>
          </p:blipFill>
          <p:spPr>
            <a:xfrm>
              <a:off x="3529583" y="1504188"/>
              <a:ext cx="297179" cy="291083"/>
            </a:xfrm>
            <a:prstGeom prst="rect">
              <a:avLst/>
            </a:prstGeom>
          </p:spPr>
        </p:pic>
        <p:pic>
          <p:nvPicPr>
            <p:cNvPr id="69" name="object 69"/>
            <p:cNvPicPr/>
            <p:nvPr/>
          </p:nvPicPr>
          <p:blipFill>
            <a:blip r:embed="rId57" cstate="print"/>
            <a:stretch>
              <a:fillRect/>
            </a:stretch>
          </p:blipFill>
          <p:spPr>
            <a:xfrm>
              <a:off x="3589019" y="1504188"/>
              <a:ext cx="673608" cy="291083"/>
            </a:xfrm>
            <a:prstGeom prst="rect">
              <a:avLst/>
            </a:prstGeom>
          </p:spPr>
        </p:pic>
        <p:pic>
          <p:nvPicPr>
            <p:cNvPr id="70" name="object 70"/>
            <p:cNvPicPr/>
            <p:nvPr/>
          </p:nvPicPr>
          <p:blipFill>
            <a:blip r:embed="rId58" cstate="print"/>
            <a:stretch>
              <a:fillRect/>
            </a:stretch>
          </p:blipFill>
          <p:spPr>
            <a:xfrm>
              <a:off x="2314955" y="1504188"/>
              <a:ext cx="2007107" cy="307847"/>
            </a:xfrm>
            <a:prstGeom prst="rect">
              <a:avLst/>
            </a:prstGeom>
          </p:spPr>
        </p:pic>
        <p:pic>
          <p:nvPicPr>
            <p:cNvPr id="71" name="object 71"/>
            <p:cNvPicPr/>
            <p:nvPr/>
          </p:nvPicPr>
          <p:blipFill>
            <a:blip r:embed="rId59" cstate="print"/>
            <a:stretch>
              <a:fillRect/>
            </a:stretch>
          </p:blipFill>
          <p:spPr>
            <a:xfrm>
              <a:off x="60960" y="1717548"/>
              <a:ext cx="576072" cy="291083"/>
            </a:xfrm>
            <a:prstGeom prst="rect">
              <a:avLst/>
            </a:prstGeom>
          </p:spPr>
        </p:pic>
        <p:pic>
          <p:nvPicPr>
            <p:cNvPr id="72" name="object 72"/>
            <p:cNvPicPr/>
            <p:nvPr/>
          </p:nvPicPr>
          <p:blipFill>
            <a:blip r:embed="rId60" cstate="print"/>
            <a:stretch>
              <a:fillRect/>
            </a:stretch>
          </p:blipFill>
          <p:spPr>
            <a:xfrm>
              <a:off x="440436" y="1717548"/>
              <a:ext cx="1008888" cy="291083"/>
            </a:xfrm>
            <a:prstGeom prst="rect">
              <a:avLst/>
            </a:prstGeom>
          </p:spPr>
        </p:pic>
        <p:pic>
          <p:nvPicPr>
            <p:cNvPr id="73" name="object 73"/>
            <p:cNvPicPr/>
            <p:nvPr/>
          </p:nvPicPr>
          <p:blipFill>
            <a:blip r:embed="rId61" cstate="print"/>
            <a:stretch>
              <a:fillRect/>
            </a:stretch>
          </p:blipFill>
          <p:spPr>
            <a:xfrm>
              <a:off x="164592" y="1717548"/>
              <a:ext cx="1328927" cy="307848"/>
            </a:xfrm>
            <a:prstGeom prst="rect">
              <a:avLst/>
            </a:prstGeom>
          </p:spPr>
        </p:pic>
      </p:grpSp>
      <p:sp>
        <p:nvSpPr>
          <p:cNvPr id="74" name="object 74"/>
          <p:cNvSpPr txBox="1"/>
          <p:nvPr/>
        </p:nvSpPr>
        <p:spPr>
          <a:xfrm>
            <a:off x="159766" y="690753"/>
            <a:ext cx="4051300" cy="1306830"/>
          </a:xfrm>
          <a:prstGeom prst="rect">
            <a:avLst/>
          </a:prstGeom>
        </p:spPr>
        <p:txBody>
          <a:bodyPr vert="horz" wrap="square" lIns="0" tIns="12700" rIns="0" bIns="0" rtlCol="0">
            <a:spAutoFit/>
          </a:bodyPr>
          <a:lstStyle/>
          <a:p>
            <a:pPr marL="12700" marR="5080" algn="just">
              <a:lnSpc>
                <a:spcPct val="100000"/>
              </a:lnSpc>
              <a:spcBef>
                <a:spcPts val="100"/>
              </a:spcBef>
            </a:pPr>
            <a:r>
              <a:rPr sz="1400" b="1" u="sng" dirty="0">
                <a:solidFill>
                  <a:srgbClr val="990000"/>
                </a:solidFill>
                <a:uFill>
                  <a:solidFill>
                    <a:srgbClr val="990000"/>
                  </a:solidFill>
                </a:uFill>
                <a:latin typeface="Times New Roman"/>
                <a:cs typeface="Times New Roman"/>
              </a:rPr>
              <a:t>A stack is a </a:t>
            </a:r>
            <a:r>
              <a:rPr sz="1400" b="1" u="sng" spc="-5" dirty="0">
                <a:solidFill>
                  <a:srgbClr val="990000"/>
                </a:solidFill>
                <a:uFill>
                  <a:solidFill>
                    <a:srgbClr val="990000"/>
                  </a:solidFill>
                </a:uFill>
                <a:latin typeface="Times New Roman"/>
                <a:cs typeface="Times New Roman"/>
              </a:rPr>
              <a:t>restricted linear list</a:t>
            </a:r>
            <a:r>
              <a:rPr sz="1400" b="1" spc="-5" dirty="0">
                <a:solidFill>
                  <a:srgbClr val="990000"/>
                </a:solidFill>
                <a:latin typeface="Times New Roman"/>
                <a:cs typeface="Times New Roman"/>
              </a:rPr>
              <a:t> </a:t>
            </a:r>
            <a:r>
              <a:rPr sz="1400" u="sng" dirty="0">
                <a:uFill>
                  <a:solidFill>
                    <a:srgbClr val="000000"/>
                  </a:solidFill>
                </a:uFill>
                <a:latin typeface="Times New Roman"/>
                <a:cs typeface="Times New Roman"/>
              </a:rPr>
              <a:t>in </a:t>
            </a:r>
            <a:r>
              <a:rPr sz="1400" u="sng" spc="-10" dirty="0">
                <a:uFill>
                  <a:solidFill>
                    <a:srgbClr val="000000"/>
                  </a:solidFill>
                </a:uFill>
                <a:latin typeface="Times New Roman"/>
                <a:cs typeface="Times New Roman"/>
              </a:rPr>
              <a:t>which </a:t>
            </a:r>
            <a:r>
              <a:rPr sz="1400" u="sng" spc="-5" dirty="0">
                <a:uFill>
                  <a:solidFill>
                    <a:srgbClr val="000000"/>
                  </a:solidFill>
                </a:uFill>
                <a:latin typeface="Times New Roman"/>
                <a:cs typeface="Times New Roman"/>
              </a:rPr>
              <a:t>all additions </a:t>
            </a:r>
            <a:r>
              <a:rPr sz="1400" spc="-5" dirty="0">
                <a:latin typeface="Times New Roman"/>
                <a:cs typeface="Times New Roman"/>
              </a:rPr>
              <a:t> </a:t>
            </a:r>
            <a:r>
              <a:rPr sz="1400" u="sng" spc="-5" dirty="0">
                <a:uFill>
                  <a:solidFill>
                    <a:srgbClr val="000000"/>
                  </a:solidFill>
                </a:uFill>
                <a:latin typeface="Times New Roman"/>
                <a:cs typeface="Times New Roman"/>
              </a:rPr>
              <a:t>and deletions are made </a:t>
            </a:r>
            <a:r>
              <a:rPr sz="1400" u="sng" dirty="0">
                <a:uFill>
                  <a:solidFill>
                    <a:srgbClr val="000000"/>
                  </a:solidFill>
                </a:uFill>
                <a:latin typeface="Times New Roman"/>
                <a:cs typeface="Times New Roman"/>
              </a:rPr>
              <a:t>at </a:t>
            </a:r>
            <a:r>
              <a:rPr sz="1400" u="sng" spc="-5" dirty="0">
                <a:uFill>
                  <a:solidFill>
                    <a:srgbClr val="000000"/>
                  </a:solidFill>
                </a:uFill>
                <a:latin typeface="Times New Roman"/>
                <a:cs typeface="Times New Roman"/>
              </a:rPr>
              <a:t>one end, the top</a:t>
            </a:r>
            <a:r>
              <a:rPr sz="1400" spc="-5" dirty="0">
                <a:latin typeface="Times New Roman"/>
                <a:cs typeface="Times New Roman"/>
              </a:rPr>
              <a:t>. </a:t>
            </a:r>
            <a:r>
              <a:rPr sz="1400" dirty="0">
                <a:latin typeface="Times New Roman"/>
                <a:cs typeface="Times New Roman"/>
              </a:rPr>
              <a:t>If </a:t>
            </a:r>
            <a:r>
              <a:rPr sz="1400" spc="-5" dirty="0">
                <a:latin typeface="Times New Roman"/>
                <a:cs typeface="Times New Roman"/>
              </a:rPr>
              <a:t>we insert </a:t>
            </a:r>
            <a:r>
              <a:rPr sz="1400" dirty="0">
                <a:latin typeface="Times New Roman"/>
                <a:cs typeface="Times New Roman"/>
              </a:rPr>
              <a:t>a  </a:t>
            </a:r>
            <a:r>
              <a:rPr sz="1400" spc="-5" dirty="0">
                <a:latin typeface="Times New Roman"/>
                <a:cs typeface="Times New Roman"/>
              </a:rPr>
              <a:t>series </a:t>
            </a:r>
            <a:r>
              <a:rPr sz="1400" dirty="0">
                <a:latin typeface="Times New Roman"/>
                <a:cs typeface="Times New Roman"/>
              </a:rPr>
              <a:t>of </a:t>
            </a:r>
            <a:r>
              <a:rPr sz="1400" spc="-5" dirty="0">
                <a:latin typeface="Times New Roman"/>
                <a:cs typeface="Times New Roman"/>
              </a:rPr>
              <a:t>data </a:t>
            </a:r>
            <a:r>
              <a:rPr sz="1400" spc="-10" dirty="0">
                <a:latin typeface="Times New Roman"/>
                <a:cs typeface="Times New Roman"/>
              </a:rPr>
              <a:t>items </a:t>
            </a:r>
            <a:r>
              <a:rPr sz="1400" spc="-5" dirty="0">
                <a:latin typeface="Times New Roman"/>
                <a:cs typeface="Times New Roman"/>
              </a:rPr>
              <a:t>into </a:t>
            </a:r>
            <a:r>
              <a:rPr sz="1400" dirty="0">
                <a:latin typeface="Times New Roman"/>
                <a:cs typeface="Times New Roman"/>
              </a:rPr>
              <a:t>a </a:t>
            </a:r>
            <a:r>
              <a:rPr sz="1400" spc="-10" dirty="0">
                <a:latin typeface="Times New Roman"/>
                <a:cs typeface="Times New Roman"/>
              </a:rPr>
              <a:t>stack </a:t>
            </a:r>
            <a:r>
              <a:rPr sz="1400" spc="-5" dirty="0">
                <a:latin typeface="Times New Roman"/>
                <a:cs typeface="Times New Roman"/>
              </a:rPr>
              <a:t>and then remove </a:t>
            </a:r>
            <a:r>
              <a:rPr sz="1400" spc="-10" dirty="0">
                <a:latin typeface="Times New Roman"/>
                <a:cs typeface="Times New Roman"/>
              </a:rPr>
              <a:t>them,  </a:t>
            </a:r>
            <a:r>
              <a:rPr sz="1400" spc="-5" dirty="0">
                <a:latin typeface="Times New Roman"/>
                <a:cs typeface="Times New Roman"/>
              </a:rPr>
              <a:t>the order </a:t>
            </a:r>
            <a:r>
              <a:rPr sz="1400" dirty="0">
                <a:latin typeface="Times New Roman"/>
                <a:cs typeface="Times New Roman"/>
              </a:rPr>
              <a:t>of </a:t>
            </a:r>
            <a:r>
              <a:rPr sz="1400" spc="-5" dirty="0">
                <a:latin typeface="Times New Roman"/>
                <a:cs typeface="Times New Roman"/>
              </a:rPr>
              <a:t>the data is reversed. </a:t>
            </a:r>
            <a:r>
              <a:rPr sz="1400" spc="-10" dirty="0">
                <a:latin typeface="Times New Roman"/>
                <a:cs typeface="Times New Roman"/>
              </a:rPr>
              <a:t>This </a:t>
            </a:r>
            <a:r>
              <a:rPr sz="1400" spc="-5" dirty="0">
                <a:latin typeface="Times New Roman"/>
                <a:cs typeface="Times New Roman"/>
              </a:rPr>
              <a:t>reversing attribute  </a:t>
            </a:r>
            <a:r>
              <a:rPr sz="1400" dirty="0">
                <a:latin typeface="Times New Roman"/>
                <a:cs typeface="Times New Roman"/>
              </a:rPr>
              <a:t>is </a:t>
            </a:r>
            <a:r>
              <a:rPr sz="1400" spc="-5" dirty="0">
                <a:latin typeface="Times New Roman"/>
                <a:cs typeface="Times New Roman"/>
              </a:rPr>
              <a:t>why stacks </a:t>
            </a:r>
            <a:r>
              <a:rPr sz="1400" dirty="0">
                <a:latin typeface="Times New Roman"/>
                <a:cs typeface="Times New Roman"/>
              </a:rPr>
              <a:t>are </a:t>
            </a:r>
            <a:r>
              <a:rPr sz="1400" spc="-5" dirty="0">
                <a:latin typeface="Times New Roman"/>
                <a:cs typeface="Times New Roman"/>
              </a:rPr>
              <a:t>known </a:t>
            </a:r>
            <a:r>
              <a:rPr sz="1400" spc="-10" dirty="0">
                <a:latin typeface="Times New Roman"/>
                <a:cs typeface="Times New Roman"/>
              </a:rPr>
              <a:t>as </a:t>
            </a:r>
            <a:r>
              <a:rPr sz="1400" b="1" u="sng" spc="-5" dirty="0">
                <a:uFill>
                  <a:solidFill>
                    <a:srgbClr val="000000"/>
                  </a:solidFill>
                </a:uFill>
                <a:latin typeface="Times New Roman"/>
                <a:cs typeface="Times New Roman"/>
              </a:rPr>
              <a:t>last </a:t>
            </a:r>
            <a:r>
              <a:rPr sz="1400" b="1" u="sng" dirty="0">
                <a:uFill>
                  <a:solidFill>
                    <a:srgbClr val="000000"/>
                  </a:solidFill>
                </a:uFill>
                <a:latin typeface="Times New Roman"/>
                <a:cs typeface="Times New Roman"/>
              </a:rPr>
              <a:t>in, </a:t>
            </a:r>
            <a:r>
              <a:rPr sz="1400" b="1" u="sng" spc="-5" dirty="0">
                <a:uFill>
                  <a:solidFill>
                    <a:srgbClr val="000000"/>
                  </a:solidFill>
                </a:uFill>
                <a:latin typeface="Times New Roman"/>
                <a:cs typeface="Times New Roman"/>
              </a:rPr>
              <a:t>first </a:t>
            </a:r>
            <a:r>
              <a:rPr sz="1400" b="1" u="sng" dirty="0">
                <a:uFill>
                  <a:solidFill>
                    <a:srgbClr val="000000"/>
                  </a:solidFill>
                </a:uFill>
                <a:latin typeface="Times New Roman"/>
                <a:cs typeface="Times New Roman"/>
              </a:rPr>
              <a:t>out (</a:t>
            </a:r>
            <a:r>
              <a:rPr sz="1400" b="1" u="sng" dirty="0">
                <a:solidFill>
                  <a:srgbClr val="990000"/>
                </a:solidFill>
                <a:uFill>
                  <a:solidFill>
                    <a:srgbClr val="000000"/>
                  </a:solidFill>
                </a:uFill>
                <a:latin typeface="Times New Roman"/>
                <a:cs typeface="Times New Roman"/>
              </a:rPr>
              <a:t>LIFO</a:t>
            </a:r>
            <a:r>
              <a:rPr sz="1400" b="1" u="sng" dirty="0">
                <a:uFill>
                  <a:solidFill>
                    <a:srgbClr val="000000"/>
                  </a:solidFill>
                </a:uFill>
                <a:latin typeface="Times New Roman"/>
                <a:cs typeface="Times New Roman"/>
              </a:rPr>
              <a:t>) </a:t>
            </a:r>
            <a:r>
              <a:rPr sz="1400" b="1" dirty="0">
                <a:latin typeface="Times New Roman"/>
                <a:cs typeface="Times New Roman"/>
              </a:rPr>
              <a:t> </a:t>
            </a:r>
            <a:r>
              <a:rPr sz="1400" b="1" u="sng" dirty="0">
                <a:uFill>
                  <a:solidFill>
                    <a:srgbClr val="000000"/>
                  </a:solidFill>
                </a:uFill>
                <a:latin typeface="Times New Roman"/>
                <a:cs typeface="Times New Roman"/>
              </a:rPr>
              <a:t>data</a:t>
            </a:r>
            <a:r>
              <a:rPr sz="1400" b="1" u="sng" spc="-25" dirty="0">
                <a:uFill>
                  <a:solidFill>
                    <a:srgbClr val="000000"/>
                  </a:solidFill>
                </a:uFill>
                <a:latin typeface="Times New Roman"/>
                <a:cs typeface="Times New Roman"/>
              </a:rPr>
              <a:t> </a:t>
            </a:r>
            <a:r>
              <a:rPr sz="1400" b="1" u="sng" dirty="0">
                <a:uFill>
                  <a:solidFill>
                    <a:srgbClr val="000000"/>
                  </a:solidFill>
                </a:uFill>
                <a:latin typeface="Times New Roman"/>
                <a:cs typeface="Times New Roman"/>
              </a:rPr>
              <a:t>structures.</a:t>
            </a:r>
            <a:endParaRPr sz="1400">
              <a:latin typeface="Times New Roman"/>
              <a:cs typeface="Times New Roman"/>
            </a:endParaRPr>
          </a:p>
        </p:txBody>
      </p:sp>
      <p:sp>
        <p:nvSpPr>
          <p:cNvPr id="75" name="object 75"/>
          <p:cNvSpPr txBox="1"/>
          <p:nvPr/>
        </p:nvSpPr>
        <p:spPr>
          <a:xfrm>
            <a:off x="951992" y="3092323"/>
            <a:ext cx="2518410"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333CC"/>
                </a:solidFill>
                <a:latin typeface="Times New Roman"/>
                <a:cs typeface="Times New Roman"/>
              </a:rPr>
              <a:t>Figure </a:t>
            </a:r>
            <a:r>
              <a:rPr sz="1200" b="1" dirty="0">
                <a:solidFill>
                  <a:srgbClr val="3333CC"/>
                </a:solidFill>
                <a:latin typeface="Times New Roman"/>
                <a:cs typeface="Times New Roman"/>
              </a:rPr>
              <a:t>12.2 </a:t>
            </a:r>
            <a:r>
              <a:rPr sz="1000" b="1" spc="-10" dirty="0">
                <a:latin typeface="Times New Roman"/>
                <a:cs typeface="Times New Roman"/>
              </a:rPr>
              <a:t>Three </a:t>
            </a:r>
            <a:r>
              <a:rPr sz="1000" b="1" spc="-5" dirty="0">
                <a:latin typeface="Times New Roman"/>
                <a:cs typeface="Times New Roman"/>
              </a:rPr>
              <a:t>representations </a:t>
            </a:r>
            <a:r>
              <a:rPr sz="1000" b="1" dirty="0">
                <a:latin typeface="Times New Roman"/>
                <a:cs typeface="Times New Roman"/>
              </a:rPr>
              <a:t>of</a:t>
            </a:r>
            <a:r>
              <a:rPr sz="1000" b="1" spc="-70" dirty="0">
                <a:latin typeface="Times New Roman"/>
                <a:cs typeface="Times New Roman"/>
              </a:rPr>
              <a:t> </a:t>
            </a:r>
            <a:r>
              <a:rPr sz="1000" b="1" spc="-5" dirty="0">
                <a:latin typeface="Times New Roman"/>
                <a:cs typeface="Times New Roman"/>
              </a:rPr>
              <a:t>stacks</a:t>
            </a:r>
            <a:endParaRPr sz="1000">
              <a:latin typeface="Times New Roman"/>
              <a:cs typeface="Times New Roman"/>
            </a:endParaRPr>
          </a:p>
        </p:txBody>
      </p:sp>
      <p:grpSp>
        <p:nvGrpSpPr>
          <p:cNvPr id="76" name="object 76"/>
          <p:cNvGrpSpPr/>
          <p:nvPr/>
        </p:nvGrpSpPr>
        <p:grpSpPr>
          <a:xfrm>
            <a:off x="304" y="0"/>
            <a:ext cx="4596130" cy="3452495"/>
            <a:chOff x="304" y="0"/>
            <a:chExt cx="4596130" cy="3452495"/>
          </a:xfrm>
        </p:grpSpPr>
        <p:pic>
          <p:nvPicPr>
            <p:cNvPr id="77" name="object 77"/>
            <p:cNvPicPr/>
            <p:nvPr/>
          </p:nvPicPr>
          <p:blipFill>
            <a:blip r:embed="rId62" cstate="print"/>
            <a:stretch>
              <a:fillRect/>
            </a:stretch>
          </p:blipFill>
          <p:spPr>
            <a:xfrm>
              <a:off x="557280" y="2055638"/>
              <a:ext cx="3341111" cy="949674"/>
            </a:xfrm>
            <a:prstGeom prst="rect">
              <a:avLst/>
            </a:prstGeom>
          </p:spPr>
        </p:pic>
        <p:sp>
          <p:nvSpPr>
            <p:cNvPr id="78" name="object 78"/>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12.10</a:t>
            </a:r>
            <a:endParaRPr sz="600">
              <a:latin typeface="Arial"/>
              <a:cs typeface="Arial"/>
            </a:endParaRPr>
          </a:p>
        </p:txBody>
      </p:sp>
      <p:sp>
        <p:nvSpPr>
          <p:cNvPr id="3" name="object 3"/>
          <p:cNvSpPr txBox="1">
            <a:spLocks noGrp="1"/>
          </p:cNvSpPr>
          <p:nvPr>
            <p:ph type="title"/>
          </p:nvPr>
        </p:nvSpPr>
        <p:spPr>
          <a:xfrm>
            <a:off x="45466" y="5016"/>
            <a:ext cx="1837689"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0000"/>
                </a:solidFill>
                <a:latin typeface="Times New Roman"/>
                <a:cs typeface="Times New Roman"/>
              </a:rPr>
              <a:t>Operations on</a:t>
            </a:r>
            <a:r>
              <a:rPr sz="1600" b="1" spc="-65" dirty="0">
                <a:solidFill>
                  <a:srgbClr val="FF0000"/>
                </a:solidFill>
                <a:latin typeface="Times New Roman"/>
                <a:cs typeface="Times New Roman"/>
              </a:rPr>
              <a:t> </a:t>
            </a:r>
            <a:r>
              <a:rPr sz="1600" b="1" spc="-5" dirty="0">
                <a:solidFill>
                  <a:srgbClr val="FF0000"/>
                </a:solidFill>
                <a:latin typeface="Times New Roman"/>
                <a:cs typeface="Times New Roman"/>
              </a:rPr>
              <a:t>stacks</a:t>
            </a:r>
            <a:endParaRPr sz="1600">
              <a:latin typeface="Times New Roman"/>
              <a:cs typeface="Times New Roman"/>
            </a:endParaRPr>
          </a:p>
        </p:txBody>
      </p:sp>
      <p:grpSp>
        <p:nvGrpSpPr>
          <p:cNvPr id="4" name="object 4"/>
          <p:cNvGrpSpPr/>
          <p:nvPr/>
        </p:nvGrpSpPr>
        <p:grpSpPr>
          <a:xfrm>
            <a:off x="355092" y="570039"/>
            <a:ext cx="3313429" cy="1564005"/>
            <a:chOff x="355092" y="570039"/>
            <a:chExt cx="3313429" cy="1564005"/>
          </a:xfrm>
        </p:grpSpPr>
        <p:sp>
          <p:nvSpPr>
            <p:cNvPr id="5" name="object 5"/>
            <p:cNvSpPr/>
            <p:nvPr/>
          </p:nvSpPr>
          <p:spPr>
            <a:xfrm>
              <a:off x="3121152" y="570039"/>
              <a:ext cx="547370" cy="9525"/>
            </a:xfrm>
            <a:custGeom>
              <a:avLst/>
              <a:gdLst/>
              <a:ahLst/>
              <a:cxnLst/>
              <a:rect l="l" t="t" r="r" b="b"/>
              <a:pathLst>
                <a:path w="547370" h="9525">
                  <a:moveTo>
                    <a:pt x="44196" y="0"/>
                  </a:moveTo>
                  <a:lnTo>
                    <a:pt x="0" y="0"/>
                  </a:lnTo>
                  <a:lnTo>
                    <a:pt x="0" y="9144"/>
                  </a:lnTo>
                  <a:lnTo>
                    <a:pt x="44196" y="9144"/>
                  </a:lnTo>
                  <a:lnTo>
                    <a:pt x="44196" y="0"/>
                  </a:lnTo>
                  <a:close/>
                </a:path>
                <a:path w="547370" h="9525">
                  <a:moveTo>
                    <a:pt x="547116" y="0"/>
                  </a:moveTo>
                  <a:lnTo>
                    <a:pt x="502920" y="0"/>
                  </a:lnTo>
                  <a:lnTo>
                    <a:pt x="502920" y="9144"/>
                  </a:lnTo>
                  <a:lnTo>
                    <a:pt x="547116" y="9144"/>
                  </a:lnTo>
                  <a:lnTo>
                    <a:pt x="547116" y="0"/>
                  </a:lnTo>
                  <a:close/>
                </a:path>
              </a:pathLst>
            </a:custGeom>
            <a:solidFill>
              <a:srgbClr val="000000"/>
            </a:solidFill>
          </p:spPr>
          <p:txBody>
            <a:bodyPr wrap="square" lIns="0" tIns="0" rIns="0" bIns="0" rtlCol="0"/>
            <a:lstStyle/>
            <a:p>
              <a:endParaRPr/>
            </a:p>
          </p:txBody>
        </p:sp>
        <p:pic>
          <p:nvPicPr>
            <p:cNvPr id="6" name="object 6"/>
            <p:cNvPicPr/>
            <p:nvPr/>
          </p:nvPicPr>
          <p:blipFill>
            <a:blip r:embed="rId2" cstate="print"/>
            <a:stretch>
              <a:fillRect/>
            </a:stretch>
          </p:blipFill>
          <p:spPr>
            <a:xfrm>
              <a:off x="355092" y="1789969"/>
              <a:ext cx="2007610" cy="343693"/>
            </a:xfrm>
            <a:prstGeom prst="rect">
              <a:avLst/>
            </a:prstGeom>
          </p:spPr>
        </p:pic>
      </p:grpSp>
      <p:sp>
        <p:nvSpPr>
          <p:cNvPr id="7" name="object 7"/>
          <p:cNvSpPr txBox="1"/>
          <p:nvPr/>
        </p:nvSpPr>
        <p:spPr>
          <a:xfrm>
            <a:off x="1371346" y="3131121"/>
            <a:ext cx="169100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333CC"/>
                </a:solidFill>
                <a:latin typeface="Times New Roman"/>
                <a:cs typeface="Times New Roman"/>
              </a:rPr>
              <a:t>Figure </a:t>
            </a:r>
            <a:r>
              <a:rPr sz="1200" b="1" dirty="0">
                <a:solidFill>
                  <a:srgbClr val="3333CC"/>
                </a:solidFill>
                <a:latin typeface="Times New Roman"/>
                <a:cs typeface="Times New Roman"/>
              </a:rPr>
              <a:t>12.3 </a:t>
            </a:r>
            <a:r>
              <a:rPr sz="1000" b="1" spc="-5" dirty="0">
                <a:latin typeface="Times New Roman"/>
                <a:cs typeface="Times New Roman"/>
              </a:rPr>
              <a:t>Stack</a:t>
            </a:r>
            <a:r>
              <a:rPr sz="1000" b="1" spc="-55" dirty="0">
                <a:latin typeface="Times New Roman"/>
                <a:cs typeface="Times New Roman"/>
              </a:rPr>
              <a:t> </a:t>
            </a:r>
            <a:r>
              <a:rPr sz="1000" b="1" spc="-5" dirty="0">
                <a:latin typeface="Times New Roman"/>
                <a:cs typeface="Times New Roman"/>
              </a:rPr>
              <a:t>operation</a:t>
            </a:r>
            <a:endParaRPr sz="1000">
              <a:latin typeface="Times New Roman"/>
              <a:cs typeface="Times New Roman"/>
            </a:endParaRPr>
          </a:p>
        </p:txBody>
      </p:sp>
      <p:pic>
        <p:nvPicPr>
          <p:cNvPr id="8" name="object 8"/>
          <p:cNvPicPr/>
          <p:nvPr/>
        </p:nvPicPr>
        <p:blipFill>
          <a:blip r:embed="rId3" cstate="print"/>
          <a:stretch>
            <a:fillRect/>
          </a:stretch>
        </p:blipFill>
        <p:spPr>
          <a:xfrm>
            <a:off x="697992" y="2476537"/>
            <a:ext cx="3340100" cy="635993"/>
          </a:xfrm>
          <a:prstGeom prst="rect">
            <a:avLst/>
          </a:prstGeom>
        </p:spPr>
      </p:pic>
      <p:sp>
        <p:nvSpPr>
          <p:cNvPr id="9" name="object 9"/>
          <p:cNvSpPr txBox="1"/>
          <p:nvPr/>
        </p:nvSpPr>
        <p:spPr>
          <a:xfrm>
            <a:off x="45466" y="347916"/>
            <a:ext cx="4431030" cy="1705610"/>
          </a:xfrm>
          <a:prstGeom prst="rect">
            <a:avLst/>
          </a:prstGeom>
        </p:spPr>
        <p:txBody>
          <a:bodyPr vert="horz" wrap="square" lIns="0" tIns="13335" rIns="0" bIns="0" rtlCol="0">
            <a:spAutoFit/>
          </a:bodyPr>
          <a:lstStyle/>
          <a:p>
            <a:pPr marL="12700" marR="43180">
              <a:lnSpc>
                <a:spcPct val="100000"/>
              </a:lnSpc>
              <a:spcBef>
                <a:spcPts val="105"/>
              </a:spcBef>
            </a:pPr>
            <a:r>
              <a:rPr sz="1400" spc="-5" dirty="0">
                <a:latin typeface="Times New Roman"/>
                <a:cs typeface="Times New Roman"/>
              </a:rPr>
              <a:t>There are </a:t>
            </a:r>
            <a:r>
              <a:rPr sz="1400" b="1" u="sng" dirty="0">
                <a:uFill>
                  <a:solidFill>
                    <a:srgbClr val="000000"/>
                  </a:solidFill>
                </a:uFill>
                <a:latin typeface="Times New Roman"/>
                <a:cs typeface="Times New Roman"/>
              </a:rPr>
              <a:t>four </a:t>
            </a:r>
            <a:r>
              <a:rPr sz="1400" b="1" u="sng" spc="-5" dirty="0">
                <a:uFill>
                  <a:solidFill>
                    <a:srgbClr val="000000"/>
                  </a:solidFill>
                </a:uFill>
                <a:latin typeface="Times New Roman"/>
                <a:cs typeface="Times New Roman"/>
              </a:rPr>
              <a:t>basic operations,</a:t>
            </a:r>
            <a:r>
              <a:rPr sz="1400" b="1" u="sng" spc="-5" dirty="0">
                <a:solidFill>
                  <a:srgbClr val="990000"/>
                </a:solidFill>
                <a:uFill>
                  <a:solidFill>
                    <a:srgbClr val="000000"/>
                  </a:solidFill>
                </a:uFill>
                <a:latin typeface="Times New Roman"/>
                <a:cs typeface="Times New Roman"/>
              </a:rPr>
              <a:t> </a:t>
            </a:r>
            <a:r>
              <a:rPr sz="1400" b="1" i="1" u="sng" spc="-10" dirty="0">
                <a:solidFill>
                  <a:srgbClr val="990000"/>
                </a:solidFill>
                <a:uFill>
                  <a:solidFill>
                    <a:srgbClr val="000000"/>
                  </a:solidFill>
                </a:uFill>
                <a:latin typeface="Times New Roman"/>
                <a:cs typeface="Times New Roman"/>
              </a:rPr>
              <a:t>stack</a:t>
            </a:r>
            <a:r>
              <a:rPr sz="1400" b="1" spc="-10" dirty="0">
                <a:latin typeface="Times New Roman"/>
                <a:cs typeface="Times New Roman"/>
              </a:rPr>
              <a:t>,</a:t>
            </a:r>
            <a:r>
              <a:rPr sz="1400" b="1" u="sng" spc="-10" dirty="0">
                <a:solidFill>
                  <a:srgbClr val="990000"/>
                </a:solidFill>
                <a:uFill>
                  <a:solidFill>
                    <a:srgbClr val="990000"/>
                  </a:solidFill>
                </a:uFill>
                <a:latin typeface="Times New Roman"/>
                <a:cs typeface="Times New Roman"/>
              </a:rPr>
              <a:t> </a:t>
            </a:r>
            <a:r>
              <a:rPr sz="1400" b="1" i="1" u="sng" spc="-5" dirty="0">
                <a:solidFill>
                  <a:srgbClr val="990000"/>
                </a:solidFill>
                <a:uFill>
                  <a:solidFill>
                    <a:srgbClr val="990000"/>
                  </a:solidFill>
                </a:uFill>
                <a:latin typeface="Times New Roman"/>
                <a:cs typeface="Times New Roman"/>
              </a:rPr>
              <a:t>push</a:t>
            </a:r>
            <a:r>
              <a:rPr sz="1400" b="1" spc="-5" dirty="0">
                <a:latin typeface="Times New Roman"/>
                <a:cs typeface="Times New Roman"/>
              </a:rPr>
              <a:t>,</a:t>
            </a:r>
            <a:r>
              <a:rPr sz="1400" b="1" u="sng" spc="-5" dirty="0">
                <a:solidFill>
                  <a:srgbClr val="990000"/>
                </a:solidFill>
                <a:uFill>
                  <a:solidFill>
                    <a:srgbClr val="990000"/>
                  </a:solidFill>
                </a:uFill>
                <a:latin typeface="Times New Roman"/>
                <a:cs typeface="Times New Roman"/>
              </a:rPr>
              <a:t> </a:t>
            </a:r>
            <a:r>
              <a:rPr sz="1400" b="1" i="1" u="sng" spc="-5" dirty="0">
                <a:solidFill>
                  <a:srgbClr val="990000"/>
                </a:solidFill>
                <a:uFill>
                  <a:solidFill>
                    <a:srgbClr val="990000"/>
                  </a:solidFill>
                </a:uFill>
                <a:latin typeface="Times New Roman"/>
                <a:cs typeface="Times New Roman"/>
              </a:rPr>
              <a:t>pop </a:t>
            </a:r>
            <a:r>
              <a:rPr sz="1400" b="1" u="sng" dirty="0">
                <a:uFill>
                  <a:solidFill>
                    <a:srgbClr val="990000"/>
                  </a:solidFill>
                </a:uFill>
                <a:latin typeface="Times New Roman"/>
                <a:cs typeface="Times New Roman"/>
              </a:rPr>
              <a:t>and </a:t>
            </a:r>
            <a:r>
              <a:rPr sz="1400" b="1" dirty="0">
                <a:latin typeface="Times New Roman"/>
                <a:cs typeface="Times New Roman"/>
              </a:rPr>
              <a:t> </a:t>
            </a:r>
            <a:r>
              <a:rPr sz="1400" b="1" i="1" u="sng" dirty="0">
                <a:solidFill>
                  <a:srgbClr val="990000"/>
                </a:solidFill>
                <a:uFill>
                  <a:solidFill>
                    <a:srgbClr val="990000"/>
                  </a:solidFill>
                </a:uFill>
                <a:latin typeface="Times New Roman"/>
                <a:cs typeface="Times New Roman"/>
              </a:rPr>
              <a:t>empty</a:t>
            </a:r>
            <a:r>
              <a:rPr sz="1400" dirty="0">
                <a:latin typeface="Times New Roman"/>
                <a:cs typeface="Times New Roman"/>
              </a:rPr>
              <a:t>, that </a:t>
            </a:r>
            <a:r>
              <a:rPr sz="1400" spc="-5" dirty="0">
                <a:latin typeface="Times New Roman"/>
                <a:cs typeface="Times New Roman"/>
              </a:rPr>
              <a:t>we </a:t>
            </a:r>
            <a:r>
              <a:rPr sz="1400" dirty="0">
                <a:latin typeface="Times New Roman"/>
                <a:cs typeface="Times New Roman"/>
              </a:rPr>
              <a:t>define in </a:t>
            </a:r>
            <a:r>
              <a:rPr sz="1400" spc="5" dirty="0">
                <a:latin typeface="Times New Roman"/>
                <a:cs typeface="Times New Roman"/>
              </a:rPr>
              <a:t>this</a:t>
            </a:r>
            <a:r>
              <a:rPr sz="1400" spc="-145" dirty="0">
                <a:latin typeface="Times New Roman"/>
                <a:cs typeface="Times New Roman"/>
              </a:rPr>
              <a:t> </a:t>
            </a:r>
            <a:r>
              <a:rPr sz="1400" spc="-10" dirty="0">
                <a:latin typeface="Times New Roman"/>
                <a:cs typeface="Times New Roman"/>
              </a:rPr>
              <a:t>chapter.</a:t>
            </a:r>
            <a:endParaRPr sz="1400">
              <a:latin typeface="Times New Roman"/>
              <a:cs typeface="Times New Roman"/>
            </a:endParaRPr>
          </a:p>
          <a:p>
            <a:pPr marL="50800">
              <a:lnSpc>
                <a:spcPct val="100000"/>
              </a:lnSpc>
              <a:spcBef>
                <a:spcPts val="1135"/>
              </a:spcBef>
            </a:pPr>
            <a:r>
              <a:rPr sz="1400" b="1" dirty="0">
                <a:solidFill>
                  <a:srgbClr val="660066"/>
                </a:solidFill>
                <a:latin typeface="Times New Roman"/>
                <a:cs typeface="Times New Roman"/>
              </a:rPr>
              <a:t>The </a:t>
            </a:r>
            <a:r>
              <a:rPr sz="1400" b="1" i="1" dirty="0">
                <a:solidFill>
                  <a:srgbClr val="660066"/>
                </a:solidFill>
                <a:latin typeface="Times New Roman"/>
                <a:cs typeface="Times New Roman"/>
              </a:rPr>
              <a:t>stack</a:t>
            </a:r>
            <a:r>
              <a:rPr sz="1400" b="1" i="1" spc="-65" dirty="0">
                <a:solidFill>
                  <a:srgbClr val="660066"/>
                </a:solidFill>
                <a:latin typeface="Times New Roman"/>
                <a:cs typeface="Times New Roman"/>
              </a:rPr>
              <a:t> </a:t>
            </a:r>
            <a:r>
              <a:rPr sz="1400" b="1" dirty="0">
                <a:solidFill>
                  <a:srgbClr val="660066"/>
                </a:solidFill>
                <a:latin typeface="Times New Roman"/>
                <a:cs typeface="Times New Roman"/>
              </a:rPr>
              <a:t>operation</a:t>
            </a:r>
            <a:endParaRPr sz="1400">
              <a:latin typeface="Times New Roman"/>
              <a:cs typeface="Times New Roman"/>
            </a:endParaRPr>
          </a:p>
          <a:p>
            <a:pPr marL="50800">
              <a:lnSpc>
                <a:spcPct val="100000"/>
              </a:lnSpc>
              <a:spcBef>
                <a:spcPts val="720"/>
              </a:spcBef>
            </a:pPr>
            <a:r>
              <a:rPr sz="1400" u="sng" spc="-5" dirty="0">
                <a:uFill>
                  <a:solidFill>
                    <a:srgbClr val="000000"/>
                  </a:solidFill>
                </a:uFill>
                <a:latin typeface="Times New Roman"/>
                <a:cs typeface="Times New Roman"/>
              </a:rPr>
              <a:t>The</a:t>
            </a:r>
            <a:r>
              <a:rPr sz="1400" u="sng" spc="85" dirty="0">
                <a:uFill>
                  <a:solidFill>
                    <a:srgbClr val="000000"/>
                  </a:solidFill>
                </a:uFill>
                <a:latin typeface="Times New Roman"/>
                <a:cs typeface="Times New Roman"/>
              </a:rPr>
              <a:t> </a:t>
            </a:r>
            <a:r>
              <a:rPr sz="1400" b="1" i="1" u="sng" spc="-5" dirty="0">
                <a:solidFill>
                  <a:srgbClr val="990000"/>
                </a:solidFill>
                <a:uFill>
                  <a:solidFill>
                    <a:srgbClr val="000000"/>
                  </a:solidFill>
                </a:uFill>
                <a:latin typeface="Times New Roman"/>
                <a:cs typeface="Times New Roman"/>
              </a:rPr>
              <a:t>stack</a:t>
            </a:r>
            <a:r>
              <a:rPr sz="1400" b="1" i="1" u="sng" spc="75" dirty="0">
                <a:uFill>
                  <a:solidFill>
                    <a:srgbClr val="000000"/>
                  </a:solidFill>
                </a:uFill>
                <a:latin typeface="Times New Roman"/>
                <a:cs typeface="Times New Roman"/>
              </a:rPr>
              <a:t> </a:t>
            </a:r>
            <a:r>
              <a:rPr sz="1400" u="sng" spc="-5" dirty="0">
                <a:uFill>
                  <a:solidFill>
                    <a:srgbClr val="000000"/>
                  </a:solidFill>
                </a:uFill>
                <a:latin typeface="Times New Roman"/>
                <a:cs typeface="Times New Roman"/>
              </a:rPr>
              <a:t>operation</a:t>
            </a:r>
            <a:r>
              <a:rPr sz="1400" u="sng" spc="100" dirty="0">
                <a:uFill>
                  <a:solidFill>
                    <a:srgbClr val="000000"/>
                  </a:solidFill>
                </a:uFill>
                <a:latin typeface="Times New Roman"/>
                <a:cs typeface="Times New Roman"/>
              </a:rPr>
              <a:t> </a:t>
            </a:r>
            <a:r>
              <a:rPr sz="1400" b="1" u="sng" spc="-10" dirty="0">
                <a:uFill>
                  <a:solidFill>
                    <a:srgbClr val="000000"/>
                  </a:solidFill>
                </a:uFill>
                <a:latin typeface="Times New Roman"/>
                <a:cs typeface="Times New Roman"/>
              </a:rPr>
              <a:t>creates</a:t>
            </a:r>
            <a:r>
              <a:rPr sz="1400" b="1" u="sng" spc="95" dirty="0">
                <a:uFill>
                  <a:solidFill>
                    <a:srgbClr val="000000"/>
                  </a:solidFill>
                </a:uFill>
                <a:latin typeface="Times New Roman"/>
                <a:cs typeface="Times New Roman"/>
              </a:rPr>
              <a:t> </a:t>
            </a:r>
            <a:r>
              <a:rPr sz="1400" b="1" u="sng" dirty="0">
                <a:uFill>
                  <a:solidFill>
                    <a:srgbClr val="000000"/>
                  </a:solidFill>
                </a:uFill>
                <a:latin typeface="Times New Roman"/>
                <a:cs typeface="Times New Roman"/>
              </a:rPr>
              <a:t>an</a:t>
            </a:r>
            <a:r>
              <a:rPr sz="1400" b="1" u="sng" spc="85" dirty="0">
                <a:uFill>
                  <a:solidFill>
                    <a:srgbClr val="000000"/>
                  </a:solidFill>
                </a:uFill>
                <a:latin typeface="Times New Roman"/>
                <a:cs typeface="Times New Roman"/>
              </a:rPr>
              <a:t> </a:t>
            </a:r>
            <a:r>
              <a:rPr sz="1400" b="1" u="sng" spc="-5" dirty="0">
                <a:uFill>
                  <a:solidFill>
                    <a:srgbClr val="000000"/>
                  </a:solidFill>
                </a:uFill>
                <a:latin typeface="Times New Roman"/>
                <a:cs typeface="Times New Roman"/>
              </a:rPr>
              <a:t>empty</a:t>
            </a:r>
            <a:r>
              <a:rPr sz="1400" b="1" u="sng" spc="95" dirty="0">
                <a:uFill>
                  <a:solidFill>
                    <a:srgbClr val="000000"/>
                  </a:solidFill>
                </a:uFill>
                <a:latin typeface="Times New Roman"/>
                <a:cs typeface="Times New Roman"/>
              </a:rPr>
              <a:t> </a:t>
            </a:r>
            <a:r>
              <a:rPr sz="1400" b="1" u="sng" spc="-5" dirty="0">
                <a:uFill>
                  <a:solidFill>
                    <a:srgbClr val="000000"/>
                  </a:solidFill>
                </a:uFill>
                <a:latin typeface="Times New Roman"/>
                <a:cs typeface="Times New Roman"/>
              </a:rPr>
              <a:t>stack</a:t>
            </a:r>
            <a:r>
              <a:rPr sz="1400" spc="-5" dirty="0">
                <a:latin typeface="Times New Roman"/>
                <a:cs typeface="Times New Roman"/>
              </a:rPr>
              <a:t>.</a:t>
            </a:r>
            <a:r>
              <a:rPr sz="1400" spc="95" dirty="0">
                <a:latin typeface="Times New Roman"/>
                <a:cs typeface="Times New Roman"/>
              </a:rPr>
              <a:t> </a:t>
            </a:r>
            <a:r>
              <a:rPr sz="1400" spc="-5" dirty="0">
                <a:latin typeface="Times New Roman"/>
                <a:cs typeface="Times New Roman"/>
              </a:rPr>
              <a:t>The</a:t>
            </a:r>
            <a:r>
              <a:rPr sz="1400" spc="85" dirty="0">
                <a:latin typeface="Times New Roman"/>
                <a:cs typeface="Times New Roman"/>
              </a:rPr>
              <a:t> </a:t>
            </a:r>
            <a:r>
              <a:rPr sz="1400" spc="-5" dirty="0">
                <a:latin typeface="Times New Roman"/>
                <a:cs typeface="Times New Roman"/>
              </a:rPr>
              <a:t>following</a:t>
            </a:r>
            <a:endParaRPr sz="1400">
              <a:latin typeface="Times New Roman"/>
              <a:cs typeface="Times New Roman"/>
            </a:endParaRPr>
          </a:p>
          <a:p>
            <a:pPr marL="50800">
              <a:lnSpc>
                <a:spcPct val="100000"/>
              </a:lnSpc>
              <a:spcBef>
                <a:spcPts val="5"/>
              </a:spcBef>
            </a:pPr>
            <a:r>
              <a:rPr sz="1400" dirty="0">
                <a:latin typeface="Times New Roman"/>
                <a:cs typeface="Times New Roman"/>
              </a:rPr>
              <a:t>shows </a:t>
            </a:r>
            <a:r>
              <a:rPr sz="1400" spc="5" dirty="0">
                <a:latin typeface="Times New Roman"/>
                <a:cs typeface="Times New Roman"/>
              </a:rPr>
              <a:t>the</a:t>
            </a:r>
            <a:r>
              <a:rPr sz="1400" spc="-65" dirty="0">
                <a:latin typeface="Times New Roman"/>
                <a:cs typeface="Times New Roman"/>
              </a:rPr>
              <a:t> </a:t>
            </a:r>
            <a:r>
              <a:rPr sz="1400" spc="-5" dirty="0">
                <a:latin typeface="Times New Roman"/>
                <a:cs typeface="Times New Roman"/>
              </a:rPr>
              <a:t>format.</a:t>
            </a:r>
            <a:endParaRPr sz="1400">
              <a:latin typeface="Times New Roman"/>
              <a:cs typeface="Times New Roman"/>
            </a:endParaRPr>
          </a:p>
          <a:p>
            <a:pPr marR="702310" algn="r">
              <a:lnSpc>
                <a:spcPct val="100000"/>
              </a:lnSpc>
              <a:spcBef>
                <a:spcPts val="1045"/>
              </a:spcBef>
            </a:pPr>
            <a:r>
              <a:rPr sz="1600" b="1" spc="-5" dirty="0">
                <a:solidFill>
                  <a:srgbClr val="3333CC"/>
                </a:solidFill>
                <a:latin typeface="Times New Roman"/>
                <a:cs typeface="Times New Roman"/>
              </a:rPr>
              <a:t>stack(S)</a:t>
            </a:r>
            <a:endParaRPr sz="1600">
              <a:latin typeface="Times New Roman"/>
              <a:cs typeface="Times New Roman"/>
            </a:endParaRPr>
          </a:p>
        </p:txBody>
      </p:sp>
      <p:sp>
        <p:nvSpPr>
          <p:cNvPr id="10" name="object 10"/>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208279"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a:t>
            </a:r>
            <a:r>
              <a:rPr sz="600" b="1" spc="-40" dirty="0">
                <a:solidFill>
                  <a:srgbClr val="1C1C1C"/>
                </a:solidFill>
                <a:latin typeface="Arial"/>
                <a:cs typeface="Arial"/>
              </a:rPr>
              <a:t>11</a:t>
            </a:r>
            <a:endParaRPr sz="600">
              <a:latin typeface="Arial"/>
              <a:cs typeface="Arial"/>
            </a:endParaRPr>
          </a:p>
        </p:txBody>
      </p:sp>
      <p:sp>
        <p:nvSpPr>
          <p:cNvPr id="3" name="object 3"/>
          <p:cNvSpPr txBox="1">
            <a:spLocks noGrp="1"/>
          </p:cNvSpPr>
          <p:nvPr>
            <p:ph type="title"/>
          </p:nvPr>
        </p:nvSpPr>
        <p:spPr>
          <a:xfrm>
            <a:off x="83566" y="4318"/>
            <a:ext cx="1499870" cy="239395"/>
          </a:xfrm>
          <a:prstGeom prst="rect">
            <a:avLst/>
          </a:prstGeom>
        </p:spPr>
        <p:txBody>
          <a:bodyPr vert="horz" wrap="square" lIns="0" tIns="12700" rIns="0" bIns="0" rtlCol="0">
            <a:spAutoFit/>
          </a:bodyPr>
          <a:lstStyle/>
          <a:p>
            <a:pPr marL="12700">
              <a:lnSpc>
                <a:spcPct val="100000"/>
              </a:lnSpc>
              <a:spcBef>
                <a:spcPts val="100"/>
              </a:spcBef>
            </a:pPr>
            <a:r>
              <a:rPr b="1" dirty="0">
                <a:solidFill>
                  <a:srgbClr val="660066"/>
                </a:solidFill>
                <a:latin typeface="Times New Roman"/>
                <a:cs typeface="Times New Roman"/>
              </a:rPr>
              <a:t>The </a:t>
            </a:r>
            <a:r>
              <a:rPr b="1" i="1" dirty="0">
                <a:solidFill>
                  <a:srgbClr val="660066"/>
                </a:solidFill>
                <a:latin typeface="Times New Roman"/>
                <a:cs typeface="Times New Roman"/>
              </a:rPr>
              <a:t>push</a:t>
            </a:r>
            <a:r>
              <a:rPr b="1" i="1" spc="-100" dirty="0">
                <a:solidFill>
                  <a:srgbClr val="660066"/>
                </a:solidFill>
                <a:latin typeface="Times New Roman"/>
                <a:cs typeface="Times New Roman"/>
              </a:rPr>
              <a:t> </a:t>
            </a:r>
            <a:r>
              <a:rPr b="1" dirty="0">
                <a:solidFill>
                  <a:srgbClr val="660066"/>
                </a:solidFill>
                <a:latin typeface="Times New Roman"/>
                <a:cs typeface="Times New Roman"/>
              </a:rPr>
              <a:t>operation</a:t>
            </a:r>
          </a:p>
        </p:txBody>
      </p:sp>
      <p:sp>
        <p:nvSpPr>
          <p:cNvPr id="4" name="object 4"/>
          <p:cNvSpPr txBox="1"/>
          <p:nvPr/>
        </p:nvSpPr>
        <p:spPr>
          <a:xfrm>
            <a:off x="1371346" y="3130423"/>
            <a:ext cx="165544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333CC"/>
                </a:solidFill>
                <a:latin typeface="Times New Roman"/>
                <a:cs typeface="Times New Roman"/>
              </a:rPr>
              <a:t>Figure </a:t>
            </a:r>
            <a:r>
              <a:rPr sz="1200" b="1" dirty="0">
                <a:solidFill>
                  <a:srgbClr val="3333CC"/>
                </a:solidFill>
                <a:latin typeface="Times New Roman"/>
                <a:cs typeface="Times New Roman"/>
              </a:rPr>
              <a:t>12.4 </a:t>
            </a:r>
            <a:r>
              <a:rPr sz="1000" b="1" spc="-5" dirty="0">
                <a:latin typeface="Times New Roman"/>
                <a:cs typeface="Times New Roman"/>
              </a:rPr>
              <a:t>Push</a:t>
            </a:r>
            <a:r>
              <a:rPr sz="1000" b="1" spc="-60" dirty="0">
                <a:latin typeface="Times New Roman"/>
                <a:cs typeface="Times New Roman"/>
              </a:rPr>
              <a:t> </a:t>
            </a:r>
            <a:r>
              <a:rPr sz="1000" b="1" spc="-5" dirty="0">
                <a:latin typeface="Times New Roman"/>
                <a:cs typeface="Times New Roman"/>
              </a:rPr>
              <a:t>operation</a:t>
            </a:r>
            <a:endParaRPr sz="1000">
              <a:latin typeface="Times New Roman"/>
              <a:cs typeface="Times New Roman"/>
            </a:endParaRPr>
          </a:p>
        </p:txBody>
      </p:sp>
      <p:grpSp>
        <p:nvGrpSpPr>
          <p:cNvPr id="5" name="object 5"/>
          <p:cNvGrpSpPr/>
          <p:nvPr/>
        </p:nvGrpSpPr>
        <p:grpSpPr>
          <a:xfrm>
            <a:off x="91018" y="804929"/>
            <a:ext cx="4414520" cy="2229485"/>
            <a:chOff x="91018" y="804929"/>
            <a:chExt cx="4414520" cy="2229485"/>
          </a:xfrm>
        </p:grpSpPr>
        <p:pic>
          <p:nvPicPr>
            <p:cNvPr id="6" name="object 6"/>
            <p:cNvPicPr/>
            <p:nvPr/>
          </p:nvPicPr>
          <p:blipFill>
            <a:blip r:embed="rId2" cstate="print"/>
            <a:stretch>
              <a:fillRect/>
            </a:stretch>
          </p:blipFill>
          <p:spPr>
            <a:xfrm>
              <a:off x="129159" y="804929"/>
              <a:ext cx="2778633" cy="338070"/>
            </a:xfrm>
            <a:prstGeom prst="rect">
              <a:avLst/>
            </a:prstGeom>
          </p:spPr>
        </p:pic>
        <p:pic>
          <p:nvPicPr>
            <p:cNvPr id="7" name="object 7"/>
            <p:cNvPicPr/>
            <p:nvPr/>
          </p:nvPicPr>
          <p:blipFill>
            <a:blip r:embed="rId3" cstate="print"/>
            <a:stretch>
              <a:fillRect/>
            </a:stretch>
          </p:blipFill>
          <p:spPr>
            <a:xfrm>
              <a:off x="91018" y="1728611"/>
              <a:ext cx="4414347" cy="1305277"/>
            </a:xfrm>
            <a:prstGeom prst="rect">
              <a:avLst/>
            </a:prstGeom>
          </p:spPr>
        </p:pic>
      </p:grpSp>
      <p:sp>
        <p:nvSpPr>
          <p:cNvPr id="8" name="object 8"/>
          <p:cNvSpPr txBox="1"/>
          <p:nvPr/>
        </p:nvSpPr>
        <p:spPr>
          <a:xfrm>
            <a:off x="83566" y="309118"/>
            <a:ext cx="4391660" cy="840740"/>
          </a:xfrm>
          <a:prstGeom prst="rect">
            <a:avLst/>
          </a:prstGeom>
        </p:spPr>
        <p:txBody>
          <a:bodyPr vert="horz" wrap="square" lIns="0" tIns="12700" rIns="0" bIns="0" rtlCol="0">
            <a:spAutoFit/>
          </a:bodyPr>
          <a:lstStyle/>
          <a:p>
            <a:pPr marL="12700" marR="5080">
              <a:lnSpc>
                <a:spcPct val="100000"/>
              </a:lnSpc>
              <a:spcBef>
                <a:spcPts val="100"/>
              </a:spcBef>
            </a:pPr>
            <a:r>
              <a:rPr sz="1400" u="sng" spc="-5" dirty="0">
                <a:uFill>
                  <a:solidFill>
                    <a:srgbClr val="000000"/>
                  </a:solidFill>
                </a:uFill>
                <a:latin typeface="Times New Roman"/>
                <a:cs typeface="Times New Roman"/>
              </a:rPr>
              <a:t>The </a:t>
            </a:r>
            <a:r>
              <a:rPr sz="1400" b="1" i="1" u="sng" spc="-5" dirty="0">
                <a:solidFill>
                  <a:srgbClr val="990000"/>
                </a:solidFill>
                <a:uFill>
                  <a:solidFill>
                    <a:srgbClr val="000000"/>
                  </a:solidFill>
                </a:uFill>
                <a:latin typeface="Times New Roman"/>
                <a:cs typeface="Times New Roman"/>
              </a:rPr>
              <a:t>push</a:t>
            </a:r>
            <a:r>
              <a:rPr sz="1400" b="1" i="1" u="sng" spc="-5" dirty="0">
                <a:uFill>
                  <a:solidFill>
                    <a:srgbClr val="000000"/>
                  </a:solidFill>
                </a:uFill>
                <a:latin typeface="Times New Roman"/>
                <a:cs typeface="Times New Roman"/>
              </a:rPr>
              <a:t> </a:t>
            </a:r>
            <a:r>
              <a:rPr sz="1400" u="sng" spc="-5" dirty="0">
                <a:uFill>
                  <a:solidFill>
                    <a:srgbClr val="000000"/>
                  </a:solidFill>
                </a:uFill>
                <a:latin typeface="Times New Roman"/>
                <a:cs typeface="Times New Roman"/>
              </a:rPr>
              <a:t>operation </a:t>
            </a:r>
            <a:r>
              <a:rPr sz="1400" b="1" u="sng" spc="-5" dirty="0">
                <a:uFill>
                  <a:solidFill>
                    <a:srgbClr val="000000"/>
                  </a:solidFill>
                </a:uFill>
                <a:latin typeface="Times New Roman"/>
                <a:cs typeface="Times New Roman"/>
              </a:rPr>
              <a:t>inserts </a:t>
            </a:r>
            <a:r>
              <a:rPr sz="1400" b="1" u="sng" dirty="0">
                <a:uFill>
                  <a:solidFill>
                    <a:srgbClr val="000000"/>
                  </a:solidFill>
                </a:uFill>
                <a:latin typeface="Times New Roman"/>
                <a:cs typeface="Times New Roman"/>
              </a:rPr>
              <a:t>an item at the top of the </a:t>
            </a:r>
            <a:r>
              <a:rPr sz="1400" b="1" u="sng" spc="-5" dirty="0">
                <a:uFill>
                  <a:solidFill>
                    <a:srgbClr val="000000"/>
                  </a:solidFill>
                </a:uFill>
                <a:latin typeface="Times New Roman"/>
                <a:cs typeface="Times New Roman"/>
              </a:rPr>
              <a:t>stack</a:t>
            </a:r>
            <a:r>
              <a:rPr sz="1400" spc="-5" dirty="0">
                <a:latin typeface="Times New Roman"/>
                <a:cs typeface="Times New Roman"/>
              </a:rPr>
              <a:t>.  The </a:t>
            </a:r>
            <a:r>
              <a:rPr sz="1400" dirty="0">
                <a:latin typeface="Times New Roman"/>
                <a:cs typeface="Times New Roman"/>
              </a:rPr>
              <a:t>following </a:t>
            </a:r>
            <a:r>
              <a:rPr sz="1400" spc="-5" dirty="0">
                <a:latin typeface="Times New Roman"/>
                <a:cs typeface="Times New Roman"/>
              </a:rPr>
              <a:t>shows </a:t>
            </a:r>
            <a:r>
              <a:rPr sz="1400" spc="5" dirty="0">
                <a:latin typeface="Times New Roman"/>
                <a:cs typeface="Times New Roman"/>
              </a:rPr>
              <a:t>the</a:t>
            </a:r>
            <a:r>
              <a:rPr sz="1400" spc="-95" dirty="0">
                <a:latin typeface="Times New Roman"/>
                <a:cs typeface="Times New Roman"/>
              </a:rPr>
              <a:t> </a:t>
            </a:r>
            <a:r>
              <a:rPr sz="1400" spc="-5" dirty="0">
                <a:latin typeface="Times New Roman"/>
                <a:cs typeface="Times New Roman"/>
              </a:rPr>
              <a:t>format.</a:t>
            </a:r>
            <a:endParaRPr sz="1400">
              <a:latin typeface="Times New Roman"/>
              <a:cs typeface="Times New Roman"/>
            </a:endParaRPr>
          </a:p>
          <a:p>
            <a:pPr marR="517525" algn="r">
              <a:lnSpc>
                <a:spcPct val="100000"/>
              </a:lnSpc>
              <a:spcBef>
                <a:spcPts val="1135"/>
              </a:spcBef>
            </a:pPr>
            <a:r>
              <a:rPr sz="1600" b="1" spc="-5" dirty="0">
                <a:solidFill>
                  <a:srgbClr val="3333CC"/>
                </a:solidFill>
                <a:latin typeface="Times New Roman"/>
                <a:cs typeface="Times New Roman"/>
              </a:rPr>
              <a:t>push(S,20)</a:t>
            </a:r>
            <a:endParaRPr sz="1600">
              <a:latin typeface="Times New Roman"/>
              <a:cs typeface="Times New Roman"/>
            </a:endParaRPr>
          </a:p>
        </p:txBody>
      </p:sp>
      <p:sp>
        <p:nvSpPr>
          <p:cNvPr id="9" name="object 9"/>
          <p:cNvSpPr txBox="1"/>
          <p:nvPr/>
        </p:nvSpPr>
        <p:spPr>
          <a:xfrm>
            <a:off x="3017901" y="1124458"/>
            <a:ext cx="944244" cy="513080"/>
          </a:xfrm>
          <a:prstGeom prst="rect">
            <a:avLst/>
          </a:prstGeom>
        </p:spPr>
        <p:txBody>
          <a:bodyPr vert="horz" wrap="square" lIns="0" tIns="12065" rIns="0" bIns="0" rtlCol="0">
            <a:spAutoFit/>
          </a:bodyPr>
          <a:lstStyle/>
          <a:p>
            <a:pPr marL="12700" marR="5080">
              <a:lnSpc>
                <a:spcPct val="100000"/>
              </a:lnSpc>
              <a:spcBef>
                <a:spcPts val="95"/>
              </a:spcBef>
            </a:pPr>
            <a:r>
              <a:rPr sz="1600" b="1" spc="-5" dirty="0">
                <a:solidFill>
                  <a:srgbClr val="3333CC"/>
                </a:solidFill>
                <a:latin typeface="Times New Roman"/>
                <a:cs typeface="Times New Roman"/>
              </a:rPr>
              <a:t>push(S</a:t>
            </a:r>
            <a:r>
              <a:rPr sz="1600" b="1" spc="-15" dirty="0">
                <a:solidFill>
                  <a:srgbClr val="3333CC"/>
                </a:solidFill>
                <a:latin typeface="Times New Roman"/>
                <a:cs typeface="Times New Roman"/>
              </a:rPr>
              <a:t>,</a:t>
            </a:r>
            <a:r>
              <a:rPr sz="1600" b="1" spc="-5" dirty="0">
                <a:solidFill>
                  <a:srgbClr val="3333CC"/>
                </a:solidFill>
                <a:latin typeface="Times New Roman"/>
                <a:cs typeface="Times New Roman"/>
              </a:rPr>
              <a:t>78)  push(S</a:t>
            </a:r>
            <a:r>
              <a:rPr sz="1600" b="1" spc="-15" dirty="0">
                <a:solidFill>
                  <a:srgbClr val="3333CC"/>
                </a:solidFill>
                <a:latin typeface="Times New Roman"/>
                <a:cs typeface="Times New Roman"/>
              </a:rPr>
              <a:t>,</a:t>
            </a:r>
            <a:r>
              <a:rPr sz="1600" b="1" spc="-5" dirty="0">
                <a:solidFill>
                  <a:srgbClr val="3333CC"/>
                </a:solidFill>
                <a:latin typeface="Times New Roman"/>
                <a:cs typeface="Times New Roman"/>
              </a:rPr>
              <a:t>30)</a:t>
            </a:r>
            <a:endParaRPr sz="1600">
              <a:latin typeface="Times New Roman"/>
              <a:cs typeface="Times New Roman"/>
            </a:endParaRPr>
          </a:p>
        </p:txBody>
      </p:sp>
      <p:sp>
        <p:nvSpPr>
          <p:cNvPr id="10" name="object 10"/>
          <p:cNvSpPr txBox="1"/>
          <p:nvPr/>
        </p:nvSpPr>
        <p:spPr>
          <a:xfrm>
            <a:off x="316992" y="1219200"/>
            <a:ext cx="1447800" cy="904875"/>
          </a:xfrm>
          <a:prstGeom prst="rect">
            <a:avLst/>
          </a:prstGeom>
          <a:ln w="4762">
            <a:solidFill>
              <a:srgbClr val="000000"/>
            </a:solidFill>
          </a:ln>
        </p:spPr>
        <p:txBody>
          <a:bodyPr vert="horz" wrap="square" lIns="0" tIns="17145" rIns="0" bIns="0" rtlCol="0">
            <a:spAutoFit/>
          </a:bodyPr>
          <a:lstStyle/>
          <a:p>
            <a:pPr marL="45720">
              <a:lnSpc>
                <a:spcPct val="100000"/>
              </a:lnSpc>
              <a:spcBef>
                <a:spcPts val="135"/>
              </a:spcBef>
            </a:pPr>
            <a:r>
              <a:rPr sz="1400" b="1" dirty="0">
                <a:solidFill>
                  <a:srgbClr val="660066"/>
                </a:solidFill>
                <a:latin typeface="Times New Roman"/>
                <a:cs typeface="Times New Roman"/>
              </a:rPr>
              <a:t>push</a:t>
            </a:r>
            <a:r>
              <a:rPr sz="1400" b="1" spc="-25" dirty="0">
                <a:solidFill>
                  <a:srgbClr val="660066"/>
                </a:solidFill>
                <a:latin typeface="Times New Roman"/>
                <a:cs typeface="Times New Roman"/>
              </a:rPr>
              <a:t> </a:t>
            </a:r>
            <a:r>
              <a:rPr sz="1400" b="1" spc="-5" dirty="0">
                <a:solidFill>
                  <a:srgbClr val="660066"/>
                </a:solidFill>
                <a:latin typeface="Times New Roman"/>
                <a:cs typeface="Times New Roman"/>
              </a:rPr>
              <a:t>(S,num)</a:t>
            </a:r>
            <a:endParaRPr sz="1400">
              <a:latin typeface="Times New Roman"/>
              <a:cs typeface="Times New Roman"/>
            </a:endParaRPr>
          </a:p>
          <a:p>
            <a:pPr marL="266700" marR="112395" indent="-220979">
              <a:lnSpc>
                <a:spcPct val="100000"/>
              </a:lnSpc>
              <a:tabLst>
                <a:tab pos="247015" algn="l"/>
              </a:tabLst>
            </a:pPr>
            <a:r>
              <a:rPr sz="1400" b="1" dirty="0">
                <a:solidFill>
                  <a:srgbClr val="660066"/>
                </a:solidFill>
                <a:latin typeface="Times New Roman"/>
                <a:cs typeface="Times New Roman"/>
              </a:rPr>
              <a:t>{	top = top +1;  S[top] =</a:t>
            </a:r>
            <a:r>
              <a:rPr sz="1400" b="1" spc="-85" dirty="0">
                <a:solidFill>
                  <a:srgbClr val="660066"/>
                </a:solidFill>
                <a:latin typeface="Times New Roman"/>
                <a:cs typeface="Times New Roman"/>
              </a:rPr>
              <a:t> </a:t>
            </a:r>
            <a:r>
              <a:rPr sz="1400" b="1" spc="-5" dirty="0">
                <a:solidFill>
                  <a:srgbClr val="660066"/>
                </a:solidFill>
                <a:latin typeface="Times New Roman"/>
                <a:cs typeface="Times New Roman"/>
              </a:rPr>
              <a:t>num;</a:t>
            </a:r>
            <a:endParaRPr sz="1400">
              <a:latin typeface="Times New Roman"/>
              <a:cs typeface="Times New Roman"/>
            </a:endParaRPr>
          </a:p>
          <a:p>
            <a:pPr marL="45720">
              <a:lnSpc>
                <a:spcPct val="100000"/>
              </a:lnSpc>
              <a:spcBef>
                <a:spcPts val="5"/>
              </a:spcBef>
            </a:pPr>
            <a:r>
              <a:rPr sz="1400" b="1" dirty="0">
                <a:solidFill>
                  <a:srgbClr val="660066"/>
                </a:solidFill>
                <a:latin typeface="Times New Roman"/>
                <a:cs typeface="Times New Roman"/>
              </a:rPr>
              <a:t>}</a:t>
            </a:r>
            <a:endParaRPr sz="1400">
              <a:latin typeface="Times New Roman"/>
              <a:cs typeface="Times New Roman"/>
            </a:endParaRPr>
          </a:p>
        </p:txBody>
      </p:sp>
      <p:sp>
        <p:nvSpPr>
          <p:cNvPr id="11" name="object 11"/>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12.12</a:t>
            </a:r>
            <a:endParaRPr sz="600">
              <a:latin typeface="Arial"/>
              <a:cs typeface="Arial"/>
            </a:endParaRPr>
          </a:p>
        </p:txBody>
      </p:sp>
      <p:sp>
        <p:nvSpPr>
          <p:cNvPr id="3" name="object 3"/>
          <p:cNvSpPr txBox="1"/>
          <p:nvPr/>
        </p:nvSpPr>
        <p:spPr>
          <a:xfrm>
            <a:off x="83566" y="0"/>
            <a:ext cx="4391660" cy="848360"/>
          </a:xfrm>
          <a:prstGeom prst="rect">
            <a:avLst/>
          </a:prstGeom>
        </p:spPr>
        <p:txBody>
          <a:bodyPr vert="horz" wrap="square" lIns="0" tIns="104140" rIns="0" bIns="0" rtlCol="0">
            <a:spAutoFit/>
          </a:bodyPr>
          <a:lstStyle/>
          <a:p>
            <a:pPr marL="12700">
              <a:lnSpc>
                <a:spcPct val="100000"/>
              </a:lnSpc>
              <a:spcBef>
                <a:spcPts val="820"/>
              </a:spcBef>
            </a:pPr>
            <a:r>
              <a:rPr sz="1400" b="1" dirty="0">
                <a:solidFill>
                  <a:srgbClr val="660066"/>
                </a:solidFill>
                <a:latin typeface="Times New Roman"/>
                <a:cs typeface="Times New Roman"/>
              </a:rPr>
              <a:t>The </a:t>
            </a:r>
            <a:r>
              <a:rPr sz="1400" b="1" i="1" spc="5" dirty="0">
                <a:solidFill>
                  <a:srgbClr val="660066"/>
                </a:solidFill>
                <a:latin typeface="Times New Roman"/>
                <a:cs typeface="Times New Roman"/>
              </a:rPr>
              <a:t>pop</a:t>
            </a:r>
            <a:r>
              <a:rPr sz="1400" b="1" i="1" spc="-45" dirty="0">
                <a:solidFill>
                  <a:srgbClr val="660066"/>
                </a:solidFill>
                <a:latin typeface="Times New Roman"/>
                <a:cs typeface="Times New Roman"/>
              </a:rPr>
              <a:t> </a:t>
            </a:r>
            <a:r>
              <a:rPr sz="1400" b="1" dirty="0">
                <a:solidFill>
                  <a:srgbClr val="660066"/>
                </a:solidFill>
                <a:latin typeface="Times New Roman"/>
                <a:cs typeface="Times New Roman"/>
              </a:rPr>
              <a:t>operation</a:t>
            </a:r>
            <a:endParaRPr sz="1400">
              <a:latin typeface="Times New Roman"/>
              <a:cs typeface="Times New Roman"/>
            </a:endParaRPr>
          </a:p>
          <a:p>
            <a:pPr marL="12700" marR="5080">
              <a:lnSpc>
                <a:spcPct val="100000"/>
              </a:lnSpc>
              <a:spcBef>
                <a:spcPts val="720"/>
              </a:spcBef>
            </a:pPr>
            <a:r>
              <a:rPr sz="1400" u="sng" spc="-5" dirty="0">
                <a:uFill>
                  <a:solidFill>
                    <a:srgbClr val="000000"/>
                  </a:solidFill>
                </a:uFill>
                <a:latin typeface="Times New Roman"/>
                <a:cs typeface="Times New Roman"/>
              </a:rPr>
              <a:t>The </a:t>
            </a:r>
            <a:r>
              <a:rPr sz="1400" b="1" i="1" u="sng" spc="-5" dirty="0">
                <a:solidFill>
                  <a:srgbClr val="990000"/>
                </a:solidFill>
                <a:uFill>
                  <a:solidFill>
                    <a:srgbClr val="000000"/>
                  </a:solidFill>
                </a:uFill>
                <a:latin typeface="Times New Roman"/>
                <a:cs typeface="Times New Roman"/>
              </a:rPr>
              <a:t>pop</a:t>
            </a:r>
            <a:r>
              <a:rPr sz="1400" b="1" i="1" u="sng" spc="-5" dirty="0">
                <a:uFill>
                  <a:solidFill>
                    <a:srgbClr val="000000"/>
                  </a:solidFill>
                </a:uFill>
                <a:latin typeface="Times New Roman"/>
                <a:cs typeface="Times New Roman"/>
              </a:rPr>
              <a:t> </a:t>
            </a:r>
            <a:r>
              <a:rPr sz="1400" u="sng" spc="-5" dirty="0">
                <a:uFill>
                  <a:solidFill>
                    <a:srgbClr val="000000"/>
                  </a:solidFill>
                </a:uFill>
                <a:latin typeface="Times New Roman"/>
                <a:cs typeface="Times New Roman"/>
              </a:rPr>
              <a:t>operation </a:t>
            </a:r>
            <a:r>
              <a:rPr sz="1400" b="1" u="sng" spc="-5" dirty="0">
                <a:uFill>
                  <a:solidFill>
                    <a:srgbClr val="000000"/>
                  </a:solidFill>
                </a:uFill>
                <a:latin typeface="Times New Roman"/>
                <a:cs typeface="Times New Roman"/>
              </a:rPr>
              <a:t>deletes </a:t>
            </a:r>
            <a:r>
              <a:rPr sz="1400" b="1" u="sng" dirty="0">
                <a:uFill>
                  <a:solidFill>
                    <a:srgbClr val="000000"/>
                  </a:solidFill>
                </a:uFill>
                <a:latin typeface="Times New Roman"/>
                <a:cs typeface="Times New Roman"/>
              </a:rPr>
              <a:t>the item at the top of the </a:t>
            </a:r>
            <a:r>
              <a:rPr sz="1400" b="1" u="sng" spc="-5" dirty="0">
                <a:uFill>
                  <a:solidFill>
                    <a:srgbClr val="000000"/>
                  </a:solidFill>
                </a:uFill>
                <a:latin typeface="Times New Roman"/>
                <a:cs typeface="Times New Roman"/>
              </a:rPr>
              <a:t>stack</a:t>
            </a:r>
            <a:r>
              <a:rPr sz="1400" spc="-5" dirty="0">
                <a:latin typeface="Times New Roman"/>
                <a:cs typeface="Times New Roman"/>
              </a:rPr>
              <a:t>.  The </a:t>
            </a:r>
            <a:r>
              <a:rPr sz="1400" dirty="0">
                <a:latin typeface="Times New Roman"/>
                <a:cs typeface="Times New Roman"/>
              </a:rPr>
              <a:t>following </a:t>
            </a:r>
            <a:r>
              <a:rPr sz="1400" spc="-5" dirty="0">
                <a:latin typeface="Times New Roman"/>
                <a:cs typeface="Times New Roman"/>
              </a:rPr>
              <a:t>shows </a:t>
            </a:r>
            <a:r>
              <a:rPr sz="1400" spc="5" dirty="0">
                <a:latin typeface="Times New Roman"/>
                <a:cs typeface="Times New Roman"/>
              </a:rPr>
              <a:t>the</a:t>
            </a:r>
            <a:r>
              <a:rPr sz="1400" spc="-95" dirty="0">
                <a:latin typeface="Times New Roman"/>
                <a:cs typeface="Times New Roman"/>
              </a:rPr>
              <a:t> </a:t>
            </a:r>
            <a:r>
              <a:rPr sz="1400" spc="-5" dirty="0">
                <a:latin typeface="Times New Roman"/>
                <a:cs typeface="Times New Roman"/>
              </a:rPr>
              <a:t>format.</a:t>
            </a:r>
            <a:endParaRPr sz="1400">
              <a:latin typeface="Times New Roman"/>
              <a:cs typeface="Times New Roman"/>
            </a:endParaRPr>
          </a:p>
        </p:txBody>
      </p:sp>
      <p:sp>
        <p:nvSpPr>
          <p:cNvPr id="4" name="object 4"/>
          <p:cNvSpPr txBox="1"/>
          <p:nvPr/>
        </p:nvSpPr>
        <p:spPr>
          <a:xfrm>
            <a:off x="1379347" y="3207270"/>
            <a:ext cx="159956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333CC"/>
                </a:solidFill>
                <a:latin typeface="Times New Roman"/>
                <a:cs typeface="Times New Roman"/>
              </a:rPr>
              <a:t>Figure </a:t>
            </a:r>
            <a:r>
              <a:rPr sz="1200" b="1" dirty="0">
                <a:solidFill>
                  <a:srgbClr val="3333CC"/>
                </a:solidFill>
                <a:latin typeface="Times New Roman"/>
                <a:cs typeface="Times New Roman"/>
              </a:rPr>
              <a:t>12.5 </a:t>
            </a:r>
            <a:r>
              <a:rPr sz="1000" b="1" spc="-5" dirty="0">
                <a:latin typeface="Times New Roman"/>
                <a:cs typeface="Times New Roman"/>
              </a:rPr>
              <a:t>Pop</a:t>
            </a:r>
            <a:r>
              <a:rPr sz="1000" b="1" spc="-65" dirty="0">
                <a:latin typeface="Times New Roman"/>
                <a:cs typeface="Times New Roman"/>
              </a:rPr>
              <a:t> </a:t>
            </a:r>
            <a:r>
              <a:rPr sz="1000" b="1" spc="-5" dirty="0">
                <a:latin typeface="Times New Roman"/>
                <a:cs typeface="Times New Roman"/>
              </a:rPr>
              <a:t>operation</a:t>
            </a:r>
            <a:endParaRPr sz="1000">
              <a:latin typeface="Times New Roman"/>
              <a:cs typeface="Times New Roman"/>
            </a:endParaRPr>
          </a:p>
        </p:txBody>
      </p:sp>
      <p:grpSp>
        <p:nvGrpSpPr>
          <p:cNvPr id="5" name="object 5"/>
          <p:cNvGrpSpPr/>
          <p:nvPr/>
        </p:nvGrpSpPr>
        <p:grpSpPr>
          <a:xfrm>
            <a:off x="14844" y="806069"/>
            <a:ext cx="4414520" cy="2378710"/>
            <a:chOff x="14844" y="806069"/>
            <a:chExt cx="4414520" cy="2378710"/>
          </a:xfrm>
        </p:grpSpPr>
        <p:pic>
          <p:nvPicPr>
            <p:cNvPr id="6" name="object 6"/>
            <p:cNvPicPr/>
            <p:nvPr/>
          </p:nvPicPr>
          <p:blipFill>
            <a:blip r:embed="rId2" cstate="print"/>
            <a:stretch>
              <a:fillRect/>
            </a:stretch>
          </p:blipFill>
          <p:spPr>
            <a:xfrm>
              <a:off x="126492" y="806069"/>
              <a:ext cx="2764479" cy="346239"/>
            </a:xfrm>
            <a:prstGeom prst="rect">
              <a:avLst/>
            </a:prstGeom>
          </p:spPr>
        </p:pic>
        <p:pic>
          <p:nvPicPr>
            <p:cNvPr id="7" name="object 7"/>
            <p:cNvPicPr/>
            <p:nvPr/>
          </p:nvPicPr>
          <p:blipFill>
            <a:blip r:embed="rId3" cstate="print"/>
            <a:stretch>
              <a:fillRect/>
            </a:stretch>
          </p:blipFill>
          <p:spPr>
            <a:xfrm>
              <a:off x="14844" y="1768750"/>
              <a:ext cx="4414294" cy="1415626"/>
            </a:xfrm>
            <a:prstGeom prst="rect">
              <a:avLst/>
            </a:prstGeom>
          </p:spPr>
        </p:pic>
      </p:grpSp>
      <p:sp>
        <p:nvSpPr>
          <p:cNvPr id="8" name="object 8"/>
          <p:cNvSpPr txBox="1"/>
          <p:nvPr/>
        </p:nvSpPr>
        <p:spPr>
          <a:xfrm>
            <a:off x="350266" y="1529092"/>
            <a:ext cx="1454150"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3333CC"/>
                </a:solidFill>
                <a:latin typeface="Times New Roman"/>
                <a:cs typeface="Times New Roman"/>
              </a:rPr>
              <a:t>pop(S,x); //</a:t>
            </a:r>
            <a:r>
              <a:rPr sz="1600" b="1" spc="-55" dirty="0">
                <a:solidFill>
                  <a:srgbClr val="3333CC"/>
                </a:solidFill>
                <a:latin typeface="Times New Roman"/>
                <a:cs typeface="Times New Roman"/>
              </a:rPr>
              <a:t> </a:t>
            </a:r>
            <a:r>
              <a:rPr sz="1600" b="1" spc="-5" dirty="0">
                <a:solidFill>
                  <a:srgbClr val="3333CC"/>
                </a:solidFill>
                <a:latin typeface="Times New Roman"/>
                <a:cs typeface="Times New Roman"/>
              </a:rPr>
              <a:t>x=30</a:t>
            </a:r>
            <a:endParaRPr sz="1600">
              <a:latin typeface="Times New Roman"/>
              <a:cs typeface="Times New Roman"/>
            </a:endParaRPr>
          </a:p>
        </p:txBody>
      </p:sp>
      <p:sp>
        <p:nvSpPr>
          <p:cNvPr id="9" name="object 9"/>
          <p:cNvSpPr txBox="1"/>
          <p:nvPr/>
        </p:nvSpPr>
        <p:spPr>
          <a:xfrm>
            <a:off x="2983992" y="1066825"/>
            <a:ext cx="1447800" cy="1118870"/>
          </a:xfrm>
          <a:prstGeom prst="rect">
            <a:avLst/>
          </a:prstGeom>
          <a:ln w="4762">
            <a:solidFill>
              <a:srgbClr val="000000"/>
            </a:solidFill>
          </a:ln>
        </p:spPr>
        <p:txBody>
          <a:bodyPr vert="horz" wrap="square" lIns="0" tIns="17780" rIns="0" bIns="0" rtlCol="0">
            <a:spAutoFit/>
          </a:bodyPr>
          <a:lstStyle/>
          <a:p>
            <a:pPr marL="46355">
              <a:lnSpc>
                <a:spcPct val="100000"/>
              </a:lnSpc>
              <a:spcBef>
                <a:spcPts val="140"/>
              </a:spcBef>
            </a:pPr>
            <a:r>
              <a:rPr sz="1400" b="1" dirty="0">
                <a:solidFill>
                  <a:srgbClr val="660066"/>
                </a:solidFill>
                <a:latin typeface="Times New Roman"/>
                <a:cs typeface="Times New Roman"/>
              </a:rPr>
              <a:t>pop</a:t>
            </a:r>
            <a:r>
              <a:rPr sz="1400" b="1" spc="-20" dirty="0">
                <a:solidFill>
                  <a:srgbClr val="660066"/>
                </a:solidFill>
                <a:latin typeface="Times New Roman"/>
                <a:cs typeface="Times New Roman"/>
              </a:rPr>
              <a:t> </a:t>
            </a:r>
            <a:r>
              <a:rPr sz="1400" b="1" dirty="0">
                <a:solidFill>
                  <a:srgbClr val="660066"/>
                </a:solidFill>
                <a:latin typeface="Times New Roman"/>
                <a:cs typeface="Times New Roman"/>
              </a:rPr>
              <a:t>(S)</a:t>
            </a:r>
            <a:endParaRPr sz="1400">
              <a:latin typeface="Times New Roman"/>
              <a:cs typeface="Times New Roman"/>
            </a:endParaRPr>
          </a:p>
          <a:p>
            <a:pPr marL="267335" marR="128905" indent="-220979">
              <a:lnSpc>
                <a:spcPct val="100000"/>
              </a:lnSpc>
              <a:tabLst>
                <a:tab pos="247650" algn="l"/>
              </a:tabLst>
            </a:pPr>
            <a:r>
              <a:rPr sz="1400" b="1" dirty="0">
                <a:solidFill>
                  <a:srgbClr val="660066"/>
                </a:solidFill>
                <a:latin typeface="Times New Roman"/>
                <a:cs typeface="Times New Roman"/>
              </a:rPr>
              <a:t>{	num =</a:t>
            </a:r>
            <a:r>
              <a:rPr sz="1400" b="1" spc="-75" dirty="0">
                <a:solidFill>
                  <a:srgbClr val="660066"/>
                </a:solidFill>
                <a:latin typeface="Times New Roman"/>
                <a:cs typeface="Times New Roman"/>
              </a:rPr>
              <a:t> </a:t>
            </a:r>
            <a:r>
              <a:rPr sz="1400" b="1" dirty="0">
                <a:solidFill>
                  <a:srgbClr val="660066"/>
                </a:solidFill>
                <a:latin typeface="Times New Roman"/>
                <a:cs typeface="Times New Roman"/>
              </a:rPr>
              <a:t>S[top];  top = top -1;  </a:t>
            </a:r>
            <a:r>
              <a:rPr sz="1400" b="1" spc="-5" dirty="0">
                <a:solidFill>
                  <a:srgbClr val="660066"/>
                </a:solidFill>
                <a:latin typeface="Times New Roman"/>
                <a:cs typeface="Times New Roman"/>
              </a:rPr>
              <a:t>return</a:t>
            </a:r>
            <a:r>
              <a:rPr sz="1400" b="1" spc="-40" dirty="0">
                <a:solidFill>
                  <a:srgbClr val="660066"/>
                </a:solidFill>
                <a:latin typeface="Times New Roman"/>
                <a:cs typeface="Times New Roman"/>
              </a:rPr>
              <a:t> </a:t>
            </a:r>
            <a:r>
              <a:rPr sz="1400" b="1" spc="-5" dirty="0">
                <a:solidFill>
                  <a:srgbClr val="660066"/>
                </a:solidFill>
                <a:latin typeface="Times New Roman"/>
                <a:cs typeface="Times New Roman"/>
              </a:rPr>
              <a:t>num;</a:t>
            </a:r>
            <a:endParaRPr sz="1400">
              <a:latin typeface="Times New Roman"/>
              <a:cs typeface="Times New Roman"/>
            </a:endParaRPr>
          </a:p>
          <a:p>
            <a:pPr marL="46355">
              <a:lnSpc>
                <a:spcPct val="100000"/>
              </a:lnSpc>
              <a:spcBef>
                <a:spcPts val="5"/>
              </a:spcBef>
            </a:pPr>
            <a:r>
              <a:rPr sz="1400" b="1" dirty="0">
                <a:solidFill>
                  <a:srgbClr val="660066"/>
                </a:solidFill>
                <a:latin typeface="Times New Roman"/>
                <a:cs typeface="Times New Roman"/>
              </a:rPr>
              <a:t>}</a:t>
            </a:r>
            <a:endParaRPr sz="1400">
              <a:latin typeface="Times New Roman"/>
              <a:cs typeface="Times New Roman"/>
            </a:endParaRPr>
          </a:p>
        </p:txBody>
      </p:sp>
      <p:sp>
        <p:nvSpPr>
          <p:cNvPr id="10" name="object 10"/>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12.13</a:t>
            </a:r>
            <a:endParaRPr sz="600">
              <a:latin typeface="Arial"/>
              <a:cs typeface="Arial"/>
            </a:endParaRPr>
          </a:p>
        </p:txBody>
      </p:sp>
      <p:sp>
        <p:nvSpPr>
          <p:cNvPr id="3" name="object 3"/>
          <p:cNvSpPr txBox="1">
            <a:spLocks noGrp="1"/>
          </p:cNvSpPr>
          <p:nvPr>
            <p:ph type="title"/>
          </p:nvPr>
        </p:nvSpPr>
        <p:spPr>
          <a:xfrm>
            <a:off x="83566" y="4318"/>
            <a:ext cx="1577975" cy="239395"/>
          </a:xfrm>
          <a:prstGeom prst="rect">
            <a:avLst/>
          </a:prstGeom>
        </p:spPr>
        <p:txBody>
          <a:bodyPr vert="horz" wrap="square" lIns="0" tIns="12700" rIns="0" bIns="0" rtlCol="0">
            <a:spAutoFit/>
          </a:bodyPr>
          <a:lstStyle/>
          <a:p>
            <a:pPr marL="12700">
              <a:lnSpc>
                <a:spcPct val="100000"/>
              </a:lnSpc>
              <a:spcBef>
                <a:spcPts val="100"/>
              </a:spcBef>
            </a:pPr>
            <a:r>
              <a:rPr b="1" dirty="0">
                <a:solidFill>
                  <a:srgbClr val="660066"/>
                </a:solidFill>
                <a:latin typeface="Times New Roman"/>
                <a:cs typeface="Times New Roman"/>
              </a:rPr>
              <a:t>The </a:t>
            </a:r>
            <a:r>
              <a:rPr b="1" i="1" spc="5" dirty="0">
                <a:solidFill>
                  <a:srgbClr val="660066"/>
                </a:solidFill>
                <a:latin typeface="Times New Roman"/>
                <a:cs typeface="Times New Roman"/>
              </a:rPr>
              <a:t>empty</a:t>
            </a:r>
            <a:r>
              <a:rPr b="1" i="1" spc="-135" dirty="0">
                <a:solidFill>
                  <a:srgbClr val="660066"/>
                </a:solidFill>
                <a:latin typeface="Times New Roman"/>
                <a:cs typeface="Times New Roman"/>
              </a:rPr>
              <a:t> </a:t>
            </a:r>
            <a:r>
              <a:rPr b="1" dirty="0">
                <a:solidFill>
                  <a:srgbClr val="660066"/>
                </a:solidFill>
                <a:latin typeface="Times New Roman"/>
                <a:cs typeface="Times New Roman"/>
              </a:rPr>
              <a:t>operation</a:t>
            </a:r>
          </a:p>
        </p:txBody>
      </p:sp>
      <p:pic>
        <p:nvPicPr>
          <p:cNvPr id="4" name="object 4"/>
          <p:cNvPicPr/>
          <p:nvPr/>
        </p:nvPicPr>
        <p:blipFill>
          <a:blip r:embed="rId2" cstate="print"/>
          <a:stretch>
            <a:fillRect/>
          </a:stretch>
        </p:blipFill>
        <p:spPr>
          <a:xfrm>
            <a:off x="355092" y="951931"/>
            <a:ext cx="2419415" cy="381568"/>
          </a:xfrm>
          <a:prstGeom prst="rect">
            <a:avLst/>
          </a:prstGeom>
        </p:spPr>
      </p:pic>
      <p:sp>
        <p:nvSpPr>
          <p:cNvPr id="5" name="object 5"/>
          <p:cNvSpPr txBox="1"/>
          <p:nvPr/>
        </p:nvSpPr>
        <p:spPr>
          <a:xfrm>
            <a:off x="83566" y="309118"/>
            <a:ext cx="4469765" cy="1542415"/>
          </a:xfrm>
          <a:prstGeom prst="rect">
            <a:avLst/>
          </a:prstGeom>
        </p:spPr>
        <p:txBody>
          <a:bodyPr vert="horz" wrap="square" lIns="0" tIns="12700" rIns="0" bIns="0" rtlCol="0">
            <a:spAutoFit/>
          </a:bodyPr>
          <a:lstStyle/>
          <a:p>
            <a:pPr marL="12700" marR="82550">
              <a:lnSpc>
                <a:spcPct val="100000"/>
              </a:lnSpc>
              <a:spcBef>
                <a:spcPts val="100"/>
              </a:spcBef>
            </a:pPr>
            <a:r>
              <a:rPr sz="1400" u="sng" spc="-5" dirty="0">
                <a:uFill>
                  <a:solidFill>
                    <a:srgbClr val="000000"/>
                  </a:solidFill>
                </a:uFill>
                <a:latin typeface="Times New Roman"/>
                <a:cs typeface="Times New Roman"/>
              </a:rPr>
              <a:t>The </a:t>
            </a:r>
            <a:r>
              <a:rPr sz="1400" b="1" i="1" u="sng" spc="-10" dirty="0">
                <a:solidFill>
                  <a:srgbClr val="990000"/>
                </a:solidFill>
                <a:uFill>
                  <a:solidFill>
                    <a:srgbClr val="000000"/>
                  </a:solidFill>
                </a:uFill>
                <a:latin typeface="Times New Roman"/>
                <a:cs typeface="Times New Roman"/>
              </a:rPr>
              <a:t>empty</a:t>
            </a:r>
            <a:r>
              <a:rPr sz="1400" b="1" i="1" u="sng" spc="-10" dirty="0">
                <a:uFill>
                  <a:solidFill>
                    <a:srgbClr val="000000"/>
                  </a:solidFill>
                </a:uFill>
                <a:latin typeface="Times New Roman"/>
                <a:cs typeface="Times New Roman"/>
              </a:rPr>
              <a:t> </a:t>
            </a:r>
            <a:r>
              <a:rPr sz="1400" u="sng" spc="-5" dirty="0">
                <a:uFill>
                  <a:solidFill>
                    <a:srgbClr val="000000"/>
                  </a:solidFill>
                </a:uFill>
                <a:latin typeface="Times New Roman"/>
                <a:cs typeface="Times New Roman"/>
              </a:rPr>
              <a:t>operation </a:t>
            </a:r>
            <a:r>
              <a:rPr sz="1400" b="1" u="sng" spc="-5" dirty="0">
                <a:uFill>
                  <a:solidFill>
                    <a:srgbClr val="000000"/>
                  </a:solidFill>
                </a:uFill>
                <a:latin typeface="Times New Roman"/>
                <a:cs typeface="Times New Roman"/>
              </a:rPr>
              <a:t>checks </a:t>
            </a:r>
            <a:r>
              <a:rPr sz="1400" b="1" u="sng" dirty="0">
                <a:uFill>
                  <a:solidFill>
                    <a:srgbClr val="000000"/>
                  </a:solidFill>
                </a:uFill>
                <a:latin typeface="Times New Roman"/>
                <a:cs typeface="Times New Roman"/>
              </a:rPr>
              <a:t>the </a:t>
            </a:r>
            <a:r>
              <a:rPr sz="1400" b="1" u="sng" spc="-5" dirty="0">
                <a:uFill>
                  <a:solidFill>
                    <a:srgbClr val="000000"/>
                  </a:solidFill>
                </a:uFill>
                <a:latin typeface="Times New Roman"/>
                <a:cs typeface="Times New Roman"/>
              </a:rPr>
              <a:t>status </a:t>
            </a:r>
            <a:r>
              <a:rPr sz="1400" b="1" u="sng" dirty="0">
                <a:uFill>
                  <a:solidFill>
                    <a:srgbClr val="000000"/>
                  </a:solidFill>
                </a:uFill>
                <a:latin typeface="Times New Roman"/>
                <a:cs typeface="Times New Roman"/>
              </a:rPr>
              <a:t>of the </a:t>
            </a:r>
            <a:r>
              <a:rPr sz="1400" b="1" u="sng" spc="-5" dirty="0">
                <a:uFill>
                  <a:solidFill>
                    <a:srgbClr val="000000"/>
                  </a:solidFill>
                </a:uFill>
                <a:latin typeface="Times New Roman"/>
                <a:cs typeface="Times New Roman"/>
              </a:rPr>
              <a:t>stack</a:t>
            </a:r>
            <a:r>
              <a:rPr sz="1400" spc="-5" dirty="0">
                <a:latin typeface="Times New Roman"/>
                <a:cs typeface="Times New Roman"/>
              </a:rPr>
              <a:t>. The  </a:t>
            </a:r>
            <a:r>
              <a:rPr sz="1400" dirty="0">
                <a:latin typeface="Times New Roman"/>
                <a:cs typeface="Times New Roman"/>
              </a:rPr>
              <a:t>following </a:t>
            </a:r>
            <a:r>
              <a:rPr sz="1400" spc="-5" dirty="0">
                <a:latin typeface="Times New Roman"/>
                <a:cs typeface="Times New Roman"/>
              </a:rPr>
              <a:t>shows </a:t>
            </a:r>
            <a:r>
              <a:rPr sz="1400" spc="5" dirty="0">
                <a:latin typeface="Times New Roman"/>
                <a:cs typeface="Times New Roman"/>
              </a:rPr>
              <a:t>the</a:t>
            </a:r>
            <a:r>
              <a:rPr sz="1400" spc="-80" dirty="0">
                <a:latin typeface="Times New Roman"/>
                <a:cs typeface="Times New Roman"/>
              </a:rPr>
              <a:t> </a:t>
            </a:r>
            <a:r>
              <a:rPr sz="1400" spc="-5" dirty="0">
                <a:latin typeface="Times New Roman"/>
                <a:cs typeface="Times New Roman"/>
              </a:rPr>
              <a:t>format.</a:t>
            </a:r>
            <a:endParaRPr sz="1400">
              <a:latin typeface="Times New Roman"/>
              <a:cs typeface="Times New Roman"/>
            </a:endParaRPr>
          </a:p>
          <a:p>
            <a:pPr>
              <a:lnSpc>
                <a:spcPct val="100000"/>
              </a:lnSpc>
              <a:spcBef>
                <a:spcPts val="20"/>
              </a:spcBef>
            </a:pPr>
            <a:endParaRPr sz="1750">
              <a:latin typeface="Times New Roman"/>
              <a:cs typeface="Times New Roman"/>
            </a:endParaRPr>
          </a:p>
          <a:p>
            <a:pPr marR="380365" algn="r">
              <a:lnSpc>
                <a:spcPct val="100000"/>
              </a:lnSpc>
            </a:pPr>
            <a:r>
              <a:rPr sz="1600" b="1" spc="-5" dirty="0">
                <a:solidFill>
                  <a:srgbClr val="3333CC"/>
                </a:solidFill>
                <a:latin typeface="Times New Roman"/>
                <a:cs typeface="Times New Roman"/>
              </a:rPr>
              <a:t>If</a:t>
            </a:r>
            <a:r>
              <a:rPr sz="1600" b="1" spc="-10" dirty="0">
                <a:solidFill>
                  <a:srgbClr val="3333CC"/>
                </a:solidFill>
                <a:latin typeface="Times New Roman"/>
                <a:cs typeface="Times New Roman"/>
              </a:rPr>
              <a:t> empty(S)</a:t>
            </a:r>
            <a:endParaRPr sz="1600">
              <a:latin typeface="Times New Roman"/>
              <a:cs typeface="Times New Roman"/>
            </a:endParaRPr>
          </a:p>
          <a:p>
            <a:pPr marL="88900" marR="5080">
              <a:lnSpc>
                <a:spcPct val="100000"/>
              </a:lnSpc>
              <a:spcBef>
                <a:spcPts val="1265"/>
              </a:spcBef>
            </a:pPr>
            <a:r>
              <a:rPr sz="1400" spc="-5" dirty="0">
                <a:latin typeface="Times New Roman"/>
                <a:cs typeface="Times New Roman"/>
              </a:rPr>
              <a:t>This operation </a:t>
            </a:r>
            <a:r>
              <a:rPr sz="1400" u="sng" spc="-10" dirty="0">
                <a:uFill>
                  <a:solidFill>
                    <a:srgbClr val="000000"/>
                  </a:solidFill>
                </a:uFill>
                <a:latin typeface="Times New Roman"/>
                <a:cs typeface="Times New Roman"/>
              </a:rPr>
              <a:t>returns </a:t>
            </a:r>
            <a:r>
              <a:rPr sz="1400" b="1" u="sng" dirty="0">
                <a:uFill>
                  <a:solidFill>
                    <a:srgbClr val="000000"/>
                  </a:solidFill>
                </a:uFill>
                <a:latin typeface="Times New Roman"/>
                <a:cs typeface="Times New Roman"/>
              </a:rPr>
              <a:t>true </a:t>
            </a:r>
            <a:r>
              <a:rPr sz="1400" u="sng" dirty="0">
                <a:uFill>
                  <a:solidFill>
                    <a:srgbClr val="000000"/>
                  </a:solidFill>
                </a:uFill>
                <a:latin typeface="Times New Roman"/>
                <a:cs typeface="Times New Roman"/>
              </a:rPr>
              <a:t>if </a:t>
            </a:r>
            <a:r>
              <a:rPr sz="1400" u="sng" spc="-5" dirty="0">
                <a:uFill>
                  <a:solidFill>
                    <a:srgbClr val="000000"/>
                  </a:solidFill>
                </a:uFill>
                <a:latin typeface="Times New Roman"/>
                <a:cs typeface="Times New Roman"/>
              </a:rPr>
              <a:t>the stack is empty</a:t>
            </a:r>
            <a:r>
              <a:rPr sz="1400" spc="-5" dirty="0">
                <a:latin typeface="Times New Roman"/>
                <a:cs typeface="Times New Roman"/>
              </a:rPr>
              <a:t> </a:t>
            </a:r>
            <a:r>
              <a:rPr sz="1400" dirty="0">
                <a:latin typeface="Times New Roman"/>
                <a:cs typeface="Times New Roman"/>
              </a:rPr>
              <a:t>and </a:t>
            </a:r>
            <a:r>
              <a:rPr sz="1400" b="1" u="sng" spc="-5" dirty="0">
                <a:uFill>
                  <a:solidFill>
                    <a:srgbClr val="000000"/>
                  </a:solidFill>
                </a:uFill>
                <a:latin typeface="Times New Roman"/>
                <a:cs typeface="Times New Roman"/>
              </a:rPr>
              <a:t>false </a:t>
            </a:r>
            <a:r>
              <a:rPr sz="1400" u="sng" spc="5" dirty="0">
                <a:uFill>
                  <a:solidFill>
                    <a:srgbClr val="000000"/>
                  </a:solidFill>
                </a:uFill>
                <a:latin typeface="Times New Roman"/>
                <a:cs typeface="Times New Roman"/>
              </a:rPr>
              <a:t>if </a:t>
            </a:r>
            <a:r>
              <a:rPr sz="1400" spc="360" dirty="0">
                <a:latin typeface="Times New Roman"/>
                <a:cs typeface="Times New Roman"/>
              </a:rPr>
              <a:t> </a:t>
            </a:r>
            <a:r>
              <a:rPr sz="1400" u="sng" spc="5" dirty="0">
                <a:uFill>
                  <a:solidFill>
                    <a:srgbClr val="000000"/>
                  </a:solidFill>
                </a:uFill>
                <a:latin typeface="Times New Roman"/>
                <a:cs typeface="Times New Roman"/>
              </a:rPr>
              <a:t>the </a:t>
            </a:r>
            <a:r>
              <a:rPr sz="1400" u="sng" dirty="0">
                <a:uFill>
                  <a:solidFill>
                    <a:srgbClr val="000000"/>
                  </a:solidFill>
                </a:uFill>
                <a:latin typeface="Times New Roman"/>
                <a:cs typeface="Times New Roman"/>
              </a:rPr>
              <a:t>stack is </a:t>
            </a:r>
            <a:r>
              <a:rPr sz="1400" u="sng" spc="5" dirty="0">
                <a:uFill>
                  <a:solidFill>
                    <a:srgbClr val="000000"/>
                  </a:solidFill>
                </a:uFill>
                <a:latin typeface="Times New Roman"/>
                <a:cs typeface="Times New Roman"/>
              </a:rPr>
              <a:t>not</a:t>
            </a:r>
            <a:r>
              <a:rPr sz="1400" u="sng" spc="-110" dirty="0">
                <a:uFill>
                  <a:solidFill>
                    <a:srgbClr val="000000"/>
                  </a:solidFill>
                </a:uFill>
                <a:latin typeface="Times New Roman"/>
                <a:cs typeface="Times New Roman"/>
              </a:rPr>
              <a:t> </a:t>
            </a:r>
            <a:r>
              <a:rPr sz="1400" u="sng" spc="-25" dirty="0">
                <a:uFill>
                  <a:solidFill>
                    <a:srgbClr val="000000"/>
                  </a:solidFill>
                </a:uFill>
                <a:latin typeface="Times New Roman"/>
                <a:cs typeface="Times New Roman"/>
              </a:rPr>
              <a:t>empty</a:t>
            </a:r>
            <a:r>
              <a:rPr sz="1400" spc="-25" dirty="0">
                <a:latin typeface="Times New Roman"/>
                <a:cs typeface="Times New Roman"/>
              </a:rPr>
              <a:t>.</a:t>
            </a:r>
            <a:endParaRPr sz="1400">
              <a:latin typeface="Times New Roman"/>
              <a:cs typeface="Times New Roman"/>
            </a:endParaRPr>
          </a:p>
        </p:txBody>
      </p:sp>
      <p:sp>
        <p:nvSpPr>
          <p:cNvPr id="6" name="object 6"/>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12.14</a:t>
            </a:r>
            <a:endParaRPr sz="600">
              <a:latin typeface="Arial"/>
              <a:cs typeface="Arial"/>
            </a:endParaRPr>
          </a:p>
        </p:txBody>
      </p:sp>
      <p:sp>
        <p:nvSpPr>
          <p:cNvPr id="3" name="object 3"/>
          <p:cNvSpPr txBox="1"/>
          <p:nvPr/>
        </p:nvSpPr>
        <p:spPr>
          <a:xfrm>
            <a:off x="45466" y="0"/>
            <a:ext cx="3309620" cy="695960"/>
          </a:xfrm>
          <a:prstGeom prst="rect">
            <a:avLst/>
          </a:prstGeom>
        </p:spPr>
        <p:txBody>
          <a:bodyPr vert="horz" wrap="square" lIns="0" tIns="125095" rIns="0" bIns="0" rtlCol="0">
            <a:spAutoFit/>
          </a:bodyPr>
          <a:lstStyle/>
          <a:p>
            <a:pPr marL="12700">
              <a:lnSpc>
                <a:spcPct val="100000"/>
              </a:lnSpc>
              <a:spcBef>
                <a:spcPts val="985"/>
              </a:spcBef>
            </a:pPr>
            <a:r>
              <a:rPr sz="1600" b="1" spc="-5" dirty="0">
                <a:solidFill>
                  <a:srgbClr val="FF0000"/>
                </a:solidFill>
                <a:latin typeface="Times New Roman"/>
                <a:cs typeface="Times New Roman"/>
              </a:rPr>
              <a:t>Stack</a:t>
            </a:r>
            <a:r>
              <a:rPr sz="1600" b="1" spc="-105" dirty="0">
                <a:solidFill>
                  <a:srgbClr val="FF0000"/>
                </a:solidFill>
                <a:latin typeface="Times New Roman"/>
                <a:cs typeface="Times New Roman"/>
              </a:rPr>
              <a:t> </a:t>
            </a:r>
            <a:r>
              <a:rPr sz="1600" b="1" spc="-5" dirty="0" smtClean="0">
                <a:solidFill>
                  <a:srgbClr val="FF0000"/>
                </a:solidFill>
                <a:latin typeface="Times New Roman"/>
                <a:cs typeface="Times New Roman"/>
              </a:rPr>
              <a:t>ADT</a:t>
            </a:r>
            <a:r>
              <a:rPr lang="en-US" sz="1600" b="1" spc="-5" dirty="0" smtClean="0">
                <a:solidFill>
                  <a:srgbClr val="FF0000"/>
                </a:solidFill>
                <a:latin typeface="Times New Roman"/>
                <a:cs typeface="Times New Roman"/>
              </a:rPr>
              <a:t> or DS</a:t>
            </a:r>
            <a:endParaRPr sz="1600" dirty="0">
              <a:latin typeface="Times New Roman"/>
              <a:cs typeface="Times New Roman"/>
            </a:endParaRPr>
          </a:p>
          <a:p>
            <a:pPr marL="12700">
              <a:lnSpc>
                <a:spcPct val="100000"/>
              </a:lnSpc>
              <a:spcBef>
                <a:spcPts val="790"/>
              </a:spcBef>
            </a:pPr>
            <a:r>
              <a:rPr sz="1400" spc="-60" dirty="0">
                <a:latin typeface="Times New Roman"/>
                <a:cs typeface="Times New Roman"/>
              </a:rPr>
              <a:t>We </a:t>
            </a:r>
            <a:r>
              <a:rPr sz="1400" dirty="0">
                <a:latin typeface="Times New Roman"/>
                <a:cs typeface="Times New Roman"/>
              </a:rPr>
              <a:t>define a stack as an </a:t>
            </a:r>
            <a:r>
              <a:rPr sz="1400" spc="-5" dirty="0">
                <a:latin typeface="Times New Roman"/>
                <a:cs typeface="Times New Roman"/>
              </a:rPr>
              <a:t>ADT </a:t>
            </a:r>
            <a:r>
              <a:rPr sz="1400" dirty="0">
                <a:latin typeface="Times New Roman"/>
                <a:cs typeface="Times New Roman"/>
              </a:rPr>
              <a:t>as shown</a:t>
            </a:r>
            <a:r>
              <a:rPr sz="1400" spc="-204" dirty="0">
                <a:latin typeface="Times New Roman"/>
                <a:cs typeface="Times New Roman"/>
              </a:rPr>
              <a:t> </a:t>
            </a:r>
            <a:r>
              <a:rPr sz="1400" dirty="0">
                <a:latin typeface="Times New Roman"/>
                <a:cs typeface="Times New Roman"/>
              </a:rPr>
              <a:t>below:</a:t>
            </a:r>
          </a:p>
        </p:txBody>
      </p:sp>
      <p:grpSp>
        <p:nvGrpSpPr>
          <p:cNvPr id="4" name="object 4"/>
          <p:cNvGrpSpPr/>
          <p:nvPr/>
        </p:nvGrpSpPr>
        <p:grpSpPr>
          <a:xfrm>
            <a:off x="304" y="0"/>
            <a:ext cx="4596130" cy="3452495"/>
            <a:chOff x="304" y="0"/>
            <a:chExt cx="4596130" cy="3452495"/>
          </a:xfrm>
        </p:grpSpPr>
        <p:pic>
          <p:nvPicPr>
            <p:cNvPr id="5" name="object 5"/>
            <p:cNvPicPr/>
            <p:nvPr/>
          </p:nvPicPr>
          <p:blipFill>
            <a:blip r:embed="rId2" cstate="print"/>
            <a:stretch>
              <a:fillRect/>
            </a:stretch>
          </p:blipFill>
          <p:spPr>
            <a:xfrm>
              <a:off x="129038" y="881155"/>
              <a:ext cx="4340828" cy="1886848"/>
            </a:xfrm>
            <a:prstGeom prst="rect">
              <a:avLst/>
            </a:prstGeom>
          </p:spPr>
        </p:pic>
        <p:sp>
          <p:nvSpPr>
            <p:cNvPr id="6" name="object 6"/>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12.15</a:t>
            </a:r>
            <a:endParaRPr sz="600">
              <a:latin typeface="Arial"/>
              <a:cs typeface="Arial"/>
            </a:endParaRPr>
          </a:p>
        </p:txBody>
      </p:sp>
      <p:sp>
        <p:nvSpPr>
          <p:cNvPr id="3" name="object 3"/>
          <p:cNvSpPr txBox="1">
            <a:spLocks noGrp="1"/>
          </p:cNvSpPr>
          <p:nvPr>
            <p:ph type="title"/>
          </p:nvPr>
        </p:nvSpPr>
        <p:spPr>
          <a:xfrm>
            <a:off x="197866" y="246634"/>
            <a:ext cx="3933825" cy="666750"/>
          </a:xfrm>
          <a:prstGeom prst="rect">
            <a:avLst/>
          </a:prstGeom>
        </p:spPr>
        <p:txBody>
          <a:bodyPr vert="horz" wrap="square" lIns="0" tIns="12700" rIns="0" bIns="0" rtlCol="0">
            <a:spAutoFit/>
          </a:bodyPr>
          <a:lstStyle/>
          <a:p>
            <a:pPr marL="12700">
              <a:lnSpc>
                <a:spcPct val="100000"/>
              </a:lnSpc>
              <a:spcBef>
                <a:spcPts val="100"/>
              </a:spcBef>
            </a:pPr>
            <a:r>
              <a:rPr b="1" dirty="0">
                <a:latin typeface="Times New Roman"/>
                <a:cs typeface="Times New Roman"/>
              </a:rPr>
              <a:t>Give a stack S as</a:t>
            </a:r>
            <a:r>
              <a:rPr b="1" spc="-90" dirty="0">
                <a:latin typeface="Times New Roman"/>
                <a:cs typeface="Times New Roman"/>
              </a:rPr>
              <a:t> </a:t>
            </a:r>
            <a:r>
              <a:rPr b="1" spc="-10" dirty="0">
                <a:latin typeface="Times New Roman"/>
                <a:cs typeface="Times New Roman"/>
              </a:rPr>
              <a:t>below,</a:t>
            </a:r>
          </a:p>
          <a:p>
            <a:pPr marL="12700" marR="5080">
              <a:lnSpc>
                <a:spcPct val="100000"/>
              </a:lnSpc>
              <a:tabLst>
                <a:tab pos="1236345" algn="l"/>
                <a:tab pos="2580005" algn="l"/>
              </a:tabLst>
            </a:pPr>
            <a:r>
              <a:rPr b="1" dirty="0">
                <a:latin typeface="Times New Roman"/>
                <a:cs typeface="Times New Roman"/>
              </a:rPr>
              <a:t>find</a:t>
            </a:r>
            <a:r>
              <a:rPr b="1" spc="-40" dirty="0">
                <a:latin typeface="Times New Roman"/>
                <a:cs typeface="Times New Roman"/>
              </a:rPr>
              <a:t> </a:t>
            </a:r>
            <a:r>
              <a:rPr b="1" spc="-45" dirty="0">
                <a:latin typeface="Times New Roman"/>
                <a:cs typeface="Times New Roman"/>
              </a:rPr>
              <a:t>Top</a:t>
            </a:r>
            <a:r>
              <a:rPr b="1" spc="-10" dirty="0">
                <a:latin typeface="Times New Roman"/>
                <a:cs typeface="Times New Roman"/>
              </a:rPr>
              <a:t> </a:t>
            </a:r>
            <a:r>
              <a:rPr b="1" spc="5" dirty="0">
                <a:latin typeface="Times New Roman"/>
                <a:cs typeface="Times New Roman"/>
              </a:rPr>
              <a:t>=</a:t>
            </a:r>
            <a:r>
              <a:rPr b="1" u="sng" spc="5" dirty="0">
                <a:uFill>
                  <a:solidFill>
                    <a:srgbClr val="000000"/>
                  </a:solidFill>
                </a:uFill>
                <a:latin typeface="Times New Roman"/>
                <a:cs typeface="Times New Roman"/>
              </a:rPr>
              <a:t> 	</a:t>
            </a:r>
            <a:r>
              <a:rPr b="1" dirty="0">
                <a:latin typeface="Times New Roman"/>
                <a:cs typeface="Times New Roman"/>
              </a:rPr>
              <a:t>and S[top]=</a:t>
            </a:r>
            <a:r>
              <a:rPr b="1" u="sng" dirty="0">
                <a:uFill>
                  <a:solidFill>
                    <a:srgbClr val="000000"/>
                  </a:solidFill>
                </a:uFill>
                <a:latin typeface="Times New Roman"/>
                <a:cs typeface="Times New Roman"/>
              </a:rPr>
              <a:t> 	</a:t>
            </a:r>
            <a:r>
              <a:rPr b="1" dirty="0">
                <a:latin typeface="Times New Roman"/>
                <a:cs typeface="Times New Roman"/>
              </a:rPr>
              <a:t>after Pop(S),  Push(S,25), Push(S,33), Pop(S), Pop(S), and</a:t>
            </a:r>
            <a:r>
              <a:rPr b="1" spc="-110" dirty="0">
                <a:latin typeface="Times New Roman"/>
                <a:cs typeface="Times New Roman"/>
              </a:rPr>
              <a:t> </a:t>
            </a:r>
            <a:r>
              <a:rPr b="1" dirty="0">
                <a:latin typeface="Times New Roman"/>
                <a:cs typeface="Times New Roman"/>
              </a:rPr>
              <a:t>Pop(S).</a:t>
            </a:r>
          </a:p>
        </p:txBody>
      </p:sp>
      <p:sp>
        <p:nvSpPr>
          <p:cNvPr id="4" name="object 4"/>
          <p:cNvSpPr/>
          <p:nvPr/>
        </p:nvSpPr>
        <p:spPr>
          <a:xfrm>
            <a:off x="1606511" y="1451278"/>
            <a:ext cx="397510" cy="377825"/>
          </a:xfrm>
          <a:custGeom>
            <a:avLst/>
            <a:gdLst/>
            <a:ahLst/>
            <a:cxnLst/>
            <a:rect l="l" t="t" r="r" b="b"/>
            <a:pathLst>
              <a:path w="397510" h="377825">
                <a:moveTo>
                  <a:pt x="397050" y="0"/>
                </a:moveTo>
                <a:lnTo>
                  <a:pt x="0" y="0"/>
                </a:lnTo>
                <a:lnTo>
                  <a:pt x="0" y="377216"/>
                </a:lnTo>
                <a:lnTo>
                  <a:pt x="397050" y="377216"/>
                </a:lnTo>
                <a:lnTo>
                  <a:pt x="397050" y="0"/>
                </a:lnTo>
                <a:close/>
              </a:path>
            </a:pathLst>
          </a:custGeom>
          <a:solidFill>
            <a:srgbClr val="FFFFFF"/>
          </a:solidFill>
        </p:spPr>
        <p:txBody>
          <a:bodyPr wrap="square" lIns="0" tIns="0" rIns="0" bIns="0" rtlCol="0"/>
          <a:lstStyle/>
          <a:p>
            <a:endParaRPr/>
          </a:p>
        </p:txBody>
      </p:sp>
      <p:sp>
        <p:nvSpPr>
          <p:cNvPr id="5" name="object 5"/>
          <p:cNvSpPr/>
          <p:nvPr/>
        </p:nvSpPr>
        <p:spPr>
          <a:xfrm>
            <a:off x="2379714" y="1451278"/>
            <a:ext cx="397510" cy="377825"/>
          </a:xfrm>
          <a:custGeom>
            <a:avLst/>
            <a:gdLst/>
            <a:ahLst/>
            <a:cxnLst/>
            <a:rect l="l" t="t" r="r" b="b"/>
            <a:pathLst>
              <a:path w="397510" h="377825">
                <a:moveTo>
                  <a:pt x="397050" y="0"/>
                </a:moveTo>
                <a:lnTo>
                  <a:pt x="0" y="0"/>
                </a:lnTo>
                <a:lnTo>
                  <a:pt x="0" y="377216"/>
                </a:lnTo>
                <a:lnTo>
                  <a:pt x="397050" y="377216"/>
                </a:lnTo>
                <a:lnTo>
                  <a:pt x="397050" y="0"/>
                </a:lnTo>
                <a:close/>
              </a:path>
            </a:pathLst>
          </a:custGeom>
          <a:solidFill>
            <a:srgbClr val="FFFFFF"/>
          </a:solidFill>
        </p:spPr>
        <p:txBody>
          <a:bodyPr wrap="square" lIns="0" tIns="0" rIns="0" bIns="0" rtlCol="0"/>
          <a:lstStyle/>
          <a:p>
            <a:endParaRPr/>
          </a:p>
        </p:txBody>
      </p:sp>
      <p:sp>
        <p:nvSpPr>
          <p:cNvPr id="6" name="object 6"/>
          <p:cNvSpPr/>
          <p:nvPr/>
        </p:nvSpPr>
        <p:spPr>
          <a:xfrm>
            <a:off x="833308" y="1451278"/>
            <a:ext cx="397510" cy="377825"/>
          </a:xfrm>
          <a:custGeom>
            <a:avLst/>
            <a:gdLst/>
            <a:ahLst/>
            <a:cxnLst/>
            <a:rect l="l" t="t" r="r" b="b"/>
            <a:pathLst>
              <a:path w="397509" h="377825">
                <a:moveTo>
                  <a:pt x="397050" y="0"/>
                </a:moveTo>
                <a:lnTo>
                  <a:pt x="0" y="0"/>
                </a:lnTo>
                <a:lnTo>
                  <a:pt x="0" y="377216"/>
                </a:lnTo>
                <a:lnTo>
                  <a:pt x="397050" y="377216"/>
                </a:lnTo>
                <a:lnTo>
                  <a:pt x="397050" y="0"/>
                </a:lnTo>
                <a:close/>
              </a:path>
            </a:pathLst>
          </a:custGeom>
          <a:solidFill>
            <a:srgbClr val="FFFFFF"/>
          </a:solidFill>
        </p:spPr>
        <p:txBody>
          <a:bodyPr wrap="square" lIns="0" tIns="0" rIns="0" bIns="0" rtlCol="0"/>
          <a:lstStyle/>
          <a:p>
            <a:endParaRPr/>
          </a:p>
        </p:txBody>
      </p:sp>
      <p:pic>
        <p:nvPicPr>
          <p:cNvPr id="7" name="object 7"/>
          <p:cNvPicPr/>
          <p:nvPr/>
        </p:nvPicPr>
        <p:blipFill>
          <a:blip r:embed="rId2" cstate="print"/>
          <a:stretch>
            <a:fillRect/>
          </a:stretch>
        </p:blipFill>
        <p:spPr>
          <a:xfrm>
            <a:off x="2894138" y="1846098"/>
            <a:ext cx="141928" cy="190232"/>
          </a:xfrm>
          <a:prstGeom prst="rect">
            <a:avLst/>
          </a:prstGeom>
        </p:spPr>
      </p:pic>
      <p:graphicFrame>
        <p:nvGraphicFramePr>
          <p:cNvPr id="8" name="object 8"/>
          <p:cNvGraphicFramePr>
            <a:graphicFrameLocks noGrp="1"/>
          </p:cNvGraphicFramePr>
          <p:nvPr/>
        </p:nvGraphicFramePr>
        <p:xfrm>
          <a:off x="450615" y="1444738"/>
          <a:ext cx="3488053" cy="377216"/>
        </p:xfrm>
        <a:graphic>
          <a:graphicData uri="http://schemas.openxmlformats.org/drawingml/2006/table">
            <a:tbl>
              <a:tblPr firstRow="1" bandRow="1">
                <a:tableStyleId>{2D5ABB26-0587-4C30-8999-92F81FD0307C}</a:tableStyleId>
              </a:tblPr>
              <a:tblGrid>
                <a:gridCol w="375920"/>
                <a:gridCol w="396875"/>
                <a:gridCol w="375920"/>
                <a:gridCol w="396875"/>
                <a:gridCol w="375920"/>
                <a:gridCol w="396875"/>
                <a:gridCol w="375919"/>
                <a:gridCol w="396875"/>
                <a:gridCol w="396874"/>
              </a:tblGrid>
              <a:tr h="377216">
                <a:tc>
                  <a:txBody>
                    <a:bodyPr/>
                    <a:lstStyle/>
                    <a:p>
                      <a:pPr marL="93980">
                        <a:lnSpc>
                          <a:spcPct val="100000"/>
                        </a:lnSpc>
                        <a:spcBef>
                          <a:spcPts val="200"/>
                        </a:spcBef>
                      </a:pPr>
                      <a:r>
                        <a:rPr sz="1650" spc="-5" dirty="0">
                          <a:latin typeface="Times New Roman"/>
                          <a:cs typeface="Times New Roman"/>
                        </a:rPr>
                        <a:t>75</a:t>
                      </a:r>
                      <a:endParaRPr sz="1650">
                        <a:latin typeface="Times New Roman"/>
                        <a:cs typeface="Times New Roman"/>
                      </a:endParaRPr>
                    </a:p>
                  </a:txBody>
                  <a:tcPr marL="0" marR="0" marT="2540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3980">
                        <a:lnSpc>
                          <a:spcPct val="100000"/>
                        </a:lnSpc>
                        <a:spcBef>
                          <a:spcPts val="200"/>
                        </a:spcBef>
                      </a:pPr>
                      <a:r>
                        <a:rPr sz="1650" spc="-10" dirty="0">
                          <a:latin typeface="Times New Roman"/>
                          <a:cs typeface="Times New Roman"/>
                        </a:rPr>
                        <a:t>56</a:t>
                      </a:r>
                      <a:endParaRPr sz="1650">
                        <a:latin typeface="Times New Roman"/>
                        <a:cs typeface="Times New Roman"/>
                      </a:endParaRPr>
                    </a:p>
                  </a:txBody>
                  <a:tcPr marL="0" marR="0" marT="2540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3980">
                        <a:lnSpc>
                          <a:spcPct val="100000"/>
                        </a:lnSpc>
                        <a:spcBef>
                          <a:spcPts val="200"/>
                        </a:spcBef>
                      </a:pPr>
                      <a:r>
                        <a:rPr sz="1650" spc="-10" dirty="0">
                          <a:latin typeface="Times New Roman"/>
                          <a:cs typeface="Times New Roman"/>
                        </a:rPr>
                        <a:t>43</a:t>
                      </a:r>
                      <a:endParaRPr sz="1650">
                        <a:latin typeface="Times New Roman"/>
                        <a:cs typeface="Times New Roman"/>
                      </a:endParaRPr>
                    </a:p>
                  </a:txBody>
                  <a:tcPr marL="0" marR="0" marT="2540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4615">
                        <a:lnSpc>
                          <a:spcPct val="100000"/>
                        </a:lnSpc>
                        <a:spcBef>
                          <a:spcPts val="200"/>
                        </a:spcBef>
                      </a:pPr>
                      <a:r>
                        <a:rPr sz="1650" spc="-10" dirty="0">
                          <a:latin typeface="Times New Roman"/>
                          <a:cs typeface="Times New Roman"/>
                        </a:rPr>
                        <a:t>68</a:t>
                      </a:r>
                      <a:endParaRPr sz="1650">
                        <a:latin typeface="Times New Roman"/>
                        <a:cs typeface="Times New Roman"/>
                      </a:endParaRPr>
                    </a:p>
                  </a:txBody>
                  <a:tcPr marL="0" marR="0" marT="2540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4615">
                        <a:lnSpc>
                          <a:spcPct val="100000"/>
                        </a:lnSpc>
                        <a:spcBef>
                          <a:spcPts val="200"/>
                        </a:spcBef>
                      </a:pPr>
                      <a:r>
                        <a:rPr sz="1650" spc="-10" dirty="0">
                          <a:latin typeface="Times New Roman"/>
                          <a:cs typeface="Times New Roman"/>
                        </a:rPr>
                        <a:t>92</a:t>
                      </a:r>
                      <a:endParaRPr sz="1650">
                        <a:latin typeface="Times New Roman"/>
                        <a:cs typeface="Times New Roman"/>
                      </a:endParaRPr>
                    </a:p>
                  </a:txBody>
                  <a:tcPr marL="0" marR="0" marT="2540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4615">
                        <a:lnSpc>
                          <a:spcPct val="100000"/>
                        </a:lnSpc>
                        <a:spcBef>
                          <a:spcPts val="200"/>
                        </a:spcBef>
                      </a:pPr>
                      <a:r>
                        <a:rPr sz="1650" spc="-10" dirty="0">
                          <a:latin typeface="Times New Roman"/>
                          <a:cs typeface="Times New Roman"/>
                        </a:rPr>
                        <a:t>14</a:t>
                      </a:r>
                      <a:endParaRPr sz="1650">
                        <a:latin typeface="Times New Roman"/>
                        <a:cs typeface="Times New Roman"/>
                      </a:endParaRPr>
                    </a:p>
                  </a:txBody>
                  <a:tcPr marL="0" marR="0" marT="2540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5250">
                        <a:lnSpc>
                          <a:spcPct val="100000"/>
                        </a:lnSpc>
                        <a:spcBef>
                          <a:spcPts val="200"/>
                        </a:spcBef>
                      </a:pPr>
                      <a:r>
                        <a:rPr sz="1650" spc="-10" dirty="0">
                          <a:latin typeface="Times New Roman"/>
                          <a:cs typeface="Times New Roman"/>
                        </a:rPr>
                        <a:t>28</a:t>
                      </a:r>
                      <a:endParaRPr sz="1650">
                        <a:latin typeface="Times New Roman"/>
                        <a:cs typeface="Times New Roman"/>
                      </a:endParaRPr>
                    </a:p>
                  </a:txBody>
                  <a:tcPr marL="0" marR="0" marT="2540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14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C0C0C0"/>
                    </a:solidFill>
                  </a:tcPr>
                </a:tc>
                <a:tc>
                  <a:txBody>
                    <a:bodyPr/>
                    <a:lstStyle/>
                    <a:p>
                      <a:pPr>
                        <a:lnSpc>
                          <a:spcPct val="100000"/>
                        </a:lnSpc>
                      </a:pPr>
                      <a:endParaRPr sz="14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C0C0C0"/>
                    </a:solidFill>
                  </a:tcPr>
                </a:tc>
              </a:tr>
            </a:tbl>
          </a:graphicData>
        </a:graphic>
      </p:graphicFrame>
      <p:sp>
        <p:nvSpPr>
          <p:cNvPr id="9" name="object 9"/>
          <p:cNvSpPr txBox="1">
            <a:spLocks noGrp="1"/>
          </p:cNvSpPr>
          <p:nvPr>
            <p:ph type="body" idx="1"/>
          </p:nvPr>
        </p:nvSpPr>
        <p:spPr>
          <a:prstGeom prst="rect">
            <a:avLst/>
          </a:prstGeom>
        </p:spPr>
        <p:txBody>
          <a:bodyPr vert="horz" wrap="square" lIns="0" tIns="43815" rIns="0" bIns="0" rtlCol="0">
            <a:spAutoFit/>
          </a:bodyPr>
          <a:lstStyle/>
          <a:p>
            <a:pPr marL="367665">
              <a:lnSpc>
                <a:spcPct val="100000"/>
              </a:lnSpc>
              <a:spcBef>
                <a:spcPts val="345"/>
              </a:spcBef>
              <a:tabLst>
                <a:tab pos="744220" algn="l"/>
                <a:tab pos="1141095" algn="l"/>
                <a:tab pos="1517650" algn="l"/>
                <a:tab pos="1915160" algn="l"/>
                <a:tab pos="2291080" algn="l"/>
                <a:tab pos="2688590" algn="l"/>
                <a:tab pos="3064510" algn="l"/>
                <a:tab pos="3462020" algn="l"/>
              </a:tabLst>
            </a:pPr>
            <a:r>
              <a:rPr spc="-5" dirty="0"/>
              <a:t>1	2	3	4	5	6	7	8	9</a:t>
            </a:r>
          </a:p>
          <a:p>
            <a:pPr marL="12700">
              <a:lnSpc>
                <a:spcPct val="100000"/>
              </a:lnSpc>
              <a:spcBef>
                <a:spcPts val="250"/>
              </a:spcBef>
            </a:pPr>
            <a:r>
              <a:rPr i="1" spc="-5" dirty="0">
                <a:latin typeface="Times New Roman"/>
                <a:cs typeface="Times New Roman"/>
              </a:rPr>
              <a:t>S</a:t>
            </a:r>
          </a:p>
          <a:p>
            <a:pPr>
              <a:lnSpc>
                <a:spcPct val="100000"/>
              </a:lnSpc>
              <a:spcBef>
                <a:spcPts val="45"/>
              </a:spcBef>
            </a:pPr>
            <a:endParaRPr sz="1700">
              <a:latin typeface="Times New Roman"/>
              <a:cs typeface="Times New Roman"/>
            </a:endParaRPr>
          </a:p>
          <a:p>
            <a:pPr marR="688340" algn="r">
              <a:lnSpc>
                <a:spcPct val="100000"/>
              </a:lnSpc>
            </a:pPr>
            <a:r>
              <a:rPr i="1" spc="-50" dirty="0">
                <a:latin typeface="Times New Roman"/>
                <a:cs typeface="Times New Roman"/>
              </a:rPr>
              <a:t>Top</a:t>
            </a:r>
          </a:p>
        </p:txBody>
      </p:sp>
      <p:sp>
        <p:nvSpPr>
          <p:cNvPr id="10" name="object 10"/>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174625" cy="105157"/>
          </a:xfrm>
          <a:prstGeom prst="rect">
            <a:avLst/>
          </a:prstGeom>
        </p:spPr>
        <p:txBody>
          <a:bodyPr vert="horz" wrap="square" lIns="0" tIns="12700" rIns="0" bIns="0" rtlCol="0">
            <a:spAutoFit/>
          </a:bodyPr>
          <a:lstStyle/>
          <a:p>
            <a:pPr marL="12700">
              <a:lnSpc>
                <a:spcPct val="100000"/>
              </a:lnSpc>
              <a:spcBef>
                <a:spcPts val="100"/>
              </a:spcBef>
            </a:pPr>
            <a:r>
              <a:rPr sz="600" b="1" spc="-5" dirty="0" smtClean="0">
                <a:solidFill>
                  <a:srgbClr val="1C1C1C"/>
                </a:solidFill>
                <a:latin typeface="Arial"/>
                <a:cs typeface="Arial"/>
              </a:rPr>
              <a:t>2</a:t>
            </a:r>
            <a:endParaRPr sz="600" dirty="0">
              <a:latin typeface="Arial"/>
              <a:cs typeface="Arial"/>
            </a:endParaRPr>
          </a:p>
        </p:txBody>
      </p:sp>
      <p:pic>
        <p:nvPicPr>
          <p:cNvPr id="3" name="object 3"/>
          <p:cNvPicPr/>
          <p:nvPr/>
        </p:nvPicPr>
        <p:blipFill>
          <a:blip r:embed="rId2" cstate="print"/>
          <a:stretch>
            <a:fillRect/>
          </a:stretch>
        </p:blipFill>
        <p:spPr>
          <a:xfrm>
            <a:off x="144097" y="44966"/>
            <a:ext cx="914241" cy="197575"/>
          </a:xfrm>
          <a:prstGeom prst="rect">
            <a:avLst/>
          </a:prstGeom>
        </p:spPr>
      </p:pic>
      <p:sp>
        <p:nvSpPr>
          <p:cNvPr id="4" name="object 4"/>
          <p:cNvSpPr txBox="1">
            <a:spLocks noGrp="1"/>
          </p:cNvSpPr>
          <p:nvPr>
            <p:ph type="title"/>
          </p:nvPr>
        </p:nvSpPr>
        <p:spPr>
          <a:xfrm>
            <a:off x="121666" y="0"/>
            <a:ext cx="936625" cy="269240"/>
          </a:xfrm>
          <a:prstGeom prst="rect">
            <a:avLst/>
          </a:prstGeom>
        </p:spPr>
        <p:txBody>
          <a:bodyPr vert="horz" wrap="square" lIns="0" tIns="12065" rIns="0" bIns="0" rtlCol="0">
            <a:spAutoFit/>
          </a:bodyPr>
          <a:lstStyle/>
          <a:p>
            <a:pPr marL="12700">
              <a:lnSpc>
                <a:spcPct val="100000"/>
              </a:lnSpc>
              <a:spcBef>
                <a:spcPts val="95"/>
              </a:spcBef>
            </a:pPr>
            <a:r>
              <a:rPr sz="1600" b="1" spc="-15" dirty="0">
                <a:solidFill>
                  <a:srgbClr val="FF0000"/>
                </a:solidFill>
                <a:latin typeface="Times New Roman"/>
                <a:cs typeface="Times New Roman"/>
              </a:rPr>
              <a:t>O</a:t>
            </a:r>
            <a:r>
              <a:rPr sz="1600" b="1" spc="-5" dirty="0">
                <a:solidFill>
                  <a:srgbClr val="FF0000"/>
                </a:solidFill>
                <a:latin typeface="Times New Roman"/>
                <a:cs typeface="Times New Roman"/>
              </a:rPr>
              <a:t>bjec</a:t>
            </a:r>
            <a:r>
              <a:rPr sz="1600" b="1" spc="-15" dirty="0">
                <a:solidFill>
                  <a:srgbClr val="FF0000"/>
                </a:solidFill>
                <a:latin typeface="Times New Roman"/>
                <a:cs typeface="Times New Roman"/>
              </a:rPr>
              <a:t>t</a:t>
            </a:r>
            <a:r>
              <a:rPr sz="1600" b="1" spc="-5" dirty="0">
                <a:solidFill>
                  <a:srgbClr val="FF0000"/>
                </a:solidFill>
                <a:latin typeface="Times New Roman"/>
                <a:cs typeface="Times New Roman"/>
              </a:rPr>
              <a:t>ives</a:t>
            </a:r>
            <a:endParaRPr sz="1600">
              <a:latin typeface="Times New Roman"/>
              <a:cs typeface="Times New Roman"/>
            </a:endParaRPr>
          </a:p>
        </p:txBody>
      </p:sp>
      <p:pic>
        <p:nvPicPr>
          <p:cNvPr id="5" name="object 5"/>
          <p:cNvPicPr/>
          <p:nvPr/>
        </p:nvPicPr>
        <p:blipFill>
          <a:blip r:embed="rId3" cstate="print"/>
          <a:stretch>
            <a:fillRect/>
          </a:stretch>
        </p:blipFill>
        <p:spPr>
          <a:xfrm>
            <a:off x="38100" y="202755"/>
            <a:ext cx="3931920" cy="251460"/>
          </a:xfrm>
          <a:prstGeom prst="rect">
            <a:avLst/>
          </a:prstGeom>
        </p:spPr>
      </p:pic>
      <p:sp>
        <p:nvSpPr>
          <p:cNvPr id="6" name="object 6"/>
          <p:cNvSpPr txBox="1"/>
          <p:nvPr/>
        </p:nvSpPr>
        <p:spPr>
          <a:xfrm>
            <a:off x="121666" y="151320"/>
            <a:ext cx="4371975" cy="3064942"/>
          </a:xfrm>
          <a:prstGeom prst="rect">
            <a:avLst/>
          </a:prstGeom>
        </p:spPr>
        <p:txBody>
          <a:bodyPr vert="horz" wrap="square" lIns="0" tIns="96520" rIns="0" bIns="0" rtlCol="0">
            <a:spAutoFit/>
          </a:bodyPr>
          <a:lstStyle/>
          <a:p>
            <a:pPr marL="12700">
              <a:lnSpc>
                <a:spcPct val="100000"/>
              </a:lnSpc>
              <a:spcBef>
                <a:spcPts val="760"/>
              </a:spcBef>
            </a:pPr>
            <a:r>
              <a:rPr sz="1200" b="1" spc="-5" dirty="0">
                <a:solidFill>
                  <a:srgbClr val="3333CC"/>
                </a:solidFill>
                <a:latin typeface="Times New Roman"/>
                <a:cs typeface="Times New Roman"/>
              </a:rPr>
              <a:t>After </a:t>
            </a:r>
            <a:r>
              <a:rPr sz="1200" b="1" dirty="0">
                <a:solidFill>
                  <a:srgbClr val="3333CC"/>
                </a:solidFill>
                <a:latin typeface="Times New Roman"/>
                <a:cs typeface="Times New Roman"/>
              </a:rPr>
              <a:t>studying </a:t>
            </a:r>
            <a:r>
              <a:rPr sz="1200" b="1" spc="-5" dirty="0">
                <a:solidFill>
                  <a:srgbClr val="3333CC"/>
                </a:solidFill>
                <a:latin typeface="Times New Roman"/>
                <a:cs typeface="Times New Roman"/>
              </a:rPr>
              <a:t>this </a:t>
            </a:r>
            <a:r>
              <a:rPr sz="1200" b="1" spc="-20" dirty="0">
                <a:solidFill>
                  <a:srgbClr val="3333CC"/>
                </a:solidFill>
                <a:latin typeface="Times New Roman"/>
                <a:cs typeface="Times New Roman"/>
              </a:rPr>
              <a:t>chapter, </a:t>
            </a:r>
            <a:r>
              <a:rPr sz="1200" b="1" spc="-5" dirty="0">
                <a:solidFill>
                  <a:srgbClr val="3333CC"/>
                </a:solidFill>
                <a:latin typeface="Times New Roman"/>
                <a:cs typeface="Times New Roman"/>
              </a:rPr>
              <a:t>the student should be </a:t>
            </a:r>
            <a:r>
              <a:rPr sz="1200" b="1" dirty="0">
                <a:solidFill>
                  <a:srgbClr val="3333CC"/>
                </a:solidFill>
                <a:latin typeface="Times New Roman"/>
                <a:cs typeface="Times New Roman"/>
              </a:rPr>
              <a:t>able</a:t>
            </a:r>
            <a:r>
              <a:rPr sz="1200" b="1" spc="-10" dirty="0">
                <a:solidFill>
                  <a:srgbClr val="3333CC"/>
                </a:solidFill>
                <a:latin typeface="Times New Roman"/>
                <a:cs typeface="Times New Roman"/>
              </a:rPr>
              <a:t> </a:t>
            </a:r>
            <a:r>
              <a:rPr sz="1200" b="1" dirty="0">
                <a:solidFill>
                  <a:srgbClr val="3333CC"/>
                </a:solidFill>
                <a:latin typeface="Times New Roman"/>
                <a:cs typeface="Times New Roman"/>
              </a:rPr>
              <a:t>to:</a:t>
            </a:r>
            <a:endParaRPr sz="1200" dirty="0">
              <a:latin typeface="Times New Roman"/>
              <a:cs typeface="Times New Roman"/>
            </a:endParaRPr>
          </a:p>
          <a:p>
            <a:pPr marL="187960" indent="-175260">
              <a:lnSpc>
                <a:spcPct val="100000"/>
              </a:lnSpc>
              <a:spcBef>
                <a:spcPts val="660"/>
              </a:spcBef>
              <a:buSzPct val="83333"/>
              <a:buFont typeface="Wingdings"/>
              <a:buChar char=""/>
              <a:tabLst>
                <a:tab pos="187960" algn="l"/>
              </a:tabLst>
            </a:pPr>
            <a:r>
              <a:rPr sz="1000" b="1" spc="-5" dirty="0">
                <a:latin typeface="Times New Roman"/>
                <a:cs typeface="Times New Roman"/>
              </a:rPr>
              <a:t>Define </a:t>
            </a:r>
            <a:r>
              <a:rPr sz="1000" b="1" spc="-5" dirty="0">
                <a:solidFill>
                  <a:srgbClr val="990000"/>
                </a:solidFill>
                <a:latin typeface="Times New Roman"/>
                <a:cs typeface="Times New Roman"/>
              </a:rPr>
              <a:t>the concept </a:t>
            </a:r>
            <a:r>
              <a:rPr sz="1000" b="1" dirty="0">
                <a:solidFill>
                  <a:srgbClr val="990000"/>
                </a:solidFill>
                <a:latin typeface="Times New Roman"/>
                <a:cs typeface="Times New Roman"/>
              </a:rPr>
              <a:t>of </a:t>
            </a:r>
            <a:r>
              <a:rPr sz="1000" b="1" spc="-5" dirty="0">
                <a:solidFill>
                  <a:srgbClr val="990000"/>
                </a:solidFill>
                <a:latin typeface="Times New Roman"/>
                <a:cs typeface="Times New Roman"/>
              </a:rPr>
              <a:t>an abstract data </a:t>
            </a:r>
            <a:r>
              <a:rPr sz="1000" b="1" dirty="0">
                <a:solidFill>
                  <a:srgbClr val="990000"/>
                </a:solidFill>
                <a:latin typeface="Times New Roman"/>
                <a:cs typeface="Times New Roman"/>
              </a:rPr>
              <a:t>type</a:t>
            </a:r>
            <a:r>
              <a:rPr sz="1000" b="1" spc="25" dirty="0">
                <a:solidFill>
                  <a:srgbClr val="990000"/>
                </a:solidFill>
                <a:latin typeface="Times New Roman"/>
                <a:cs typeface="Times New Roman"/>
              </a:rPr>
              <a:t> </a:t>
            </a:r>
            <a:r>
              <a:rPr sz="1000" b="1" spc="-5" dirty="0">
                <a:solidFill>
                  <a:srgbClr val="990000"/>
                </a:solidFill>
                <a:latin typeface="Times New Roman"/>
                <a:cs typeface="Times New Roman"/>
              </a:rPr>
              <a:t>(ADT</a:t>
            </a:r>
            <a:r>
              <a:rPr sz="1000" b="1" spc="-5" dirty="0" smtClean="0">
                <a:solidFill>
                  <a:srgbClr val="990000"/>
                </a:solidFill>
                <a:latin typeface="Times New Roman"/>
                <a:cs typeface="Times New Roman"/>
              </a:rPr>
              <a:t>).</a:t>
            </a:r>
            <a:endParaRPr lang="en-US" sz="1000" b="1" spc="-5" dirty="0" smtClean="0">
              <a:solidFill>
                <a:srgbClr val="990000"/>
              </a:solidFill>
              <a:latin typeface="Times New Roman"/>
              <a:cs typeface="Times New Roman"/>
            </a:endParaRPr>
          </a:p>
          <a:p>
            <a:pPr marL="187960" indent="-175260">
              <a:lnSpc>
                <a:spcPct val="100000"/>
              </a:lnSpc>
              <a:spcBef>
                <a:spcPts val="660"/>
              </a:spcBef>
              <a:buSzPct val="83333"/>
              <a:buFont typeface="Wingdings"/>
              <a:buChar char=""/>
              <a:tabLst>
                <a:tab pos="187960" algn="l"/>
              </a:tabLst>
            </a:pPr>
            <a:r>
              <a:rPr lang="en-US" sz="1000" b="1" spc="-5" dirty="0" smtClean="0">
                <a:latin typeface="Times New Roman"/>
                <a:cs typeface="Times New Roman"/>
              </a:rPr>
              <a:t>Define </a:t>
            </a:r>
            <a:r>
              <a:rPr lang="en-US" sz="1000" b="1" u="sng" spc="-5" dirty="0" smtClean="0">
                <a:latin typeface="Times New Roman"/>
                <a:cs typeface="Times New Roman"/>
              </a:rPr>
              <a:t>Data Structures</a:t>
            </a:r>
          </a:p>
          <a:p>
            <a:pPr marL="187960" indent="-175260">
              <a:lnSpc>
                <a:spcPct val="100000"/>
              </a:lnSpc>
              <a:spcBef>
                <a:spcPts val="660"/>
              </a:spcBef>
              <a:buSzPct val="83333"/>
              <a:buFont typeface="Wingdings"/>
              <a:buChar char=""/>
              <a:tabLst>
                <a:tab pos="187960" algn="l"/>
              </a:tabLst>
            </a:pPr>
            <a:r>
              <a:rPr lang="en-US" sz="1000" b="1" spc="-5" dirty="0" smtClean="0">
                <a:latin typeface="Times New Roman"/>
                <a:cs typeface="Times New Roman"/>
              </a:rPr>
              <a:t>Define an Array</a:t>
            </a:r>
            <a:endParaRPr sz="1000" dirty="0">
              <a:latin typeface="Times New Roman"/>
              <a:cs typeface="Times New Roman"/>
            </a:endParaRPr>
          </a:p>
          <a:p>
            <a:pPr marL="12700" marR="5080">
              <a:lnSpc>
                <a:spcPct val="100000"/>
              </a:lnSpc>
              <a:spcBef>
                <a:spcPts val="430"/>
              </a:spcBef>
              <a:buFont typeface="Wingdings"/>
              <a:buChar char=""/>
              <a:tabLst>
                <a:tab pos="223520" algn="l"/>
              </a:tabLst>
            </a:pPr>
            <a:r>
              <a:rPr lang="en-US" sz="1000" b="1" spc="-5" dirty="0" smtClean="0">
                <a:uFill>
                  <a:solidFill>
                    <a:srgbClr val="000000"/>
                  </a:solidFill>
                </a:uFill>
                <a:latin typeface="Times New Roman"/>
                <a:cs typeface="Times New Roman"/>
              </a:rPr>
              <a:t> </a:t>
            </a:r>
            <a:r>
              <a:rPr sz="1000" b="1" spc="-5" dirty="0" smtClean="0">
                <a:uFill>
                  <a:solidFill>
                    <a:srgbClr val="000000"/>
                  </a:solidFill>
                </a:uFill>
                <a:latin typeface="Times New Roman"/>
                <a:cs typeface="Times New Roman"/>
              </a:rPr>
              <a:t>Define </a:t>
            </a:r>
            <a:r>
              <a:rPr sz="1000" b="1" dirty="0">
                <a:uFill>
                  <a:solidFill>
                    <a:srgbClr val="000000"/>
                  </a:solidFill>
                </a:uFill>
                <a:latin typeface="Times New Roman"/>
                <a:cs typeface="Times New Roman"/>
              </a:rPr>
              <a:t>a </a:t>
            </a:r>
            <a:r>
              <a:rPr sz="1000" b="1" spc="-5" dirty="0">
                <a:uFill>
                  <a:solidFill>
                    <a:srgbClr val="000000"/>
                  </a:solidFill>
                </a:uFill>
                <a:latin typeface="Times New Roman"/>
                <a:cs typeface="Times New Roman"/>
              </a:rPr>
              <a:t>stack</a:t>
            </a:r>
            <a:r>
              <a:rPr sz="1000" b="1" spc="-5" dirty="0">
                <a:latin typeface="Times New Roman"/>
                <a:cs typeface="Times New Roman"/>
              </a:rPr>
              <a:t>, </a:t>
            </a:r>
            <a:r>
              <a:rPr sz="1000" b="1" spc="-5" dirty="0">
                <a:solidFill>
                  <a:srgbClr val="990000"/>
                </a:solidFill>
                <a:latin typeface="Times New Roman"/>
                <a:cs typeface="Times New Roman"/>
              </a:rPr>
              <a:t>the basic operations on stacks</a:t>
            </a:r>
            <a:r>
              <a:rPr sz="1000" b="1" spc="-5" dirty="0">
                <a:latin typeface="Times New Roman"/>
                <a:cs typeface="Times New Roman"/>
              </a:rPr>
              <a:t>, their applications  and how they can be</a:t>
            </a:r>
            <a:r>
              <a:rPr sz="1000" b="1" spc="-10" dirty="0">
                <a:latin typeface="Times New Roman"/>
                <a:cs typeface="Times New Roman"/>
              </a:rPr>
              <a:t> </a:t>
            </a:r>
            <a:r>
              <a:rPr sz="1000" b="1" spc="-5" dirty="0">
                <a:latin typeface="Times New Roman"/>
                <a:cs typeface="Times New Roman"/>
              </a:rPr>
              <a:t>implemented.</a:t>
            </a:r>
            <a:endParaRPr sz="1000" dirty="0">
              <a:latin typeface="Times New Roman"/>
              <a:cs typeface="Times New Roman"/>
            </a:endParaRPr>
          </a:p>
          <a:p>
            <a:pPr marL="12700" marR="727710">
              <a:lnSpc>
                <a:spcPct val="100000"/>
              </a:lnSpc>
              <a:spcBef>
                <a:spcPts val="430"/>
              </a:spcBef>
              <a:buFont typeface="Wingdings"/>
              <a:buChar char=""/>
              <a:tabLst>
                <a:tab pos="223520" algn="l"/>
              </a:tabLst>
            </a:pPr>
            <a:r>
              <a:rPr lang="en-US" sz="1000" b="1" spc="-5" dirty="0" smtClean="0">
                <a:uFill>
                  <a:solidFill>
                    <a:srgbClr val="000000"/>
                  </a:solidFill>
                </a:uFill>
                <a:latin typeface="Times New Roman"/>
                <a:cs typeface="Times New Roman"/>
              </a:rPr>
              <a:t> </a:t>
            </a:r>
            <a:r>
              <a:rPr sz="1000" b="1" spc="-5" dirty="0" smtClean="0">
                <a:uFill>
                  <a:solidFill>
                    <a:srgbClr val="000000"/>
                  </a:solidFill>
                </a:uFill>
                <a:latin typeface="Times New Roman"/>
                <a:cs typeface="Times New Roman"/>
              </a:rPr>
              <a:t>Define </a:t>
            </a:r>
            <a:r>
              <a:rPr sz="1000" b="1" dirty="0">
                <a:uFill>
                  <a:solidFill>
                    <a:srgbClr val="000000"/>
                  </a:solidFill>
                </a:uFill>
                <a:latin typeface="Times New Roman"/>
                <a:cs typeface="Times New Roman"/>
              </a:rPr>
              <a:t>a </a:t>
            </a:r>
            <a:r>
              <a:rPr sz="1000" b="1" spc="-5" dirty="0">
                <a:uFill>
                  <a:solidFill>
                    <a:srgbClr val="000000"/>
                  </a:solidFill>
                </a:uFill>
                <a:latin typeface="Times New Roman"/>
                <a:cs typeface="Times New Roman"/>
              </a:rPr>
              <a:t>queue</a:t>
            </a:r>
            <a:r>
              <a:rPr sz="1000" b="1" spc="-5" dirty="0">
                <a:latin typeface="Times New Roman"/>
                <a:cs typeface="Times New Roman"/>
              </a:rPr>
              <a:t>, </a:t>
            </a:r>
            <a:r>
              <a:rPr sz="1000" b="1" spc="-5" dirty="0">
                <a:solidFill>
                  <a:srgbClr val="990000"/>
                </a:solidFill>
                <a:latin typeface="Times New Roman"/>
                <a:cs typeface="Times New Roman"/>
              </a:rPr>
              <a:t>the basic operations on queues</a:t>
            </a:r>
            <a:r>
              <a:rPr sz="1000" b="1" spc="-5" dirty="0">
                <a:latin typeface="Times New Roman"/>
                <a:cs typeface="Times New Roman"/>
              </a:rPr>
              <a:t>, their  applications and how </a:t>
            </a:r>
            <a:r>
              <a:rPr sz="1000" b="1" dirty="0">
                <a:latin typeface="Times New Roman"/>
                <a:cs typeface="Times New Roman"/>
              </a:rPr>
              <a:t>they </a:t>
            </a:r>
            <a:r>
              <a:rPr sz="1000" b="1" spc="-5" dirty="0">
                <a:latin typeface="Times New Roman"/>
                <a:cs typeface="Times New Roman"/>
              </a:rPr>
              <a:t>can be</a:t>
            </a:r>
            <a:r>
              <a:rPr sz="1000" b="1" spc="-20" dirty="0">
                <a:latin typeface="Times New Roman"/>
                <a:cs typeface="Times New Roman"/>
              </a:rPr>
              <a:t> </a:t>
            </a:r>
            <a:r>
              <a:rPr sz="1000" b="1" spc="-5" dirty="0">
                <a:latin typeface="Times New Roman"/>
                <a:cs typeface="Times New Roman"/>
              </a:rPr>
              <a:t>implemented.</a:t>
            </a:r>
            <a:endParaRPr sz="1000" dirty="0">
              <a:latin typeface="Times New Roman"/>
              <a:cs typeface="Times New Roman"/>
            </a:endParaRPr>
          </a:p>
          <a:p>
            <a:pPr marL="12700" marR="182880">
              <a:lnSpc>
                <a:spcPct val="100000"/>
              </a:lnSpc>
              <a:spcBef>
                <a:spcPts val="439"/>
              </a:spcBef>
              <a:buFont typeface="Wingdings"/>
              <a:buChar char=""/>
              <a:tabLst>
                <a:tab pos="223520" algn="l"/>
              </a:tabLst>
            </a:pPr>
            <a:r>
              <a:rPr lang="en-US" sz="1000" b="1" spc="-5" dirty="0" smtClean="0">
                <a:latin typeface="Times New Roman"/>
                <a:cs typeface="Times New Roman"/>
              </a:rPr>
              <a:t> </a:t>
            </a:r>
            <a:r>
              <a:rPr sz="1000" b="1" spc="-5" dirty="0" smtClean="0">
                <a:latin typeface="Times New Roman"/>
                <a:cs typeface="Times New Roman"/>
              </a:rPr>
              <a:t>Define </a:t>
            </a:r>
            <a:r>
              <a:rPr sz="1000" b="1" dirty="0">
                <a:latin typeface="Times New Roman"/>
                <a:cs typeface="Times New Roman"/>
              </a:rPr>
              <a:t>a </a:t>
            </a:r>
            <a:r>
              <a:rPr sz="1000" b="1" spc="-5" dirty="0">
                <a:latin typeface="Times New Roman"/>
                <a:cs typeface="Times New Roman"/>
              </a:rPr>
              <a:t>general </a:t>
            </a:r>
            <a:r>
              <a:rPr sz="1000" b="1" dirty="0">
                <a:latin typeface="Times New Roman"/>
                <a:cs typeface="Times New Roman"/>
              </a:rPr>
              <a:t>linear list, </a:t>
            </a:r>
            <a:r>
              <a:rPr sz="1000" b="1" spc="-5" dirty="0">
                <a:solidFill>
                  <a:srgbClr val="990000"/>
                </a:solidFill>
                <a:latin typeface="Times New Roman"/>
                <a:cs typeface="Times New Roman"/>
              </a:rPr>
              <a:t>the basic operations on </a:t>
            </a:r>
            <a:r>
              <a:rPr sz="1000" b="1" dirty="0">
                <a:solidFill>
                  <a:srgbClr val="990000"/>
                </a:solidFill>
                <a:latin typeface="Times New Roman"/>
                <a:cs typeface="Times New Roman"/>
              </a:rPr>
              <a:t>lists</a:t>
            </a:r>
            <a:r>
              <a:rPr sz="1000" b="1" dirty="0">
                <a:latin typeface="Times New Roman"/>
                <a:cs typeface="Times New Roman"/>
              </a:rPr>
              <a:t>, their  </a:t>
            </a:r>
            <a:r>
              <a:rPr sz="1000" b="1" spc="-5" dirty="0">
                <a:latin typeface="Times New Roman"/>
                <a:cs typeface="Times New Roman"/>
              </a:rPr>
              <a:t>applications and how </a:t>
            </a:r>
            <a:r>
              <a:rPr sz="1000" b="1" dirty="0">
                <a:latin typeface="Times New Roman"/>
                <a:cs typeface="Times New Roman"/>
              </a:rPr>
              <a:t>they </a:t>
            </a:r>
            <a:r>
              <a:rPr sz="1000" b="1" spc="-5" dirty="0">
                <a:latin typeface="Times New Roman"/>
                <a:cs typeface="Times New Roman"/>
              </a:rPr>
              <a:t>can be</a:t>
            </a:r>
            <a:r>
              <a:rPr sz="1000" b="1" spc="-20" dirty="0">
                <a:latin typeface="Times New Roman"/>
                <a:cs typeface="Times New Roman"/>
              </a:rPr>
              <a:t> </a:t>
            </a:r>
            <a:r>
              <a:rPr sz="1000" b="1" spc="-5" dirty="0">
                <a:latin typeface="Times New Roman"/>
                <a:cs typeface="Times New Roman"/>
              </a:rPr>
              <a:t>implemented.</a:t>
            </a:r>
            <a:endParaRPr sz="1000" dirty="0">
              <a:latin typeface="Times New Roman"/>
              <a:cs typeface="Times New Roman"/>
            </a:endParaRPr>
          </a:p>
          <a:p>
            <a:pPr marL="222885" indent="-210820">
              <a:lnSpc>
                <a:spcPct val="100000"/>
              </a:lnSpc>
              <a:spcBef>
                <a:spcPts val="430"/>
              </a:spcBef>
              <a:buFont typeface="Wingdings"/>
              <a:buChar char=""/>
              <a:tabLst>
                <a:tab pos="223520" algn="l"/>
              </a:tabLst>
            </a:pPr>
            <a:r>
              <a:rPr sz="1000" b="1" spc="-5" dirty="0">
                <a:latin typeface="Times New Roman"/>
                <a:cs typeface="Times New Roman"/>
              </a:rPr>
              <a:t>Define </a:t>
            </a:r>
            <a:r>
              <a:rPr sz="1000" b="1" dirty="0">
                <a:solidFill>
                  <a:srgbClr val="990000"/>
                </a:solidFill>
                <a:latin typeface="Times New Roman"/>
                <a:cs typeface="Times New Roman"/>
              </a:rPr>
              <a:t>a </a:t>
            </a:r>
            <a:r>
              <a:rPr sz="1000" b="1" spc="-5" dirty="0">
                <a:solidFill>
                  <a:srgbClr val="990000"/>
                </a:solidFill>
                <a:latin typeface="Times New Roman"/>
                <a:cs typeface="Times New Roman"/>
              </a:rPr>
              <a:t>general </a:t>
            </a:r>
            <a:r>
              <a:rPr sz="1000" b="1" spc="-10" dirty="0">
                <a:solidFill>
                  <a:srgbClr val="990000"/>
                </a:solidFill>
                <a:latin typeface="Times New Roman"/>
                <a:cs typeface="Times New Roman"/>
              </a:rPr>
              <a:t>tree </a:t>
            </a:r>
            <a:r>
              <a:rPr sz="1000" b="1" spc="-5" dirty="0">
                <a:latin typeface="Times New Roman"/>
                <a:cs typeface="Times New Roman"/>
              </a:rPr>
              <a:t>and its</a:t>
            </a:r>
            <a:r>
              <a:rPr sz="1000" b="1" spc="35" dirty="0">
                <a:latin typeface="Times New Roman"/>
                <a:cs typeface="Times New Roman"/>
              </a:rPr>
              <a:t> </a:t>
            </a:r>
            <a:r>
              <a:rPr sz="1000" b="1" spc="-5" dirty="0">
                <a:latin typeface="Times New Roman"/>
                <a:cs typeface="Times New Roman"/>
              </a:rPr>
              <a:t>application.</a:t>
            </a:r>
            <a:endParaRPr sz="1000" dirty="0">
              <a:latin typeface="Times New Roman"/>
              <a:cs typeface="Times New Roman"/>
            </a:endParaRPr>
          </a:p>
          <a:p>
            <a:pPr marL="12700" marR="760095">
              <a:lnSpc>
                <a:spcPct val="100000"/>
              </a:lnSpc>
              <a:spcBef>
                <a:spcPts val="430"/>
              </a:spcBef>
              <a:buFont typeface="Wingdings"/>
              <a:buChar char=""/>
              <a:tabLst>
                <a:tab pos="223520" algn="l"/>
              </a:tabLst>
            </a:pPr>
            <a:r>
              <a:rPr lang="en-US" sz="1000" b="1" spc="-5" dirty="0" smtClean="0">
                <a:uFill>
                  <a:solidFill>
                    <a:srgbClr val="000000"/>
                  </a:solidFill>
                </a:uFill>
                <a:latin typeface="Times New Roman"/>
                <a:cs typeface="Times New Roman"/>
              </a:rPr>
              <a:t> </a:t>
            </a:r>
            <a:r>
              <a:rPr sz="1000" b="1" spc="-5" dirty="0" smtClean="0">
                <a:uFill>
                  <a:solidFill>
                    <a:srgbClr val="000000"/>
                  </a:solidFill>
                </a:uFill>
                <a:latin typeface="Times New Roman"/>
                <a:cs typeface="Times New Roman"/>
              </a:rPr>
              <a:t>Define </a:t>
            </a:r>
            <a:r>
              <a:rPr sz="1000" b="1" dirty="0">
                <a:uFill>
                  <a:solidFill>
                    <a:srgbClr val="000000"/>
                  </a:solidFill>
                </a:uFill>
                <a:latin typeface="Times New Roman"/>
                <a:cs typeface="Times New Roman"/>
              </a:rPr>
              <a:t>a </a:t>
            </a:r>
            <a:r>
              <a:rPr sz="1000" b="1" spc="-5" dirty="0">
                <a:uFill>
                  <a:solidFill>
                    <a:srgbClr val="000000"/>
                  </a:solidFill>
                </a:uFill>
                <a:latin typeface="Times New Roman"/>
                <a:cs typeface="Times New Roman"/>
              </a:rPr>
              <a:t>binary </a:t>
            </a:r>
            <a:r>
              <a:rPr sz="1000" b="1" spc="-10" dirty="0">
                <a:uFill>
                  <a:solidFill>
                    <a:srgbClr val="000000"/>
                  </a:solidFill>
                </a:uFill>
                <a:latin typeface="Times New Roman"/>
                <a:cs typeface="Times New Roman"/>
              </a:rPr>
              <a:t>tree</a:t>
            </a:r>
            <a:r>
              <a:rPr sz="1000" b="1" spc="-10" dirty="0">
                <a:latin typeface="Times New Roman"/>
                <a:cs typeface="Times New Roman"/>
              </a:rPr>
              <a:t>—a </a:t>
            </a:r>
            <a:r>
              <a:rPr sz="1000" b="1" spc="-5" dirty="0">
                <a:latin typeface="Times New Roman"/>
                <a:cs typeface="Times New Roman"/>
              </a:rPr>
              <a:t>special </a:t>
            </a:r>
            <a:r>
              <a:rPr sz="1000" b="1" dirty="0">
                <a:latin typeface="Times New Roman"/>
                <a:cs typeface="Times New Roman"/>
              </a:rPr>
              <a:t>kind of </a:t>
            </a:r>
            <a:r>
              <a:rPr sz="1000" b="1" spc="-5" dirty="0">
                <a:latin typeface="Times New Roman"/>
                <a:cs typeface="Times New Roman"/>
              </a:rPr>
              <a:t>tree—and its  applications.</a:t>
            </a:r>
            <a:endParaRPr sz="1000" dirty="0">
              <a:latin typeface="Times New Roman"/>
              <a:cs typeface="Times New Roman"/>
            </a:endParaRPr>
          </a:p>
          <a:p>
            <a:pPr marL="222885" indent="-210820">
              <a:lnSpc>
                <a:spcPct val="100000"/>
              </a:lnSpc>
              <a:spcBef>
                <a:spcPts val="434"/>
              </a:spcBef>
              <a:buFont typeface="Wingdings"/>
              <a:buChar char=""/>
              <a:tabLst>
                <a:tab pos="223520" algn="l"/>
              </a:tabLst>
            </a:pPr>
            <a:r>
              <a:rPr sz="1000" b="1" spc="-5" dirty="0">
                <a:latin typeface="Times New Roman"/>
                <a:cs typeface="Times New Roman"/>
              </a:rPr>
              <a:t>Define </a:t>
            </a:r>
            <a:r>
              <a:rPr sz="1000" b="1" dirty="0">
                <a:latin typeface="Times New Roman"/>
                <a:cs typeface="Times New Roman"/>
              </a:rPr>
              <a:t>a </a:t>
            </a:r>
            <a:r>
              <a:rPr sz="1000" b="1" spc="-5" dirty="0">
                <a:solidFill>
                  <a:srgbClr val="990000"/>
                </a:solidFill>
                <a:latin typeface="Times New Roman"/>
                <a:cs typeface="Times New Roman"/>
              </a:rPr>
              <a:t>binary </a:t>
            </a:r>
            <a:r>
              <a:rPr sz="1000" b="1" spc="-10" dirty="0">
                <a:solidFill>
                  <a:srgbClr val="990000"/>
                </a:solidFill>
                <a:latin typeface="Times New Roman"/>
                <a:cs typeface="Times New Roman"/>
              </a:rPr>
              <a:t>search tree </a:t>
            </a:r>
            <a:r>
              <a:rPr sz="1000" b="1" dirty="0">
                <a:solidFill>
                  <a:srgbClr val="990000"/>
                </a:solidFill>
                <a:latin typeface="Times New Roman"/>
                <a:cs typeface="Times New Roman"/>
              </a:rPr>
              <a:t>(BST) </a:t>
            </a:r>
            <a:r>
              <a:rPr sz="1000" b="1" spc="-5" dirty="0">
                <a:latin typeface="Times New Roman"/>
                <a:cs typeface="Times New Roman"/>
              </a:rPr>
              <a:t>and its</a:t>
            </a:r>
            <a:r>
              <a:rPr sz="1000" b="1" spc="45" dirty="0">
                <a:latin typeface="Times New Roman"/>
                <a:cs typeface="Times New Roman"/>
              </a:rPr>
              <a:t> </a:t>
            </a:r>
            <a:r>
              <a:rPr sz="1000" b="1" spc="-5" dirty="0">
                <a:latin typeface="Times New Roman"/>
                <a:cs typeface="Times New Roman"/>
              </a:rPr>
              <a:t>applications.</a:t>
            </a:r>
            <a:endParaRPr sz="1000" dirty="0">
              <a:latin typeface="Times New Roman"/>
              <a:cs typeface="Times New Roman"/>
            </a:endParaRPr>
          </a:p>
          <a:p>
            <a:pPr marL="222885" indent="-210820">
              <a:lnSpc>
                <a:spcPct val="100000"/>
              </a:lnSpc>
              <a:spcBef>
                <a:spcPts val="430"/>
              </a:spcBef>
              <a:buFont typeface="Wingdings"/>
              <a:buChar char=""/>
              <a:tabLst>
                <a:tab pos="223520" algn="l"/>
              </a:tabLst>
            </a:pPr>
            <a:r>
              <a:rPr sz="1000" b="1" spc="-5" dirty="0">
                <a:latin typeface="Times New Roman"/>
                <a:cs typeface="Times New Roman"/>
              </a:rPr>
              <a:t>Define </a:t>
            </a:r>
            <a:r>
              <a:rPr sz="1000" b="1" dirty="0">
                <a:latin typeface="Times New Roman"/>
                <a:cs typeface="Times New Roman"/>
              </a:rPr>
              <a:t>a </a:t>
            </a:r>
            <a:r>
              <a:rPr sz="1000" b="1" spc="-5" dirty="0">
                <a:solidFill>
                  <a:srgbClr val="990000"/>
                </a:solidFill>
                <a:latin typeface="Times New Roman"/>
                <a:cs typeface="Times New Roman"/>
              </a:rPr>
              <a:t>graph </a:t>
            </a:r>
            <a:r>
              <a:rPr sz="1000" b="1" spc="-5" dirty="0">
                <a:latin typeface="Times New Roman"/>
                <a:cs typeface="Times New Roman"/>
              </a:rPr>
              <a:t>and its</a:t>
            </a:r>
            <a:r>
              <a:rPr sz="1000" b="1" spc="5" dirty="0">
                <a:latin typeface="Times New Roman"/>
                <a:cs typeface="Times New Roman"/>
              </a:rPr>
              <a:t> </a:t>
            </a:r>
            <a:r>
              <a:rPr sz="1000" b="1" spc="-5" dirty="0">
                <a:latin typeface="Times New Roman"/>
                <a:cs typeface="Times New Roman"/>
              </a:rPr>
              <a:t>applications.</a:t>
            </a:r>
            <a:endParaRPr sz="1000" dirty="0">
              <a:latin typeface="Times New Roman"/>
              <a:cs typeface="Times New Roman"/>
            </a:endParaRPr>
          </a:p>
        </p:txBody>
      </p:sp>
      <p:sp>
        <p:nvSpPr>
          <p:cNvPr id="7" name="object 7"/>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12.16</a:t>
            </a:r>
            <a:endParaRPr sz="600">
              <a:latin typeface="Arial"/>
              <a:cs typeface="Arial"/>
            </a:endParaRPr>
          </a:p>
        </p:txBody>
      </p:sp>
      <p:sp>
        <p:nvSpPr>
          <p:cNvPr id="3" name="object 3"/>
          <p:cNvSpPr/>
          <p:nvPr/>
        </p:nvSpPr>
        <p:spPr>
          <a:xfrm>
            <a:off x="50292" y="76263"/>
            <a:ext cx="972819" cy="228600"/>
          </a:xfrm>
          <a:custGeom>
            <a:avLst/>
            <a:gdLst/>
            <a:ahLst/>
            <a:cxnLst/>
            <a:rect l="l" t="t" r="r" b="b"/>
            <a:pathLst>
              <a:path w="972819" h="228600">
                <a:moveTo>
                  <a:pt x="972350" y="0"/>
                </a:moveTo>
                <a:lnTo>
                  <a:pt x="0" y="0"/>
                </a:lnTo>
                <a:lnTo>
                  <a:pt x="0" y="228600"/>
                </a:lnTo>
                <a:lnTo>
                  <a:pt x="972350" y="228600"/>
                </a:lnTo>
                <a:lnTo>
                  <a:pt x="972350" y="0"/>
                </a:lnTo>
                <a:close/>
              </a:path>
            </a:pathLst>
          </a:custGeom>
          <a:solidFill>
            <a:srgbClr val="3333CC"/>
          </a:solidFill>
        </p:spPr>
        <p:txBody>
          <a:bodyPr wrap="square" lIns="0" tIns="0" rIns="0" bIns="0" rtlCol="0"/>
          <a:lstStyle/>
          <a:p>
            <a:endParaRPr/>
          </a:p>
        </p:txBody>
      </p:sp>
      <p:sp>
        <p:nvSpPr>
          <p:cNvPr id="4" name="object 4"/>
          <p:cNvSpPr txBox="1"/>
          <p:nvPr/>
        </p:nvSpPr>
        <p:spPr>
          <a:xfrm>
            <a:off x="83566" y="82740"/>
            <a:ext cx="90487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FFFFFF"/>
                </a:solidFill>
                <a:latin typeface="Times New Roman"/>
                <a:cs typeface="Times New Roman"/>
              </a:rPr>
              <a:t>Example</a:t>
            </a:r>
            <a:r>
              <a:rPr sz="1200" b="1" spc="-65" dirty="0">
                <a:solidFill>
                  <a:srgbClr val="FFFFFF"/>
                </a:solidFill>
                <a:latin typeface="Times New Roman"/>
                <a:cs typeface="Times New Roman"/>
              </a:rPr>
              <a:t> </a:t>
            </a:r>
            <a:r>
              <a:rPr sz="1200" b="1" dirty="0">
                <a:solidFill>
                  <a:srgbClr val="FFFFFF"/>
                </a:solidFill>
                <a:latin typeface="Times New Roman"/>
                <a:cs typeface="Times New Roman"/>
              </a:rPr>
              <a:t>12.1</a:t>
            </a:r>
            <a:endParaRPr sz="1200">
              <a:latin typeface="Times New Roman"/>
              <a:cs typeface="Times New Roman"/>
            </a:endParaRPr>
          </a:p>
        </p:txBody>
      </p:sp>
      <p:grpSp>
        <p:nvGrpSpPr>
          <p:cNvPr id="5" name="object 5"/>
          <p:cNvGrpSpPr/>
          <p:nvPr/>
        </p:nvGrpSpPr>
        <p:grpSpPr>
          <a:xfrm>
            <a:off x="12192" y="355155"/>
            <a:ext cx="4218940" cy="434340"/>
            <a:chOff x="12192" y="355155"/>
            <a:chExt cx="4218940" cy="434340"/>
          </a:xfrm>
        </p:grpSpPr>
        <p:pic>
          <p:nvPicPr>
            <p:cNvPr id="6" name="object 6"/>
            <p:cNvPicPr/>
            <p:nvPr/>
          </p:nvPicPr>
          <p:blipFill>
            <a:blip r:embed="rId2" cstate="print"/>
            <a:stretch>
              <a:fillRect/>
            </a:stretch>
          </p:blipFill>
          <p:spPr>
            <a:xfrm>
              <a:off x="103397" y="446595"/>
              <a:ext cx="401304" cy="155448"/>
            </a:xfrm>
            <a:prstGeom prst="rect">
              <a:avLst/>
            </a:prstGeom>
          </p:spPr>
        </p:pic>
        <p:pic>
          <p:nvPicPr>
            <p:cNvPr id="7" name="object 7"/>
            <p:cNvPicPr/>
            <p:nvPr/>
          </p:nvPicPr>
          <p:blipFill>
            <a:blip r:embed="rId3" cstate="print"/>
            <a:stretch>
              <a:fillRect/>
            </a:stretch>
          </p:blipFill>
          <p:spPr>
            <a:xfrm>
              <a:off x="467868" y="355155"/>
              <a:ext cx="359663" cy="251460"/>
            </a:xfrm>
            <a:prstGeom prst="rect">
              <a:avLst/>
            </a:prstGeom>
          </p:spPr>
        </p:pic>
        <p:pic>
          <p:nvPicPr>
            <p:cNvPr id="8" name="object 8"/>
            <p:cNvPicPr/>
            <p:nvPr/>
          </p:nvPicPr>
          <p:blipFill>
            <a:blip r:embed="rId4" cstate="print"/>
            <a:stretch>
              <a:fillRect/>
            </a:stretch>
          </p:blipFill>
          <p:spPr>
            <a:xfrm>
              <a:off x="620268" y="355155"/>
              <a:ext cx="245363" cy="251460"/>
            </a:xfrm>
            <a:prstGeom prst="rect">
              <a:avLst/>
            </a:prstGeom>
          </p:spPr>
        </p:pic>
        <p:pic>
          <p:nvPicPr>
            <p:cNvPr id="9" name="object 9"/>
            <p:cNvPicPr/>
            <p:nvPr/>
          </p:nvPicPr>
          <p:blipFill>
            <a:blip r:embed="rId5" cstate="print"/>
            <a:stretch>
              <a:fillRect/>
            </a:stretch>
          </p:blipFill>
          <p:spPr>
            <a:xfrm>
              <a:off x="658368" y="355155"/>
              <a:ext cx="283463" cy="251460"/>
            </a:xfrm>
            <a:prstGeom prst="rect">
              <a:avLst/>
            </a:prstGeom>
          </p:spPr>
        </p:pic>
        <p:pic>
          <p:nvPicPr>
            <p:cNvPr id="10" name="object 10"/>
            <p:cNvPicPr/>
            <p:nvPr/>
          </p:nvPicPr>
          <p:blipFill>
            <a:blip r:embed="rId6" cstate="print"/>
            <a:stretch>
              <a:fillRect/>
            </a:stretch>
          </p:blipFill>
          <p:spPr>
            <a:xfrm>
              <a:off x="804672" y="355155"/>
              <a:ext cx="588263" cy="251460"/>
            </a:xfrm>
            <a:prstGeom prst="rect">
              <a:avLst/>
            </a:prstGeom>
          </p:spPr>
        </p:pic>
        <p:pic>
          <p:nvPicPr>
            <p:cNvPr id="11" name="object 11"/>
            <p:cNvPicPr/>
            <p:nvPr/>
          </p:nvPicPr>
          <p:blipFill>
            <a:blip r:embed="rId7" cstate="print"/>
            <a:stretch>
              <a:fillRect/>
            </a:stretch>
          </p:blipFill>
          <p:spPr>
            <a:xfrm>
              <a:off x="1255776" y="355155"/>
              <a:ext cx="274319" cy="251460"/>
            </a:xfrm>
            <a:prstGeom prst="rect">
              <a:avLst/>
            </a:prstGeom>
          </p:spPr>
        </p:pic>
        <p:pic>
          <p:nvPicPr>
            <p:cNvPr id="12" name="object 12"/>
            <p:cNvPicPr/>
            <p:nvPr/>
          </p:nvPicPr>
          <p:blipFill>
            <a:blip r:embed="rId8" cstate="print"/>
            <a:stretch>
              <a:fillRect/>
            </a:stretch>
          </p:blipFill>
          <p:spPr>
            <a:xfrm>
              <a:off x="1392936" y="355155"/>
              <a:ext cx="714756" cy="251460"/>
            </a:xfrm>
            <a:prstGeom prst="rect">
              <a:avLst/>
            </a:prstGeom>
          </p:spPr>
        </p:pic>
        <p:pic>
          <p:nvPicPr>
            <p:cNvPr id="13" name="object 13"/>
            <p:cNvPicPr/>
            <p:nvPr/>
          </p:nvPicPr>
          <p:blipFill>
            <a:blip r:embed="rId9" cstate="print"/>
            <a:stretch>
              <a:fillRect/>
            </a:stretch>
          </p:blipFill>
          <p:spPr>
            <a:xfrm>
              <a:off x="1970532" y="355155"/>
              <a:ext cx="333756" cy="251460"/>
            </a:xfrm>
            <a:prstGeom prst="rect">
              <a:avLst/>
            </a:prstGeom>
          </p:spPr>
        </p:pic>
        <p:pic>
          <p:nvPicPr>
            <p:cNvPr id="14" name="object 14"/>
            <p:cNvPicPr/>
            <p:nvPr/>
          </p:nvPicPr>
          <p:blipFill>
            <a:blip r:embed="rId10" cstate="print"/>
            <a:stretch>
              <a:fillRect/>
            </a:stretch>
          </p:blipFill>
          <p:spPr>
            <a:xfrm>
              <a:off x="2167127" y="355155"/>
              <a:ext cx="350520" cy="251460"/>
            </a:xfrm>
            <a:prstGeom prst="rect">
              <a:avLst/>
            </a:prstGeom>
          </p:spPr>
        </p:pic>
        <p:pic>
          <p:nvPicPr>
            <p:cNvPr id="15" name="object 15"/>
            <p:cNvPicPr/>
            <p:nvPr/>
          </p:nvPicPr>
          <p:blipFill>
            <a:blip r:embed="rId11" cstate="print"/>
            <a:stretch>
              <a:fillRect/>
            </a:stretch>
          </p:blipFill>
          <p:spPr>
            <a:xfrm>
              <a:off x="2380487" y="355155"/>
              <a:ext cx="798576" cy="251460"/>
            </a:xfrm>
            <a:prstGeom prst="rect">
              <a:avLst/>
            </a:prstGeom>
          </p:spPr>
        </p:pic>
        <p:pic>
          <p:nvPicPr>
            <p:cNvPr id="16" name="object 16"/>
            <p:cNvPicPr/>
            <p:nvPr/>
          </p:nvPicPr>
          <p:blipFill>
            <a:blip r:embed="rId12" cstate="print"/>
            <a:stretch>
              <a:fillRect/>
            </a:stretch>
          </p:blipFill>
          <p:spPr>
            <a:xfrm>
              <a:off x="3040380" y="355155"/>
              <a:ext cx="435863" cy="251460"/>
            </a:xfrm>
            <a:prstGeom prst="rect">
              <a:avLst/>
            </a:prstGeom>
          </p:spPr>
        </p:pic>
        <p:pic>
          <p:nvPicPr>
            <p:cNvPr id="17" name="object 17"/>
            <p:cNvPicPr/>
            <p:nvPr/>
          </p:nvPicPr>
          <p:blipFill>
            <a:blip r:embed="rId13" cstate="print"/>
            <a:stretch>
              <a:fillRect/>
            </a:stretch>
          </p:blipFill>
          <p:spPr>
            <a:xfrm>
              <a:off x="3339083" y="355155"/>
              <a:ext cx="638556" cy="251460"/>
            </a:xfrm>
            <a:prstGeom prst="rect">
              <a:avLst/>
            </a:prstGeom>
          </p:spPr>
        </p:pic>
        <p:pic>
          <p:nvPicPr>
            <p:cNvPr id="18" name="object 18"/>
            <p:cNvPicPr/>
            <p:nvPr/>
          </p:nvPicPr>
          <p:blipFill>
            <a:blip r:embed="rId14" cstate="print"/>
            <a:stretch>
              <a:fillRect/>
            </a:stretch>
          </p:blipFill>
          <p:spPr>
            <a:xfrm>
              <a:off x="3838956" y="355155"/>
              <a:ext cx="391667" cy="251460"/>
            </a:xfrm>
            <a:prstGeom prst="rect">
              <a:avLst/>
            </a:prstGeom>
          </p:spPr>
        </p:pic>
        <p:pic>
          <p:nvPicPr>
            <p:cNvPr id="19" name="object 19"/>
            <p:cNvPicPr/>
            <p:nvPr/>
          </p:nvPicPr>
          <p:blipFill>
            <a:blip r:embed="rId15" cstate="print"/>
            <a:stretch>
              <a:fillRect/>
            </a:stretch>
          </p:blipFill>
          <p:spPr>
            <a:xfrm>
              <a:off x="12192" y="538035"/>
              <a:ext cx="833628" cy="251460"/>
            </a:xfrm>
            <a:prstGeom prst="rect">
              <a:avLst/>
            </a:prstGeom>
          </p:spPr>
        </p:pic>
        <p:pic>
          <p:nvPicPr>
            <p:cNvPr id="20" name="object 20"/>
            <p:cNvPicPr/>
            <p:nvPr/>
          </p:nvPicPr>
          <p:blipFill>
            <a:blip r:embed="rId16" cstate="print"/>
            <a:stretch>
              <a:fillRect/>
            </a:stretch>
          </p:blipFill>
          <p:spPr>
            <a:xfrm>
              <a:off x="679704" y="538035"/>
              <a:ext cx="662940" cy="251460"/>
            </a:xfrm>
            <a:prstGeom prst="rect">
              <a:avLst/>
            </a:prstGeom>
          </p:spPr>
        </p:pic>
        <p:pic>
          <p:nvPicPr>
            <p:cNvPr id="21" name="object 21"/>
            <p:cNvPicPr/>
            <p:nvPr/>
          </p:nvPicPr>
          <p:blipFill>
            <a:blip r:embed="rId17" cstate="print"/>
            <a:stretch>
              <a:fillRect/>
            </a:stretch>
          </p:blipFill>
          <p:spPr>
            <a:xfrm>
              <a:off x="1173480" y="538035"/>
              <a:ext cx="841247" cy="251460"/>
            </a:xfrm>
            <a:prstGeom prst="rect">
              <a:avLst/>
            </a:prstGeom>
          </p:spPr>
        </p:pic>
        <p:pic>
          <p:nvPicPr>
            <p:cNvPr id="22" name="object 22"/>
            <p:cNvPicPr/>
            <p:nvPr/>
          </p:nvPicPr>
          <p:blipFill>
            <a:blip r:embed="rId18" cstate="print"/>
            <a:stretch>
              <a:fillRect/>
            </a:stretch>
          </p:blipFill>
          <p:spPr>
            <a:xfrm>
              <a:off x="1847087" y="538035"/>
              <a:ext cx="359664" cy="251460"/>
            </a:xfrm>
            <a:prstGeom prst="rect">
              <a:avLst/>
            </a:prstGeom>
          </p:spPr>
        </p:pic>
        <p:pic>
          <p:nvPicPr>
            <p:cNvPr id="23" name="object 23"/>
            <p:cNvPicPr/>
            <p:nvPr/>
          </p:nvPicPr>
          <p:blipFill>
            <a:blip r:embed="rId7" cstate="print"/>
            <a:stretch>
              <a:fillRect/>
            </a:stretch>
          </p:blipFill>
          <p:spPr>
            <a:xfrm>
              <a:off x="2037587" y="538035"/>
              <a:ext cx="274320" cy="251460"/>
            </a:xfrm>
            <a:prstGeom prst="rect">
              <a:avLst/>
            </a:prstGeom>
          </p:spPr>
        </p:pic>
        <p:pic>
          <p:nvPicPr>
            <p:cNvPr id="24" name="object 24"/>
            <p:cNvPicPr/>
            <p:nvPr/>
          </p:nvPicPr>
          <p:blipFill>
            <a:blip r:embed="rId19" cstate="print"/>
            <a:stretch>
              <a:fillRect/>
            </a:stretch>
          </p:blipFill>
          <p:spPr>
            <a:xfrm>
              <a:off x="2142743" y="538035"/>
              <a:ext cx="519684" cy="251460"/>
            </a:xfrm>
            <a:prstGeom prst="rect">
              <a:avLst/>
            </a:prstGeom>
          </p:spPr>
        </p:pic>
        <p:pic>
          <p:nvPicPr>
            <p:cNvPr id="25" name="object 25"/>
            <p:cNvPicPr/>
            <p:nvPr/>
          </p:nvPicPr>
          <p:blipFill>
            <a:blip r:embed="rId20" cstate="print"/>
            <a:stretch>
              <a:fillRect/>
            </a:stretch>
          </p:blipFill>
          <p:spPr>
            <a:xfrm>
              <a:off x="2493264" y="538035"/>
              <a:ext cx="292608" cy="251460"/>
            </a:xfrm>
            <a:prstGeom prst="rect">
              <a:avLst/>
            </a:prstGeom>
          </p:spPr>
        </p:pic>
        <p:pic>
          <p:nvPicPr>
            <p:cNvPr id="26" name="object 26"/>
            <p:cNvPicPr/>
            <p:nvPr/>
          </p:nvPicPr>
          <p:blipFill>
            <a:blip r:embed="rId4" cstate="print"/>
            <a:stretch>
              <a:fillRect/>
            </a:stretch>
          </p:blipFill>
          <p:spPr>
            <a:xfrm>
              <a:off x="2578608" y="538035"/>
              <a:ext cx="245363" cy="251460"/>
            </a:xfrm>
            <a:prstGeom prst="rect">
              <a:avLst/>
            </a:prstGeom>
          </p:spPr>
        </p:pic>
      </p:grpSp>
      <p:sp>
        <p:nvSpPr>
          <p:cNvPr id="27" name="object 27"/>
          <p:cNvSpPr txBox="1"/>
          <p:nvPr/>
        </p:nvSpPr>
        <p:spPr>
          <a:xfrm>
            <a:off x="83566" y="387286"/>
            <a:ext cx="4051300" cy="391795"/>
          </a:xfrm>
          <a:prstGeom prst="rect">
            <a:avLst/>
          </a:prstGeom>
        </p:spPr>
        <p:txBody>
          <a:bodyPr vert="horz" wrap="square" lIns="0" tIns="12700" rIns="0" bIns="0" rtlCol="0">
            <a:spAutoFit/>
          </a:bodyPr>
          <a:lstStyle/>
          <a:p>
            <a:pPr marL="12700" marR="5080">
              <a:lnSpc>
                <a:spcPct val="100000"/>
              </a:lnSpc>
              <a:spcBef>
                <a:spcPts val="100"/>
              </a:spcBef>
            </a:pPr>
            <a:r>
              <a:rPr sz="1200" dirty="0">
                <a:latin typeface="Times New Roman"/>
                <a:cs typeface="Times New Roman"/>
              </a:rPr>
              <a:t>Figure 12.6 </a:t>
            </a:r>
            <a:r>
              <a:rPr sz="1200" spc="-5" dirty="0">
                <a:latin typeface="Times New Roman"/>
                <a:cs typeface="Times New Roman"/>
              </a:rPr>
              <a:t>shows </a:t>
            </a:r>
            <a:r>
              <a:rPr sz="1200" dirty="0">
                <a:latin typeface="Times New Roman"/>
                <a:cs typeface="Times New Roman"/>
              </a:rPr>
              <a:t>a </a:t>
            </a:r>
            <a:r>
              <a:rPr sz="1200" spc="-5" dirty="0">
                <a:latin typeface="Times New Roman"/>
                <a:cs typeface="Times New Roman"/>
              </a:rPr>
              <a:t>segment </a:t>
            </a:r>
            <a:r>
              <a:rPr sz="1200" dirty="0">
                <a:latin typeface="Times New Roman"/>
                <a:cs typeface="Times New Roman"/>
              </a:rPr>
              <a:t>of </a:t>
            </a:r>
            <a:r>
              <a:rPr sz="1200" spc="-5" dirty="0">
                <a:latin typeface="Times New Roman"/>
                <a:cs typeface="Times New Roman"/>
              </a:rPr>
              <a:t>an algorithm </a:t>
            </a:r>
            <a:r>
              <a:rPr sz="1200" dirty="0">
                <a:latin typeface="Times New Roman"/>
                <a:cs typeface="Times New Roman"/>
              </a:rPr>
              <a:t>that </a:t>
            </a:r>
            <a:r>
              <a:rPr sz="1200" spc="-5" dirty="0">
                <a:latin typeface="Times New Roman"/>
                <a:cs typeface="Times New Roman"/>
              </a:rPr>
              <a:t>applies </a:t>
            </a:r>
            <a:r>
              <a:rPr sz="1200" dirty="0">
                <a:latin typeface="Times New Roman"/>
                <a:cs typeface="Times New Roman"/>
              </a:rPr>
              <a:t>the  </a:t>
            </a:r>
            <a:r>
              <a:rPr sz="1200" spc="-5" dirty="0">
                <a:latin typeface="Times New Roman"/>
                <a:cs typeface="Times New Roman"/>
              </a:rPr>
              <a:t>previously defined operations </a:t>
            </a:r>
            <a:r>
              <a:rPr sz="1200" dirty="0">
                <a:latin typeface="Times New Roman"/>
                <a:cs typeface="Times New Roman"/>
              </a:rPr>
              <a:t>on a </a:t>
            </a:r>
            <a:r>
              <a:rPr sz="1200" spc="-5" dirty="0">
                <a:latin typeface="Times New Roman"/>
                <a:cs typeface="Times New Roman"/>
              </a:rPr>
              <a:t>stack</a:t>
            </a:r>
            <a:r>
              <a:rPr sz="1200" spc="15" dirty="0">
                <a:latin typeface="Times New Roman"/>
                <a:cs typeface="Times New Roman"/>
              </a:rPr>
              <a:t> </a:t>
            </a:r>
            <a:r>
              <a:rPr sz="1200" spc="-5" dirty="0">
                <a:latin typeface="Times New Roman"/>
                <a:cs typeface="Times New Roman"/>
              </a:rPr>
              <a:t>S.</a:t>
            </a:r>
            <a:endParaRPr sz="1200">
              <a:latin typeface="Times New Roman"/>
              <a:cs typeface="Times New Roman"/>
            </a:endParaRPr>
          </a:p>
        </p:txBody>
      </p:sp>
      <p:sp>
        <p:nvSpPr>
          <p:cNvPr id="28" name="object 28"/>
          <p:cNvSpPr txBox="1"/>
          <p:nvPr/>
        </p:nvSpPr>
        <p:spPr>
          <a:xfrm>
            <a:off x="1371346" y="3131121"/>
            <a:ext cx="156654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333CC"/>
                </a:solidFill>
                <a:latin typeface="Times New Roman"/>
                <a:cs typeface="Times New Roman"/>
              </a:rPr>
              <a:t>Figure </a:t>
            </a:r>
            <a:r>
              <a:rPr sz="1200" b="1" dirty="0">
                <a:solidFill>
                  <a:srgbClr val="3333CC"/>
                </a:solidFill>
                <a:latin typeface="Times New Roman"/>
                <a:cs typeface="Times New Roman"/>
              </a:rPr>
              <a:t>12.6 </a:t>
            </a:r>
            <a:r>
              <a:rPr sz="1000" b="1" spc="-10" dirty="0">
                <a:latin typeface="Times New Roman"/>
                <a:cs typeface="Times New Roman"/>
              </a:rPr>
              <a:t>Example</a:t>
            </a:r>
            <a:r>
              <a:rPr sz="1000" b="1" spc="-55" dirty="0">
                <a:latin typeface="Times New Roman"/>
                <a:cs typeface="Times New Roman"/>
              </a:rPr>
              <a:t> </a:t>
            </a:r>
            <a:r>
              <a:rPr sz="1000" b="1" dirty="0">
                <a:latin typeface="Times New Roman"/>
                <a:cs typeface="Times New Roman"/>
              </a:rPr>
              <a:t>12.1</a:t>
            </a:r>
            <a:endParaRPr sz="1000">
              <a:latin typeface="Times New Roman"/>
              <a:cs typeface="Times New Roman"/>
            </a:endParaRPr>
          </a:p>
        </p:txBody>
      </p:sp>
      <p:grpSp>
        <p:nvGrpSpPr>
          <p:cNvPr id="29" name="object 29"/>
          <p:cNvGrpSpPr/>
          <p:nvPr/>
        </p:nvGrpSpPr>
        <p:grpSpPr>
          <a:xfrm>
            <a:off x="304" y="0"/>
            <a:ext cx="4596130" cy="3452495"/>
            <a:chOff x="304" y="0"/>
            <a:chExt cx="4596130" cy="3452495"/>
          </a:xfrm>
        </p:grpSpPr>
        <p:pic>
          <p:nvPicPr>
            <p:cNvPr id="30" name="object 30"/>
            <p:cNvPicPr/>
            <p:nvPr/>
          </p:nvPicPr>
          <p:blipFill>
            <a:blip r:embed="rId21" cstate="print"/>
            <a:stretch>
              <a:fillRect/>
            </a:stretch>
          </p:blipFill>
          <p:spPr>
            <a:xfrm>
              <a:off x="355092" y="952563"/>
              <a:ext cx="3954584" cy="2145807"/>
            </a:xfrm>
            <a:prstGeom prst="rect">
              <a:avLst/>
            </a:prstGeom>
          </p:spPr>
        </p:pic>
        <p:sp>
          <p:nvSpPr>
            <p:cNvPr id="31" name="object 31"/>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12.17</a:t>
            </a:r>
            <a:endParaRPr sz="600">
              <a:latin typeface="Arial"/>
              <a:cs typeface="Arial"/>
            </a:endParaRPr>
          </a:p>
        </p:txBody>
      </p:sp>
      <p:sp>
        <p:nvSpPr>
          <p:cNvPr id="3" name="object 3"/>
          <p:cNvSpPr txBox="1">
            <a:spLocks noGrp="1"/>
          </p:cNvSpPr>
          <p:nvPr>
            <p:ph type="title"/>
          </p:nvPr>
        </p:nvSpPr>
        <p:spPr>
          <a:xfrm>
            <a:off x="45466" y="4318"/>
            <a:ext cx="1609090"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0000"/>
                </a:solidFill>
                <a:latin typeface="Times New Roman"/>
                <a:cs typeface="Times New Roman"/>
              </a:rPr>
              <a:t>Stack</a:t>
            </a:r>
            <a:r>
              <a:rPr sz="1600" b="1" spc="-40" dirty="0">
                <a:solidFill>
                  <a:srgbClr val="FF0000"/>
                </a:solidFill>
                <a:latin typeface="Times New Roman"/>
                <a:cs typeface="Times New Roman"/>
              </a:rPr>
              <a:t> </a:t>
            </a:r>
            <a:r>
              <a:rPr sz="1600" b="1" spc="-5" dirty="0">
                <a:solidFill>
                  <a:srgbClr val="FF0000"/>
                </a:solidFill>
                <a:latin typeface="Times New Roman"/>
                <a:cs typeface="Times New Roman"/>
              </a:rPr>
              <a:t>applications</a:t>
            </a:r>
            <a:endParaRPr sz="1600">
              <a:latin typeface="Times New Roman"/>
              <a:cs typeface="Times New Roman"/>
            </a:endParaRPr>
          </a:p>
        </p:txBody>
      </p:sp>
      <p:sp>
        <p:nvSpPr>
          <p:cNvPr id="4" name="object 4"/>
          <p:cNvSpPr txBox="1"/>
          <p:nvPr/>
        </p:nvSpPr>
        <p:spPr>
          <a:xfrm>
            <a:off x="45466" y="271018"/>
            <a:ext cx="4431030" cy="2578735"/>
          </a:xfrm>
          <a:prstGeom prst="rect">
            <a:avLst/>
          </a:prstGeom>
        </p:spPr>
        <p:txBody>
          <a:bodyPr vert="horz" wrap="square" lIns="0" tIns="12700" rIns="0" bIns="0" rtlCol="0">
            <a:spAutoFit/>
          </a:bodyPr>
          <a:lstStyle/>
          <a:p>
            <a:pPr marL="12700" marR="43180" algn="just">
              <a:lnSpc>
                <a:spcPct val="100000"/>
              </a:lnSpc>
              <a:spcBef>
                <a:spcPts val="100"/>
              </a:spcBef>
            </a:pPr>
            <a:r>
              <a:rPr sz="1400" spc="-5" dirty="0">
                <a:latin typeface="Times New Roman"/>
                <a:cs typeface="Times New Roman"/>
              </a:rPr>
              <a:t>Stack </a:t>
            </a:r>
            <a:r>
              <a:rPr sz="1400" spc="-10" dirty="0">
                <a:latin typeface="Times New Roman"/>
                <a:cs typeface="Times New Roman"/>
              </a:rPr>
              <a:t>applications </a:t>
            </a:r>
            <a:r>
              <a:rPr sz="1400" spc="-5" dirty="0">
                <a:latin typeface="Times New Roman"/>
                <a:cs typeface="Times New Roman"/>
              </a:rPr>
              <a:t>can </a:t>
            </a:r>
            <a:r>
              <a:rPr sz="1400" dirty="0">
                <a:latin typeface="Times New Roman"/>
                <a:cs typeface="Times New Roman"/>
              </a:rPr>
              <a:t>be </a:t>
            </a:r>
            <a:r>
              <a:rPr sz="1400" spc="-5" dirty="0">
                <a:latin typeface="Times New Roman"/>
                <a:cs typeface="Times New Roman"/>
              </a:rPr>
              <a:t>classified into </a:t>
            </a:r>
            <a:r>
              <a:rPr sz="1400" dirty="0">
                <a:latin typeface="Times New Roman"/>
                <a:cs typeface="Times New Roman"/>
              </a:rPr>
              <a:t>four </a:t>
            </a:r>
            <a:r>
              <a:rPr sz="1400" spc="-5" dirty="0">
                <a:latin typeface="Times New Roman"/>
                <a:cs typeface="Times New Roman"/>
              </a:rPr>
              <a:t>broad  categories: </a:t>
            </a:r>
            <a:r>
              <a:rPr sz="1400" b="1" i="1" u="sng" spc="-5" dirty="0">
                <a:solidFill>
                  <a:srgbClr val="3333CC"/>
                </a:solidFill>
                <a:uFill>
                  <a:solidFill>
                    <a:srgbClr val="3333CC"/>
                  </a:solidFill>
                </a:uFill>
                <a:latin typeface="Times New Roman"/>
                <a:cs typeface="Times New Roman"/>
              </a:rPr>
              <a:t>reversing data</a:t>
            </a:r>
            <a:r>
              <a:rPr sz="1400" spc="-5" dirty="0">
                <a:latin typeface="Times New Roman"/>
                <a:cs typeface="Times New Roman"/>
              </a:rPr>
              <a:t>, </a:t>
            </a:r>
            <a:r>
              <a:rPr sz="1400" b="1" i="1" u="sng" spc="-5" dirty="0">
                <a:solidFill>
                  <a:srgbClr val="3333CC"/>
                </a:solidFill>
                <a:uFill>
                  <a:solidFill>
                    <a:srgbClr val="3333CC"/>
                  </a:solidFill>
                </a:uFill>
                <a:latin typeface="Times New Roman"/>
                <a:cs typeface="Times New Roman"/>
              </a:rPr>
              <a:t>pairing data</a:t>
            </a:r>
            <a:r>
              <a:rPr sz="1400" spc="-5" dirty="0">
                <a:latin typeface="Times New Roman"/>
                <a:cs typeface="Times New Roman"/>
              </a:rPr>
              <a:t>, </a:t>
            </a:r>
            <a:r>
              <a:rPr sz="1400" b="1" i="1" u="sng" spc="-5" dirty="0">
                <a:solidFill>
                  <a:srgbClr val="3333CC"/>
                </a:solidFill>
                <a:uFill>
                  <a:solidFill>
                    <a:srgbClr val="3333CC"/>
                  </a:solidFill>
                </a:uFill>
                <a:latin typeface="Times New Roman"/>
                <a:cs typeface="Times New Roman"/>
              </a:rPr>
              <a:t>postponing data </a:t>
            </a:r>
            <a:r>
              <a:rPr sz="1400" b="1" i="1" spc="-5" dirty="0">
                <a:solidFill>
                  <a:srgbClr val="3333CC"/>
                </a:solidFill>
                <a:latin typeface="Times New Roman"/>
                <a:cs typeface="Times New Roman"/>
              </a:rPr>
              <a:t> </a:t>
            </a:r>
            <a:r>
              <a:rPr sz="1400" b="1" i="1" u="sng" dirty="0">
                <a:solidFill>
                  <a:srgbClr val="3333CC"/>
                </a:solidFill>
                <a:uFill>
                  <a:solidFill>
                    <a:srgbClr val="3333CC"/>
                  </a:solidFill>
                </a:uFill>
                <a:latin typeface="Times New Roman"/>
                <a:cs typeface="Times New Roman"/>
              </a:rPr>
              <a:t>usage</a:t>
            </a:r>
            <a:r>
              <a:rPr sz="1400" b="1" i="1" dirty="0">
                <a:solidFill>
                  <a:srgbClr val="3333CC"/>
                </a:solidFill>
                <a:latin typeface="Times New Roman"/>
                <a:cs typeface="Times New Roman"/>
              </a:rPr>
              <a:t> </a:t>
            </a:r>
            <a:r>
              <a:rPr sz="1400" dirty="0">
                <a:latin typeface="Times New Roman"/>
                <a:cs typeface="Times New Roman"/>
              </a:rPr>
              <a:t>and </a:t>
            </a:r>
            <a:r>
              <a:rPr sz="1400" b="1" i="1" u="sng" dirty="0">
                <a:solidFill>
                  <a:srgbClr val="3333CC"/>
                </a:solidFill>
                <a:uFill>
                  <a:solidFill>
                    <a:srgbClr val="3333CC"/>
                  </a:solidFill>
                </a:uFill>
                <a:latin typeface="Times New Roman"/>
                <a:cs typeface="Times New Roman"/>
              </a:rPr>
              <a:t>backtracking </a:t>
            </a:r>
            <a:r>
              <a:rPr sz="1400" b="1" i="1" u="sng" spc="-5" dirty="0">
                <a:solidFill>
                  <a:srgbClr val="3333CC"/>
                </a:solidFill>
                <a:uFill>
                  <a:solidFill>
                    <a:srgbClr val="3333CC"/>
                  </a:solidFill>
                </a:uFill>
                <a:latin typeface="Times New Roman"/>
                <a:cs typeface="Times New Roman"/>
              </a:rPr>
              <a:t>steps</a:t>
            </a:r>
            <a:r>
              <a:rPr sz="1400" spc="-5" dirty="0">
                <a:latin typeface="Times New Roman"/>
                <a:cs typeface="Times New Roman"/>
              </a:rPr>
              <a:t>. </a:t>
            </a:r>
            <a:r>
              <a:rPr sz="1400" spc="-60" dirty="0">
                <a:latin typeface="Times New Roman"/>
                <a:cs typeface="Times New Roman"/>
              </a:rPr>
              <a:t>We </a:t>
            </a:r>
            <a:r>
              <a:rPr sz="1400" dirty="0">
                <a:latin typeface="Times New Roman"/>
                <a:cs typeface="Times New Roman"/>
              </a:rPr>
              <a:t>discuss </a:t>
            </a:r>
            <a:r>
              <a:rPr sz="1400" spc="5" dirty="0">
                <a:latin typeface="Times New Roman"/>
                <a:cs typeface="Times New Roman"/>
              </a:rPr>
              <a:t>the </a:t>
            </a:r>
            <a:r>
              <a:rPr sz="1400" dirty="0">
                <a:latin typeface="Times New Roman"/>
                <a:cs typeface="Times New Roman"/>
              </a:rPr>
              <a:t>first </a:t>
            </a:r>
            <a:r>
              <a:rPr sz="1400" spc="-5" dirty="0">
                <a:latin typeface="Times New Roman"/>
                <a:cs typeface="Times New Roman"/>
              </a:rPr>
              <a:t>two</a:t>
            </a:r>
            <a:r>
              <a:rPr sz="1400" spc="-175" dirty="0">
                <a:latin typeface="Times New Roman"/>
                <a:cs typeface="Times New Roman"/>
              </a:rPr>
              <a:t> </a:t>
            </a:r>
            <a:r>
              <a:rPr sz="1400" spc="5" dirty="0">
                <a:latin typeface="Times New Roman"/>
                <a:cs typeface="Times New Roman"/>
              </a:rPr>
              <a:t>in</a:t>
            </a:r>
            <a:endParaRPr sz="1400">
              <a:latin typeface="Times New Roman"/>
              <a:cs typeface="Times New Roman"/>
            </a:endParaRPr>
          </a:p>
          <a:p>
            <a:pPr marL="12700" algn="just">
              <a:lnSpc>
                <a:spcPct val="100000"/>
              </a:lnSpc>
              <a:spcBef>
                <a:spcPts val="5"/>
              </a:spcBef>
            </a:pPr>
            <a:r>
              <a:rPr sz="1400" spc="5" dirty="0">
                <a:latin typeface="Times New Roman"/>
                <a:cs typeface="Times New Roman"/>
              </a:rPr>
              <a:t>the </a:t>
            </a:r>
            <a:r>
              <a:rPr sz="1400" dirty="0">
                <a:latin typeface="Times New Roman"/>
                <a:cs typeface="Times New Roman"/>
              </a:rPr>
              <a:t>sections </a:t>
            </a:r>
            <a:r>
              <a:rPr sz="1400" spc="-5" dirty="0">
                <a:latin typeface="Times New Roman"/>
                <a:cs typeface="Times New Roman"/>
              </a:rPr>
              <a:t>that</a:t>
            </a:r>
            <a:r>
              <a:rPr sz="1400" spc="-105" dirty="0">
                <a:latin typeface="Times New Roman"/>
                <a:cs typeface="Times New Roman"/>
              </a:rPr>
              <a:t> </a:t>
            </a:r>
            <a:r>
              <a:rPr sz="1400" spc="-15" dirty="0">
                <a:latin typeface="Times New Roman"/>
                <a:cs typeface="Times New Roman"/>
              </a:rPr>
              <a:t>follow.</a:t>
            </a:r>
            <a:endParaRPr sz="1400">
              <a:latin typeface="Times New Roman"/>
              <a:cs typeface="Times New Roman"/>
            </a:endParaRPr>
          </a:p>
          <a:p>
            <a:pPr>
              <a:lnSpc>
                <a:spcPct val="100000"/>
              </a:lnSpc>
              <a:spcBef>
                <a:spcPts val="55"/>
              </a:spcBef>
            </a:pPr>
            <a:endParaRPr sz="1150">
              <a:latin typeface="Times New Roman"/>
              <a:cs typeface="Times New Roman"/>
            </a:endParaRPr>
          </a:p>
          <a:p>
            <a:pPr marL="50800" algn="just">
              <a:lnSpc>
                <a:spcPct val="100000"/>
              </a:lnSpc>
            </a:pPr>
            <a:r>
              <a:rPr sz="1400" b="1" dirty="0">
                <a:solidFill>
                  <a:srgbClr val="660066"/>
                </a:solidFill>
                <a:latin typeface="Times New Roman"/>
                <a:cs typeface="Times New Roman"/>
              </a:rPr>
              <a:t>Reversing data</a:t>
            </a:r>
            <a:r>
              <a:rPr sz="1400" b="1" spc="-20" dirty="0">
                <a:solidFill>
                  <a:srgbClr val="660066"/>
                </a:solidFill>
                <a:latin typeface="Times New Roman"/>
                <a:cs typeface="Times New Roman"/>
              </a:rPr>
              <a:t> </a:t>
            </a:r>
            <a:r>
              <a:rPr sz="1400" b="1" spc="-5" dirty="0">
                <a:solidFill>
                  <a:srgbClr val="660066"/>
                </a:solidFill>
                <a:latin typeface="Times New Roman"/>
                <a:cs typeface="Times New Roman"/>
              </a:rPr>
              <a:t>items</a:t>
            </a:r>
            <a:endParaRPr sz="1400">
              <a:latin typeface="Times New Roman"/>
              <a:cs typeface="Times New Roman"/>
            </a:endParaRPr>
          </a:p>
          <a:p>
            <a:pPr marL="50800" marR="5080" algn="just">
              <a:lnSpc>
                <a:spcPct val="100000"/>
              </a:lnSpc>
              <a:spcBef>
                <a:spcPts val="234"/>
              </a:spcBef>
            </a:pPr>
            <a:r>
              <a:rPr sz="1400" spc="-5" dirty="0">
                <a:latin typeface="Times New Roman"/>
                <a:cs typeface="Times New Roman"/>
              </a:rPr>
              <a:t>Reversing data </a:t>
            </a:r>
            <a:r>
              <a:rPr sz="1400" spc="-10" dirty="0">
                <a:latin typeface="Times New Roman"/>
                <a:cs typeface="Times New Roman"/>
              </a:rPr>
              <a:t>items </a:t>
            </a:r>
            <a:r>
              <a:rPr sz="1400" spc="-5" dirty="0">
                <a:latin typeface="Times New Roman"/>
                <a:cs typeface="Times New Roman"/>
              </a:rPr>
              <a:t>requires that </a:t>
            </a:r>
            <a:r>
              <a:rPr sz="1400" dirty="0">
                <a:latin typeface="Times New Roman"/>
                <a:cs typeface="Times New Roman"/>
              </a:rPr>
              <a:t>a </a:t>
            </a:r>
            <a:r>
              <a:rPr sz="1400" spc="-5" dirty="0">
                <a:latin typeface="Times New Roman"/>
                <a:cs typeface="Times New Roman"/>
              </a:rPr>
              <a:t>given set </a:t>
            </a:r>
            <a:r>
              <a:rPr sz="1400" dirty="0">
                <a:latin typeface="Times New Roman"/>
                <a:cs typeface="Times New Roman"/>
              </a:rPr>
              <a:t>of </a:t>
            </a:r>
            <a:r>
              <a:rPr sz="1400" spc="-5" dirty="0">
                <a:latin typeface="Times New Roman"/>
                <a:cs typeface="Times New Roman"/>
              </a:rPr>
              <a:t>data </a:t>
            </a:r>
            <a:r>
              <a:rPr sz="1400" spc="-10" dirty="0">
                <a:latin typeface="Times New Roman"/>
                <a:cs typeface="Times New Roman"/>
              </a:rPr>
              <a:t>items  </a:t>
            </a:r>
            <a:r>
              <a:rPr sz="1400" dirty="0">
                <a:latin typeface="Times New Roman"/>
                <a:cs typeface="Times New Roman"/>
              </a:rPr>
              <a:t>be </a:t>
            </a:r>
            <a:r>
              <a:rPr sz="1400" spc="-5" dirty="0">
                <a:latin typeface="Times New Roman"/>
                <a:cs typeface="Times New Roman"/>
              </a:rPr>
              <a:t>reordered so that the first and last </a:t>
            </a:r>
            <a:r>
              <a:rPr sz="1400" spc="-15" dirty="0">
                <a:latin typeface="Times New Roman"/>
                <a:cs typeface="Times New Roman"/>
              </a:rPr>
              <a:t>items </a:t>
            </a:r>
            <a:r>
              <a:rPr sz="1400" dirty="0">
                <a:latin typeface="Times New Roman"/>
                <a:cs typeface="Times New Roman"/>
              </a:rPr>
              <a:t>are </a:t>
            </a:r>
            <a:r>
              <a:rPr sz="1400" spc="-5" dirty="0">
                <a:latin typeface="Times New Roman"/>
                <a:cs typeface="Times New Roman"/>
              </a:rPr>
              <a:t>exchanged,  with all </a:t>
            </a:r>
            <a:r>
              <a:rPr sz="1400" dirty="0">
                <a:latin typeface="Times New Roman"/>
                <a:cs typeface="Times New Roman"/>
              </a:rPr>
              <a:t>of </a:t>
            </a:r>
            <a:r>
              <a:rPr sz="1400" spc="-5" dirty="0">
                <a:latin typeface="Times New Roman"/>
                <a:cs typeface="Times New Roman"/>
              </a:rPr>
              <a:t>the positions between the first and last also being  </a:t>
            </a:r>
            <a:r>
              <a:rPr sz="1400" dirty="0">
                <a:latin typeface="Times New Roman"/>
                <a:cs typeface="Times New Roman"/>
              </a:rPr>
              <a:t>relatively</a:t>
            </a:r>
            <a:r>
              <a:rPr sz="1400" spc="-45" dirty="0">
                <a:latin typeface="Times New Roman"/>
                <a:cs typeface="Times New Roman"/>
              </a:rPr>
              <a:t> </a:t>
            </a:r>
            <a:r>
              <a:rPr sz="1400" dirty="0">
                <a:latin typeface="Times New Roman"/>
                <a:cs typeface="Times New Roman"/>
              </a:rPr>
              <a:t>exchanged.</a:t>
            </a:r>
            <a:endParaRPr sz="1400">
              <a:latin typeface="Times New Roman"/>
              <a:cs typeface="Times New Roman"/>
            </a:endParaRPr>
          </a:p>
          <a:p>
            <a:pPr marL="50800" algn="just">
              <a:lnSpc>
                <a:spcPct val="100000"/>
              </a:lnSpc>
            </a:pPr>
            <a:r>
              <a:rPr sz="1400" dirty="0">
                <a:latin typeface="Times New Roman"/>
                <a:cs typeface="Times New Roman"/>
              </a:rPr>
              <a:t>For</a:t>
            </a:r>
            <a:r>
              <a:rPr sz="1400" spc="-20" dirty="0">
                <a:latin typeface="Times New Roman"/>
                <a:cs typeface="Times New Roman"/>
              </a:rPr>
              <a:t> </a:t>
            </a:r>
            <a:r>
              <a:rPr sz="1400" spc="-5" dirty="0">
                <a:latin typeface="Times New Roman"/>
                <a:cs typeface="Times New Roman"/>
              </a:rPr>
              <a:t>example,</a:t>
            </a:r>
            <a:endParaRPr sz="1400">
              <a:latin typeface="Times New Roman"/>
              <a:cs typeface="Times New Roman"/>
            </a:endParaRPr>
          </a:p>
          <a:p>
            <a:pPr marL="271780" algn="just">
              <a:lnSpc>
                <a:spcPct val="100000"/>
              </a:lnSpc>
            </a:pPr>
            <a:r>
              <a:rPr sz="1400" spc="5" dirty="0">
                <a:latin typeface="Times New Roman"/>
                <a:cs typeface="Times New Roman"/>
              </a:rPr>
              <a:t>the </a:t>
            </a:r>
            <a:r>
              <a:rPr sz="1400" dirty="0">
                <a:latin typeface="Times New Roman"/>
                <a:cs typeface="Times New Roman"/>
              </a:rPr>
              <a:t>list </a:t>
            </a:r>
            <a:r>
              <a:rPr sz="1400" b="1" dirty="0">
                <a:latin typeface="Times New Roman"/>
                <a:cs typeface="Times New Roman"/>
              </a:rPr>
              <a:t>(2, 4, 7, 1, 6, 8) </a:t>
            </a:r>
            <a:r>
              <a:rPr sz="1400" spc="-5" dirty="0">
                <a:latin typeface="Times New Roman"/>
                <a:cs typeface="Times New Roman"/>
              </a:rPr>
              <a:t>becomes </a:t>
            </a:r>
            <a:r>
              <a:rPr sz="1400" b="1" dirty="0">
                <a:solidFill>
                  <a:srgbClr val="990000"/>
                </a:solidFill>
                <a:latin typeface="Times New Roman"/>
                <a:cs typeface="Times New Roman"/>
              </a:rPr>
              <a:t>(8, 6, 1, 7, 4,</a:t>
            </a:r>
            <a:r>
              <a:rPr sz="1400" b="1" spc="-160" dirty="0">
                <a:solidFill>
                  <a:srgbClr val="990000"/>
                </a:solidFill>
                <a:latin typeface="Times New Roman"/>
                <a:cs typeface="Times New Roman"/>
              </a:rPr>
              <a:t> </a:t>
            </a:r>
            <a:r>
              <a:rPr sz="1400" b="1" dirty="0">
                <a:solidFill>
                  <a:srgbClr val="990000"/>
                </a:solidFill>
                <a:latin typeface="Times New Roman"/>
                <a:cs typeface="Times New Roman"/>
              </a:rPr>
              <a:t>2).</a:t>
            </a:r>
            <a:endParaRPr sz="1400">
              <a:latin typeface="Times New Roman"/>
              <a:cs typeface="Times New Roman"/>
            </a:endParaRPr>
          </a:p>
        </p:txBody>
      </p:sp>
      <p:sp>
        <p:nvSpPr>
          <p:cNvPr id="5" name="object 5"/>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12.18</a:t>
            </a:r>
            <a:endParaRPr sz="600">
              <a:latin typeface="Arial"/>
              <a:cs typeface="Arial"/>
            </a:endParaRPr>
          </a:p>
        </p:txBody>
      </p:sp>
      <p:sp>
        <p:nvSpPr>
          <p:cNvPr id="3" name="object 3"/>
          <p:cNvSpPr/>
          <p:nvPr/>
        </p:nvSpPr>
        <p:spPr>
          <a:xfrm>
            <a:off x="50292" y="76263"/>
            <a:ext cx="972819" cy="228600"/>
          </a:xfrm>
          <a:custGeom>
            <a:avLst/>
            <a:gdLst/>
            <a:ahLst/>
            <a:cxnLst/>
            <a:rect l="l" t="t" r="r" b="b"/>
            <a:pathLst>
              <a:path w="972819" h="228600">
                <a:moveTo>
                  <a:pt x="972350" y="0"/>
                </a:moveTo>
                <a:lnTo>
                  <a:pt x="0" y="0"/>
                </a:lnTo>
                <a:lnTo>
                  <a:pt x="0" y="228600"/>
                </a:lnTo>
                <a:lnTo>
                  <a:pt x="972350" y="228600"/>
                </a:lnTo>
                <a:lnTo>
                  <a:pt x="972350" y="0"/>
                </a:lnTo>
                <a:close/>
              </a:path>
            </a:pathLst>
          </a:custGeom>
          <a:solidFill>
            <a:srgbClr val="3333CC"/>
          </a:solidFill>
        </p:spPr>
        <p:txBody>
          <a:bodyPr wrap="square" lIns="0" tIns="0" rIns="0" bIns="0" rtlCol="0"/>
          <a:lstStyle/>
          <a:p>
            <a:endParaRPr/>
          </a:p>
        </p:txBody>
      </p:sp>
      <p:sp>
        <p:nvSpPr>
          <p:cNvPr id="4" name="object 4"/>
          <p:cNvSpPr txBox="1"/>
          <p:nvPr/>
        </p:nvSpPr>
        <p:spPr>
          <a:xfrm>
            <a:off x="83566" y="82740"/>
            <a:ext cx="90487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FFFFFF"/>
                </a:solidFill>
                <a:latin typeface="Times New Roman"/>
                <a:cs typeface="Times New Roman"/>
              </a:rPr>
              <a:t>Example</a:t>
            </a:r>
            <a:r>
              <a:rPr sz="1200" b="1" spc="-65" dirty="0">
                <a:solidFill>
                  <a:srgbClr val="FFFFFF"/>
                </a:solidFill>
                <a:latin typeface="Times New Roman"/>
                <a:cs typeface="Times New Roman"/>
              </a:rPr>
              <a:t> </a:t>
            </a:r>
            <a:r>
              <a:rPr sz="1200" b="1" dirty="0">
                <a:solidFill>
                  <a:srgbClr val="FFFFFF"/>
                </a:solidFill>
                <a:latin typeface="Times New Roman"/>
                <a:cs typeface="Times New Roman"/>
              </a:rPr>
              <a:t>12.2</a:t>
            </a:r>
            <a:endParaRPr sz="1200">
              <a:latin typeface="Times New Roman"/>
              <a:cs typeface="Times New Roman"/>
            </a:endParaRPr>
          </a:p>
        </p:txBody>
      </p:sp>
      <p:grpSp>
        <p:nvGrpSpPr>
          <p:cNvPr id="5" name="object 5"/>
          <p:cNvGrpSpPr/>
          <p:nvPr/>
        </p:nvGrpSpPr>
        <p:grpSpPr>
          <a:xfrm>
            <a:off x="50292" y="306387"/>
            <a:ext cx="4173220" cy="268605"/>
            <a:chOff x="50292" y="306387"/>
            <a:chExt cx="4173220" cy="268605"/>
          </a:xfrm>
        </p:grpSpPr>
        <p:pic>
          <p:nvPicPr>
            <p:cNvPr id="6" name="object 6"/>
            <p:cNvPicPr/>
            <p:nvPr/>
          </p:nvPicPr>
          <p:blipFill>
            <a:blip r:embed="rId2" cstate="print"/>
            <a:stretch>
              <a:fillRect/>
            </a:stretch>
          </p:blipFill>
          <p:spPr>
            <a:xfrm>
              <a:off x="66601" y="392738"/>
              <a:ext cx="580369" cy="131798"/>
            </a:xfrm>
            <a:prstGeom prst="rect">
              <a:avLst/>
            </a:prstGeom>
          </p:spPr>
        </p:pic>
        <p:pic>
          <p:nvPicPr>
            <p:cNvPr id="7" name="object 7"/>
            <p:cNvPicPr/>
            <p:nvPr/>
          </p:nvPicPr>
          <p:blipFill>
            <a:blip r:embed="rId3" cstate="print"/>
            <a:stretch>
              <a:fillRect/>
            </a:stretch>
          </p:blipFill>
          <p:spPr>
            <a:xfrm>
              <a:off x="579120" y="306387"/>
              <a:ext cx="292607" cy="254508"/>
            </a:xfrm>
            <a:prstGeom prst="rect">
              <a:avLst/>
            </a:prstGeom>
          </p:spPr>
        </p:pic>
        <p:pic>
          <p:nvPicPr>
            <p:cNvPr id="8" name="object 8"/>
            <p:cNvPicPr/>
            <p:nvPr/>
          </p:nvPicPr>
          <p:blipFill>
            <a:blip r:embed="rId4" cstate="print"/>
            <a:stretch>
              <a:fillRect/>
            </a:stretch>
          </p:blipFill>
          <p:spPr>
            <a:xfrm>
              <a:off x="705612" y="306387"/>
              <a:ext cx="777240" cy="254508"/>
            </a:xfrm>
            <a:prstGeom prst="rect">
              <a:avLst/>
            </a:prstGeom>
          </p:spPr>
        </p:pic>
        <p:pic>
          <p:nvPicPr>
            <p:cNvPr id="9" name="object 9"/>
            <p:cNvPicPr/>
            <p:nvPr/>
          </p:nvPicPr>
          <p:blipFill>
            <a:blip r:embed="rId5" cstate="print"/>
            <a:stretch>
              <a:fillRect/>
            </a:stretch>
          </p:blipFill>
          <p:spPr>
            <a:xfrm>
              <a:off x="1315212" y="306387"/>
              <a:ext cx="716280" cy="254508"/>
            </a:xfrm>
            <a:prstGeom prst="rect">
              <a:avLst/>
            </a:prstGeom>
          </p:spPr>
        </p:pic>
        <p:pic>
          <p:nvPicPr>
            <p:cNvPr id="10" name="object 10"/>
            <p:cNvPicPr/>
            <p:nvPr/>
          </p:nvPicPr>
          <p:blipFill>
            <a:blip r:embed="rId6" cstate="print"/>
            <a:stretch>
              <a:fillRect/>
            </a:stretch>
          </p:blipFill>
          <p:spPr>
            <a:xfrm>
              <a:off x="1865376" y="306387"/>
              <a:ext cx="350519" cy="254508"/>
            </a:xfrm>
            <a:prstGeom prst="rect">
              <a:avLst/>
            </a:prstGeom>
          </p:spPr>
        </p:pic>
        <p:pic>
          <p:nvPicPr>
            <p:cNvPr id="11" name="object 11"/>
            <p:cNvPicPr/>
            <p:nvPr/>
          </p:nvPicPr>
          <p:blipFill>
            <a:blip r:embed="rId7" cstate="print"/>
            <a:stretch>
              <a:fillRect/>
            </a:stretch>
          </p:blipFill>
          <p:spPr>
            <a:xfrm>
              <a:off x="2051304" y="306387"/>
              <a:ext cx="661415" cy="254508"/>
            </a:xfrm>
            <a:prstGeom prst="rect">
              <a:avLst/>
            </a:prstGeom>
          </p:spPr>
        </p:pic>
        <p:pic>
          <p:nvPicPr>
            <p:cNvPr id="12" name="object 12"/>
            <p:cNvPicPr/>
            <p:nvPr/>
          </p:nvPicPr>
          <p:blipFill>
            <a:blip r:embed="rId8" cstate="print"/>
            <a:stretch>
              <a:fillRect/>
            </a:stretch>
          </p:blipFill>
          <p:spPr>
            <a:xfrm>
              <a:off x="2549652" y="306387"/>
              <a:ext cx="478536" cy="254508"/>
            </a:xfrm>
            <a:prstGeom prst="rect">
              <a:avLst/>
            </a:prstGeom>
          </p:spPr>
        </p:pic>
        <p:pic>
          <p:nvPicPr>
            <p:cNvPr id="13" name="object 13"/>
            <p:cNvPicPr/>
            <p:nvPr/>
          </p:nvPicPr>
          <p:blipFill>
            <a:blip r:embed="rId9" cstate="print"/>
            <a:stretch>
              <a:fillRect/>
            </a:stretch>
          </p:blipFill>
          <p:spPr>
            <a:xfrm>
              <a:off x="2863596" y="306387"/>
              <a:ext cx="545591" cy="254508"/>
            </a:xfrm>
            <a:prstGeom prst="rect">
              <a:avLst/>
            </a:prstGeom>
          </p:spPr>
        </p:pic>
        <p:pic>
          <p:nvPicPr>
            <p:cNvPr id="14" name="object 14"/>
            <p:cNvPicPr/>
            <p:nvPr/>
          </p:nvPicPr>
          <p:blipFill>
            <a:blip r:embed="rId10" cstate="print"/>
            <a:stretch>
              <a:fillRect/>
            </a:stretch>
          </p:blipFill>
          <p:spPr>
            <a:xfrm>
              <a:off x="3243071" y="306387"/>
              <a:ext cx="435863" cy="254508"/>
            </a:xfrm>
            <a:prstGeom prst="rect">
              <a:avLst/>
            </a:prstGeom>
          </p:spPr>
        </p:pic>
        <p:pic>
          <p:nvPicPr>
            <p:cNvPr id="15" name="object 15"/>
            <p:cNvPicPr/>
            <p:nvPr/>
          </p:nvPicPr>
          <p:blipFill>
            <a:blip r:embed="rId11" cstate="print"/>
            <a:stretch>
              <a:fillRect/>
            </a:stretch>
          </p:blipFill>
          <p:spPr>
            <a:xfrm>
              <a:off x="50292" y="306387"/>
              <a:ext cx="4172712" cy="268224"/>
            </a:xfrm>
            <a:prstGeom prst="rect">
              <a:avLst/>
            </a:prstGeom>
          </p:spPr>
        </p:pic>
      </p:grpSp>
      <p:sp>
        <p:nvSpPr>
          <p:cNvPr id="16" name="object 16"/>
          <p:cNvSpPr txBox="1">
            <a:spLocks noGrp="1"/>
          </p:cNvSpPr>
          <p:nvPr>
            <p:ph type="title"/>
          </p:nvPr>
        </p:nvSpPr>
        <p:spPr>
          <a:xfrm>
            <a:off x="45466" y="341566"/>
            <a:ext cx="4079875" cy="208279"/>
          </a:xfrm>
          <a:prstGeom prst="rect">
            <a:avLst/>
          </a:prstGeom>
        </p:spPr>
        <p:txBody>
          <a:bodyPr vert="horz" wrap="square" lIns="0" tIns="12700" rIns="0" bIns="0" rtlCol="0">
            <a:spAutoFit/>
          </a:bodyPr>
          <a:lstStyle/>
          <a:p>
            <a:pPr marL="12700">
              <a:lnSpc>
                <a:spcPct val="100000"/>
              </a:lnSpc>
              <a:spcBef>
                <a:spcPts val="100"/>
              </a:spcBef>
            </a:pPr>
            <a:r>
              <a:rPr sz="1200" b="1" u="sng" spc="-5" dirty="0">
                <a:uFill>
                  <a:solidFill>
                    <a:srgbClr val="000000"/>
                  </a:solidFill>
                </a:uFill>
                <a:latin typeface="Arial"/>
                <a:cs typeface="Arial"/>
              </a:rPr>
              <a:t>Convert a </a:t>
            </a:r>
            <a:r>
              <a:rPr sz="1200" b="1" u="sng" dirty="0">
                <a:uFill>
                  <a:solidFill>
                    <a:srgbClr val="000000"/>
                  </a:solidFill>
                </a:uFill>
                <a:latin typeface="Arial"/>
                <a:cs typeface="Arial"/>
              </a:rPr>
              <a:t>decimal </a:t>
            </a:r>
            <a:r>
              <a:rPr sz="1200" b="1" u="sng" spc="-5" dirty="0">
                <a:uFill>
                  <a:solidFill>
                    <a:srgbClr val="000000"/>
                  </a:solidFill>
                </a:uFill>
                <a:latin typeface="Arial"/>
                <a:cs typeface="Arial"/>
              </a:rPr>
              <a:t>integer to binary and </a:t>
            </a:r>
            <a:r>
              <a:rPr sz="1200" b="1" u="sng" dirty="0">
                <a:uFill>
                  <a:solidFill>
                    <a:srgbClr val="000000"/>
                  </a:solidFill>
                </a:uFill>
                <a:latin typeface="Arial"/>
                <a:cs typeface="Arial"/>
              </a:rPr>
              <a:t>print </a:t>
            </a:r>
            <a:r>
              <a:rPr sz="1200" b="1" u="sng" spc="-5" dirty="0">
                <a:uFill>
                  <a:solidFill>
                    <a:srgbClr val="000000"/>
                  </a:solidFill>
                </a:uFill>
                <a:latin typeface="Arial"/>
                <a:cs typeface="Arial"/>
              </a:rPr>
              <a:t>the</a:t>
            </a:r>
            <a:r>
              <a:rPr sz="1200" b="1" u="sng" spc="25" dirty="0">
                <a:uFill>
                  <a:solidFill>
                    <a:srgbClr val="000000"/>
                  </a:solidFill>
                </a:uFill>
                <a:latin typeface="Arial"/>
                <a:cs typeface="Arial"/>
              </a:rPr>
              <a:t> </a:t>
            </a:r>
            <a:r>
              <a:rPr sz="1200" b="1" u="sng" spc="-5" dirty="0">
                <a:uFill>
                  <a:solidFill>
                    <a:srgbClr val="000000"/>
                  </a:solidFill>
                </a:uFill>
                <a:latin typeface="Arial"/>
                <a:cs typeface="Arial"/>
              </a:rPr>
              <a:t>results</a:t>
            </a:r>
            <a:endParaRPr sz="1200">
              <a:latin typeface="Arial"/>
              <a:cs typeface="Arial"/>
            </a:endParaRPr>
          </a:p>
        </p:txBody>
      </p:sp>
      <p:grpSp>
        <p:nvGrpSpPr>
          <p:cNvPr id="17" name="object 17"/>
          <p:cNvGrpSpPr/>
          <p:nvPr/>
        </p:nvGrpSpPr>
        <p:grpSpPr>
          <a:xfrm>
            <a:off x="304" y="0"/>
            <a:ext cx="4596130" cy="3452495"/>
            <a:chOff x="304" y="0"/>
            <a:chExt cx="4596130" cy="3452495"/>
          </a:xfrm>
        </p:grpSpPr>
        <p:pic>
          <p:nvPicPr>
            <p:cNvPr id="18" name="object 18"/>
            <p:cNvPicPr/>
            <p:nvPr/>
          </p:nvPicPr>
          <p:blipFill>
            <a:blip r:embed="rId12" cstate="print"/>
            <a:stretch>
              <a:fillRect/>
            </a:stretch>
          </p:blipFill>
          <p:spPr>
            <a:xfrm>
              <a:off x="126492" y="609663"/>
              <a:ext cx="2476500" cy="2019300"/>
            </a:xfrm>
            <a:prstGeom prst="rect">
              <a:avLst/>
            </a:prstGeom>
          </p:spPr>
        </p:pic>
        <p:pic>
          <p:nvPicPr>
            <p:cNvPr id="19" name="object 19"/>
            <p:cNvPicPr/>
            <p:nvPr/>
          </p:nvPicPr>
          <p:blipFill>
            <a:blip r:embed="rId13" cstate="print"/>
            <a:stretch>
              <a:fillRect/>
            </a:stretch>
          </p:blipFill>
          <p:spPr>
            <a:xfrm>
              <a:off x="2528061" y="1677657"/>
              <a:ext cx="1903730" cy="819480"/>
            </a:xfrm>
            <a:prstGeom prst="rect">
              <a:avLst/>
            </a:prstGeom>
          </p:spPr>
        </p:pic>
        <p:pic>
          <p:nvPicPr>
            <p:cNvPr id="20" name="object 20"/>
            <p:cNvPicPr/>
            <p:nvPr/>
          </p:nvPicPr>
          <p:blipFill>
            <a:blip r:embed="rId14" cstate="print"/>
            <a:stretch>
              <a:fillRect/>
            </a:stretch>
          </p:blipFill>
          <p:spPr>
            <a:xfrm>
              <a:off x="374555" y="2747937"/>
              <a:ext cx="3727214" cy="598623"/>
            </a:xfrm>
            <a:prstGeom prst="rect">
              <a:avLst/>
            </a:prstGeom>
          </p:spPr>
        </p:pic>
        <p:sp>
          <p:nvSpPr>
            <p:cNvPr id="21" name="object 21"/>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12.19</a:t>
            </a:r>
            <a:endParaRPr sz="600">
              <a:latin typeface="Arial"/>
              <a:cs typeface="Arial"/>
            </a:endParaRPr>
          </a:p>
        </p:txBody>
      </p:sp>
      <p:sp>
        <p:nvSpPr>
          <p:cNvPr id="3" name="object 3"/>
          <p:cNvSpPr/>
          <p:nvPr/>
        </p:nvSpPr>
        <p:spPr>
          <a:xfrm>
            <a:off x="50292" y="76200"/>
            <a:ext cx="972819" cy="228600"/>
          </a:xfrm>
          <a:custGeom>
            <a:avLst/>
            <a:gdLst/>
            <a:ahLst/>
            <a:cxnLst/>
            <a:rect l="l" t="t" r="r" b="b"/>
            <a:pathLst>
              <a:path w="972819" h="228600">
                <a:moveTo>
                  <a:pt x="972350" y="0"/>
                </a:moveTo>
                <a:lnTo>
                  <a:pt x="0" y="0"/>
                </a:lnTo>
                <a:lnTo>
                  <a:pt x="0" y="228600"/>
                </a:lnTo>
                <a:lnTo>
                  <a:pt x="972350" y="228600"/>
                </a:lnTo>
                <a:lnTo>
                  <a:pt x="972350" y="0"/>
                </a:lnTo>
                <a:close/>
              </a:path>
            </a:pathLst>
          </a:custGeom>
          <a:solidFill>
            <a:srgbClr val="3333CC"/>
          </a:solidFill>
        </p:spPr>
        <p:txBody>
          <a:bodyPr wrap="square" lIns="0" tIns="0" rIns="0" bIns="0" rtlCol="0"/>
          <a:lstStyle/>
          <a:p>
            <a:endParaRPr/>
          </a:p>
        </p:txBody>
      </p:sp>
      <p:sp>
        <p:nvSpPr>
          <p:cNvPr id="4" name="object 4"/>
          <p:cNvSpPr txBox="1"/>
          <p:nvPr/>
        </p:nvSpPr>
        <p:spPr>
          <a:xfrm>
            <a:off x="83566" y="82042"/>
            <a:ext cx="90487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FFFFFF"/>
                </a:solidFill>
                <a:latin typeface="Times New Roman"/>
                <a:cs typeface="Times New Roman"/>
              </a:rPr>
              <a:t>Example</a:t>
            </a:r>
            <a:r>
              <a:rPr sz="1200" b="1" spc="-65" dirty="0">
                <a:solidFill>
                  <a:srgbClr val="FFFFFF"/>
                </a:solidFill>
                <a:latin typeface="Times New Roman"/>
                <a:cs typeface="Times New Roman"/>
              </a:rPr>
              <a:t> </a:t>
            </a:r>
            <a:r>
              <a:rPr sz="1200" b="1" dirty="0">
                <a:solidFill>
                  <a:srgbClr val="FFFFFF"/>
                </a:solidFill>
                <a:latin typeface="Times New Roman"/>
                <a:cs typeface="Times New Roman"/>
              </a:rPr>
              <a:t>12.2</a:t>
            </a:r>
            <a:endParaRPr sz="1200">
              <a:latin typeface="Times New Roman"/>
              <a:cs typeface="Times New Roman"/>
            </a:endParaRPr>
          </a:p>
        </p:txBody>
      </p:sp>
      <p:grpSp>
        <p:nvGrpSpPr>
          <p:cNvPr id="5" name="object 5"/>
          <p:cNvGrpSpPr/>
          <p:nvPr/>
        </p:nvGrpSpPr>
        <p:grpSpPr>
          <a:xfrm>
            <a:off x="76200" y="544068"/>
            <a:ext cx="4281170" cy="1714500"/>
            <a:chOff x="76200" y="544068"/>
            <a:chExt cx="4281170" cy="1714500"/>
          </a:xfrm>
        </p:grpSpPr>
        <p:pic>
          <p:nvPicPr>
            <p:cNvPr id="6" name="object 6"/>
            <p:cNvPicPr/>
            <p:nvPr/>
          </p:nvPicPr>
          <p:blipFill>
            <a:blip r:embed="rId2" cstate="print"/>
            <a:stretch>
              <a:fillRect/>
            </a:stretch>
          </p:blipFill>
          <p:spPr>
            <a:xfrm>
              <a:off x="176784" y="640080"/>
              <a:ext cx="205739" cy="118872"/>
            </a:xfrm>
            <a:prstGeom prst="rect">
              <a:avLst/>
            </a:prstGeom>
          </p:spPr>
        </p:pic>
        <p:pic>
          <p:nvPicPr>
            <p:cNvPr id="7" name="object 7"/>
            <p:cNvPicPr/>
            <p:nvPr/>
          </p:nvPicPr>
          <p:blipFill>
            <a:blip r:embed="rId3" cstate="print"/>
            <a:stretch>
              <a:fillRect/>
            </a:stretch>
          </p:blipFill>
          <p:spPr>
            <a:xfrm>
              <a:off x="316992" y="544068"/>
              <a:ext cx="417576" cy="251459"/>
            </a:xfrm>
            <a:prstGeom prst="rect">
              <a:avLst/>
            </a:prstGeom>
          </p:spPr>
        </p:pic>
        <p:pic>
          <p:nvPicPr>
            <p:cNvPr id="8" name="object 8"/>
            <p:cNvPicPr/>
            <p:nvPr/>
          </p:nvPicPr>
          <p:blipFill>
            <a:blip r:embed="rId4" cstate="print"/>
            <a:stretch>
              <a:fillRect/>
            </a:stretch>
          </p:blipFill>
          <p:spPr>
            <a:xfrm>
              <a:off x="568452" y="544068"/>
              <a:ext cx="409956" cy="251459"/>
            </a:xfrm>
            <a:prstGeom prst="rect">
              <a:avLst/>
            </a:prstGeom>
          </p:spPr>
        </p:pic>
        <p:pic>
          <p:nvPicPr>
            <p:cNvPr id="9" name="object 9"/>
            <p:cNvPicPr/>
            <p:nvPr/>
          </p:nvPicPr>
          <p:blipFill>
            <a:blip r:embed="rId5" cstate="print"/>
            <a:stretch>
              <a:fillRect/>
            </a:stretch>
          </p:blipFill>
          <p:spPr>
            <a:xfrm>
              <a:off x="812292" y="544068"/>
              <a:ext cx="394716" cy="251459"/>
            </a:xfrm>
            <a:prstGeom prst="rect">
              <a:avLst/>
            </a:prstGeom>
          </p:spPr>
        </p:pic>
        <p:pic>
          <p:nvPicPr>
            <p:cNvPr id="10" name="object 10"/>
            <p:cNvPicPr/>
            <p:nvPr/>
          </p:nvPicPr>
          <p:blipFill>
            <a:blip r:embed="rId6" cstate="print"/>
            <a:stretch>
              <a:fillRect/>
            </a:stretch>
          </p:blipFill>
          <p:spPr>
            <a:xfrm>
              <a:off x="1040892" y="544068"/>
              <a:ext cx="775716" cy="251459"/>
            </a:xfrm>
            <a:prstGeom prst="rect">
              <a:avLst/>
            </a:prstGeom>
          </p:spPr>
        </p:pic>
        <p:pic>
          <p:nvPicPr>
            <p:cNvPr id="11" name="object 11"/>
            <p:cNvPicPr/>
            <p:nvPr/>
          </p:nvPicPr>
          <p:blipFill>
            <a:blip r:embed="rId7" cstate="print"/>
            <a:stretch>
              <a:fillRect/>
            </a:stretch>
          </p:blipFill>
          <p:spPr>
            <a:xfrm>
              <a:off x="1650492" y="544068"/>
              <a:ext cx="1018032" cy="251459"/>
            </a:xfrm>
            <a:prstGeom prst="rect">
              <a:avLst/>
            </a:prstGeom>
          </p:spPr>
        </p:pic>
        <p:pic>
          <p:nvPicPr>
            <p:cNvPr id="12" name="object 12"/>
            <p:cNvPicPr/>
            <p:nvPr/>
          </p:nvPicPr>
          <p:blipFill>
            <a:blip r:embed="rId8" cstate="print"/>
            <a:stretch>
              <a:fillRect/>
            </a:stretch>
          </p:blipFill>
          <p:spPr>
            <a:xfrm>
              <a:off x="2502407" y="544068"/>
              <a:ext cx="333756" cy="251459"/>
            </a:xfrm>
            <a:prstGeom prst="rect">
              <a:avLst/>
            </a:prstGeom>
          </p:spPr>
        </p:pic>
        <p:pic>
          <p:nvPicPr>
            <p:cNvPr id="13" name="object 13"/>
            <p:cNvPicPr/>
            <p:nvPr/>
          </p:nvPicPr>
          <p:blipFill>
            <a:blip r:embed="rId9" cstate="print"/>
            <a:stretch>
              <a:fillRect/>
            </a:stretch>
          </p:blipFill>
          <p:spPr>
            <a:xfrm>
              <a:off x="2670048" y="544068"/>
              <a:ext cx="275844" cy="251459"/>
            </a:xfrm>
            <a:prstGeom prst="rect">
              <a:avLst/>
            </a:prstGeom>
          </p:spPr>
        </p:pic>
        <p:pic>
          <p:nvPicPr>
            <p:cNvPr id="14" name="object 14"/>
            <p:cNvPicPr/>
            <p:nvPr/>
          </p:nvPicPr>
          <p:blipFill>
            <a:blip r:embed="rId10" cstate="print"/>
            <a:stretch>
              <a:fillRect/>
            </a:stretch>
          </p:blipFill>
          <p:spPr>
            <a:xfrm>
              <a:off x="2779776" y="544068"/>
              <a:ext cx="519684" cy="251459"/>
            </a:xfrm>
            <a:prstGeom prst="rect">
              <a:avLst/>
            </a:prstGeom>
          </p:spPr>
        </p:pic>
        <p:pic>
          <p:nvPicPr>
            <p:cNvPr id="15" name="object 15"/>
            <p:cNvPicPr/>
            <p:nvPr/>
          </p:nvPicPr>
          <p:blipFill>
            <a:blip r:embed="rId11" cstate="print"/>
            <a:stretch>
              <a:fillRect/>
            </a:stretch>
          </p:blipFill>
          <p:spPr>
            <a:xfrm>
              <a:off x="3134867" y="544068"/>
              <a:ext cx="595884" cy="251459"/>
            </a:xfrm>
            <a:prstGeom prst="rect">
              <a:avLst/>
            </a:prstGeom>
          </p:spPr>
        </p:pic>
        <p:pic>
          <p:nvPicPr>
            <p:cNvPr id="16" name="object 16"/>
            <p:cNvPicPr/>
            <p:nvPr/>
          </p:nvPicPr>
          <p:blipFill>
            <a:blip r:embed="rId12" cstate="print"/>
            <a:stretch>
              <a:fillRect/>
            </a:stretch>
          </p:blipFill>
          <p:spPr>
            <a:xfrm>
              <a:off x="3564635" y="544068"/>
              <a:ext cx="792479" cy="251459"/>
            </a:xfrm>
            <a:prstGeom prst="rect">
              <a:avLst/>
            </a:prstGeom>
          </p:spPr>
        </p:pic>
        <p:pic>
          <p:nvPicPr>
            <p:cNvPr id="17" name="object 17"/>
            <p:cNvPicPr/>
            <p:nvPr/>
          </p:nvPicPr>
          <p:blipFill>
            <a:blip r:embed="rId13" cstate="print"/>
            <a:stretch>
              <a:fillRect/>
            </a:stretch>
          </p:blipFill>
          <p:spPr>
            <a:xfrm>
              <a:off x="76200" y="726948"/>
              <a:ext cx="326135" cy="251459"/>
            </a:xfrm>
            <a:prstGeom prst="rect">
              <a:avLst/>
            </a:prstGeom>
          </p:spPr>
        </p:pic>
        <p:pic>
          <p:nvPicPr>
            <p:cNvPr id="18" name="object 18"/>
            <p:cNvPicPr/>
            <p:nvPr/>
          </p:nvPicPr>
          <p:blipFill>
            <a:blip r:embed="rId14" cstate="print"/>
            <a:stretch>
              <a:fillRect/>
            </a:stretch>
          </p:blipFill>
          <p:spPr>
            <a:xfrm>
              <a:off x="231648" y="726948"/>
              <a:ext cx="528828" cy="251459"/>
            </a:xfrm>
            <a:prstGeom prst="rect">
              <a:avLst/>
            </a:prstGeom>
          </p:spPr>
        </p:pic>
        <p:pic>
          <p:nvPicPr>
            <p:cNvPr id="19" name="object 19"/>
            <p:cNvPicPr/>
            <p:nvPr/>
          </p:nvPicPr>
          <p:blipFill>
            <a:blip r:embed="rId15" cstate="print"/>
            <a:stretch>
              <a:fillRect/>
            </a:stretch>
          </p:blipFill>
          <p:spPr>
            <a:xfrm>
              <a:off x="591312" y="726948"/>
              <a:ext cx="393192" cy="251459"/>
            </a:xfrm>
            <a:prstGeom prst="rect">
              <a:avLst/>
            </a:prstGeom>
          </p:spPr>
        </p:pic>
        <p:pic>
          <p:nvPicPr>
            <p:cNvPr id="20" name="object 20"/>
            <p:cNvPicPr/>
            <p:nvPr/>
          </p:nvPicPr>
          <p:blipFill>
            <a:blip r:embed="rId16" cstate="print"/>
            <a:stretch>
              <a:fillRect/>
            </a:stretch>
          </p:blipFill>
          <p:spPr>
            <a:xfrm>
              <a:off x="813816" y="726948"/>
              <a:ext cx="714756" cy="251459"/>
            </a:xfrm>
            <a:prstGeom prst="rect">
              <a:avLst/>
            </a:prstGeom>
          </p:spPr>
        </p:pic>
        <p:pic>
          <p:nvPicPr>
            <p:cNvPr id="21" name="object 21"/>
            <p:cNvPicPr/>
            <p:nvPr/>
          </p:nvPicPr>
          <p:blipFill>
            <a:blip r:embed="rId17" cstate="print"/>
            <a:stretch>
              <a:fillRect/>
            </a:stretch>
          </p:blipFill>
          <p:spPr>
            <a:xfrm>
              <a:off x="1321308" y="726948"/>
              <a:ext cx="245363" cy="251459"/>
            </a:xfrm>
            <a:prstGeom prst="rect">
              <a:avLst/>
            </a:prstGeom>
          </p:spPr>
        </p:pic>
        <p:pic>
          <p:nvPicPr>
            <p:cNvPr id="22" name="object 22"/>
            <p:cNvPicPr/>
            <p:nvPr/>
          </p:nvPicPr>
          <p:blipFill>
            <a:blip r:embed="rId18" cstate="print"/>
            <a:stretch>
              <a:fillRect/>
            </a:stretch>
          </p:blipFill>
          <p:spPr>
            <a:xfrm>
              <a:off x="76200" y="909828"/>
              <a:ext cx="883920" cy="251459"/>
            </a:xfrm>
            <a:prstGeom prst="rect">
              <a:avLst/>
            </a:prstGeom>
          </p:spPr>
        </p:pic>
        <p:pic>
          <p:nvPicPr>
            <p:cNvPr id="23" name="object 23"/>
            <p:cNvPicPr/>
            <p:nvPr/>
          </p:nvPicPr>
          <p:blipFill>
            <a:blip r:embed="rId19" cstate="print"/>
            <a:stretch>
              <a:fillRect/>
            </a:stretch>
          </p:blipFill>
          <p:spPr>
            <a:xfrm>
              <a:off x="818388" y="909828"/>
              <a:ext cx="359663" cy="251459"/>
            </a:xfrm>
            <a:prstGeom prst="rect">
              <a:avLst/>
            </a:prstGeom>
          </p:spPr>
        </p:pic>
        <p:pic>
          <p:nvPicPr>
            <p:cNvPr id="24" name="object 24"/>
            <p:cNvPicPr/>
            <p:nvPr/>
          </p:nvPicPr>
          <p:blipFill>
            <a:blip r:embed="rId20" cstate="print"/>
            <a:stretch>
              <a:fillRect/>
            </a:stretch>
          </p:blipFill>
          <p:spPr>
            <a:xfrm>
              <a:off x="970788" y="909828"/>
              <a:ext cx="245363" cy="251459"/>
            </a:xfrm>
            <a:prstGeom prst="rect">
              <a:avLst/>
            </a:prstGeom>
          </p:spPr>
        </p:pic>
        <p:pic>
          <p:nvPicPr>
            <p:cNvPr id="25" name="object 25"/>
            <p:cNvPicPr/>
            <p:nvPr/>
          </p:nvPicPr>
          <p:blipFill>
            <a:blip r:embed="rId21" cstate="print"/>
            <a:stretch>
              <a:fillRect/>
            </a:stretch>
          </p:blipFill>
          <p:spPr>
            <a:xfrm>
              <a:off x="1008888" y="909828"/>
              <a:ext cx="283463" cy="251459"/>
            </a:xfrm>
            <a:prstGeom prst="rect">
              <a:avLst/>
            </a:prstGeom>
          </p:spPr>
        </p:pic>
        <p:pic>
          <p:nvPicPr>
            <p:cNvPr id="26" name="object 26"/>
            <p:cNvPicPr/>
            <p:nvPr/>
          </p:nvPicPr>
          <p:blipFill>
            <a:blip r:embed="rId22" cstate="print"/>
            <a:stretch>
              <a:fillRect/>
            </a:stretch>
          </p:blipFill>
          <p:spPr>
            <a:xfrm>
              <a:off x="1150620" y="909828"/>
              <a:ext cx="598932" cy="251459"/>
            </a:xfrm>
            <a:prstGeom prst="rect">
              <a:avLst/>
            </a:prstGeom>
          </p:spPr>
        </p:pic>
        <p:pic>
          <p:nvPicPr>
            <p:cNvPr id="27" name="object 27"/>
            <p:cNvPicPr/>
            <p:nvPr/>
          </p:nvPicPr>
          <p:blipFill>
            <a:blip r:embed="rId23" cstate="print"/>
            <a:stretch>
              <a:fillRect/>
            </a:stretch>
          </p:blipFill>
          <p:spPr>
            <a:xfrm>
              <a:off x="1609344" y="909828"/>
              <a:ext cx="409955" cy="251459"/>
            </a:xfrm>
            <a:prstGeom prst="rect">
              <a:avLst/>
            </a:prstGeom>
          </p:spPr>
        </p:pic>
        <p:pic>
          <p:nvPicPr>
            <p:cNvPr id="28" name="object 28"/>
            <p:cNvPicPr/>
            <p:nvPr/>
          </p:nvPicPr>
          <p:blipFill>
            <a:blip r:embed="rId24" cstate="print"/>
            <a:stretch>
              <a:fillRect/>
            </a:stretch>
          </p:blipFill>
          <p:spPr>
            <a:xfrm>
              <a:off x="1877567" y="909828"/>
              <a:ext cx="961644" cy="251459"/>
            </a:xfrm>
            <a:prstGeom prst="rect">
              <a:avLst/>
            </a:prstGeom>
          </p:spPr>
        </p:pic>
        <p:pic>
          <p:nvPicPr>
            <p:cNvPr id="29" name="object 29"/>
            <p:cNvPicPr/>
            <p:nvPr/>
          </p:nvPicPr>
          <p:blipFill>
            <a:blip r:embed="rId25" cstate="print"/>
            <a:stretch>
              <a:fillRect/>
            </a:stretch>
          </p:blipFill>
          <p:spPr>
            <a:xfrm>
              <a:off x="2699004" y="909828"/>
              <a:ext cx="333756" cy="251459"/>
            </a:xfrm>
            <a:prstGeom prst="rect">
              <a:avLst/>
            </a:prstGeom>
          </p:spPr>
        </p:pic>
        <p:pic>
          <p:nvPicPr>
            <p:cNvPr id="30" name="object 30"/>
            <p:cNvPicPr/>
            <p:nvPr/>
          </p:nvPicPr>
          <p:blipFill>
            <a:blip r:embed="rId26" cstate="print"/>
            <a:stretch>
              <a:fillRect/>
            </a:stretch>
          </p:blipFill>
          <p:spPr>
            <a:xfrm>
              <a:off x="2892551" y="909828"/>
              <a:ext cx="696468" cy="251459"/>
            </a:xfrm>
            <a:prstGeom prst="rect">
              <a:avLst/>
            </a:prstGeom>
          </p:spPr>
        </p:pic>
        <p:pic>
          <p:nvPicPr>
            <p:cNvPr id="31" name="object 31"/>
            <p:cNvPicPr/>
            <p:nvPr/>
          </p:nvPicPr>
          <p:blipFill>
            <a:blip r:embed="rId27" cstate="print"/>
            <a:stretch>
              <a:fillRect/>
            </a:stretch>
          </p:blipFill>
          <p:spPr>
            <a:xfrm>
              <a:off x="3448812" y="909828"/>
              <a:ext cx="283463" cy="251459"/>
            </a:xfrm>
            <a:prstGeom prst="rect">
              <a:avLst/>
            </a:prstGeom>
          </p:spPr>
        </p:pic>
        <p:pic>
          <p:nvPicPr>
            <p:cNvPr id="32" name="object 32"/>
            <p:cNvPicPr/>
            <p:nvPr/>
          </p:nvPicPr>
          <p:blipFill>
            <a:blip r:embed="rId28" cstate="print"/>
            <a:stretch>
              <a:fillRect/>
            </a:stretch>
          </p:blipFill>
          <p:spPr>
            <a:xfrm>
              <a:off x="164592" y="909828"/>
              <a:ext cx="4142231" cy="268224"/>
            </a:xfrm>
            <a:prstGeom prst="rect">
              <a:avLst/>
            </a:prstGeom>
          </p:spPr>
        </p:pic>
        <p:pic>
          <p:nvPicPr>
            <p:cNvPr id="33" name="object 33"/>
            <p:cNvPicPr/>
            <p:nvPr/>
          </p:nvPicPr>
          <p:blipFill>
            <a:blip r:embed="rId29" cstate="print"/>
            <a:stretch>
              <a:fillRect/>
            </a:stretch>
          </p:blipFill>
          <p:spPr>
            <a:xfrm>
              <a:off x="76200" y="1092708"/>
              <a:ext cx="659891" cy="251459"/>
            </a:xfrm>
            <a:prstGeom prst="rect">
              <a:avLst/>
            </a:prstGeom>
          </p:spPr>
        </p:pic>
        <p:pic>
          <p:nvPicPr>
            <p:cNvPr id="34" name="object 34"/>
            <p:cNvPicPr/>
            <p:nvPr/>
          </p:nvPicPr>
          <p:blipFill>
            <a:blip r:embed="rId30" cstate="print"/>
            <a:stretch>
              <a:fillRect/>
            </a:stretch>
          </p:blipFill>
          <p:spPr>
            <a:xfrm>
              <a:off x="566928" y="1092708"/>
              <a:ext cx="335280" cy="251459"/>
            </a:xfrm>
            <a:prstGeom prst="rect">
              <a:avLst/>
            </a:prstGeom>
          </p:spPr>
        </p:pic>
        <p:pic>
          <p:nvPicPr>
            <p:cNvPr id="35" name="object 35"/>
            <p:cNvPicPr/>
            <p:nvPr/>
          </p:nvPicPr>
          <p:blipFill>
            <a:blip r:embed="rId31" cstate="print"/>
            <a:stretch>
              <a:fillRect/>
            </a:stretch>
          </p:blipFill>
          <p:spPr>
            <a:xfrm>
              <a:off x="733044" y="1092708"/>
              <a:ext cx="640080" cy="251459"/>
            </a:xfrm>
            <a:prstGeom prst="rect">
              <a:avLst/>
            </a:prstGeom>
          </p:spPr>
        </p:pic>
        <p:pic>
          <p:nvPicPr>
            <p:cNvPr id="36" name="object 36"/>
            <p:cNvPicPr/>
            <p:nvPr/>
          </p:nvPicPr>
          <p:blipFill>
            <a:blip r:embed="rId32" cstate="print"/>
            <a:stretch>
              <a:fillRect/>
            </a:stretch>
          </p:blipFill>
          <p:spPr>
            <a:xfrm>
              <a:off x="1203960" y="1092708"/>
              <a:ext cx="454151" cy="251459"/>
            </a:xfrm>
            <a:prstGeom prst="rect">
              <a:avLst/>
            </a:prstGeom>
          </p:spPr>
        </p:pic>
        <p:pic>
          <p:nvPicPr>
            <p:cNvPr id="37" name="object 37"/>
            <p:cNvPicPr/>
            <p:nvPr/>
          </p:nvPicPr>
          <p:blipFill>
            <a:blip r:embed="rId33" cstate="print"/>
            <a:stretch>
              <a:fillRect/>
            </a:stretch>
          </p:blipFill>
          <p:spPr>
            <a:xfrm>
              <a:off x="1488948" y="1092708"/>
              <a:ext cx="537972" cy="251459"/>
            </a:xfrm>
            <a:prstGeom prst="rect">
              <a:avLst/>
            </a:prstGeom>
          </p:spPr>
        </p:pic>
        <p:pic>
          <p:nvPicPr>
            <p:cNvPr id="38" name="object 38"/>
            <p:cNvPicPr/>
            <p:nvPr/>
          </p:nvPicPr>
          <p:blipFill>
            <a:blip r:embed="rId23" cstate="print"/>
            <a:stretch>
              <a:fillRect/>
            </a:stretch>
          </p:blipFill>
          <p:spPr>
            <a:xfrm>
              <a:off x="1857756" y="1092708"/>
              <a:ext cx="409956" cy="251459"/>
            </a:xfrm>
            <a:prstGeom prst="rect">
              <a:avLst/>
            </a:prstGeom>
          </p:spPr>
        </p:pic>
        <p:pic>
          <p:nvPicPr>
            <p:cNvPr id="39" name="object 39"/>
            <p:cNvPicPr/>
            <p:nvPr/>
          </p:nvPicPr>
          <p:blipFill>
            <a:blip r:embed="rId34" cstate="print"/>
            <a:stretch>
              <a:fillRect/>
            </a:stretch>
          </p:blipFill>
          <p:spPr>
            <a:xfrm>
              <a:off x="164592" y="1092708"/>
              <a:ext cx="2511552" cy="268224"/>
            </a:xfrm>
            <a:prstGeom prst="rect">
              <a:avLst/>
            </a:prstGeom>
          </p:spPr>
        </p:pic>
        <p:pic>
          <p:nvPicPr>
            <p:cNvPr id="40" name="object 40"/>
            <p:cNvPicPr/>
            <p:nvPr/>
          </p:nvPicPr>
          <p:blipFill>
            <a:blip r:embed="rId17" cstate="print"/>
            <a:stretch>
              <a:fillRect/>
            </a:stretch>
          </p:blipFill>
          <p:spPr>
            <a:xfrm>
              <a:off x="2468879" y="1092708"/>
              <a:ext cx="245363" cy="251459"/>
            </a:xfrm>
            <a:prstGeom prst="rect">
              <a:avLst/>
            </a:prstGeom>
          </p:spPr>
        </p:pic>
        <p:pic>
          <p:nvPicPr>
            <p:cNvPr id="41" name="object 41"/>
            <p:cNvPicPr/>
            <p:nvPr/>
          </p:nvPicPr>
          <p:blipFill>
            <a:blip r:embed="rId35" cstate="print"/>
            <a:stretch>
              <a:fillRect/>
            </a:stretch>
          </p:blipFill>
          <p:spPr>
            <a:xfrm>
              <a:off x="2545079" y="1092708"/>
              <a:ext cx="406908" cy="251459"/>
            </a:xfrm>
            <a:prstGeom prst="rect">
              <a:avLst/>
            </a:prstGeom>
          </p:spPr>
        </p:pic>
        <p:pic>
          <p:nvPicPr>
            <p:cNvPr id="42" name="object 42"/>
            <p:cNvPicPr/>
            <p:nvPr/>
          </p:nvPicPr>
          <p:blipFill>
            <a:blip r:embed="rId36" cstate="print"/>
            <a:stretch>
              <a:fillRect/>
            </a:stretch>
          </p:blipFill>
          <p:spPr>
            <a:xfrm>
              <a:off x="2782823" y="1092708"/>
              <a:ext cx="569976" cy="251459"/>
            </a:xfrm>
            <a:prstGeom prst="rect">
              <a:avLst/>
            </a:prstGeom>
          </p:spPr>
        </p:pic>
        <p:pic>
          <p:nvPicPr>
            <p:cNvPr id="43" name="object 43"/>
            <p:cNvPicPr/>
            <p:nvPr/>
          </p:nvPicPr>
          <p:blipFill>
            <a:blip r:embed="rId37" cstate="print"/>
            <a:stretch>
              <a:fillRect/>
            </a:stretch>
          </p:blipFill>
          <p:spPr>
            <a:xfrm>
              <a:off x="3183635" y="1092708"/>
              <a:ext cx="350520" cy="251459"/>
            </a:xfrm>
            <a:prstGeom prst="rect">
              <a:avLst/>
            </a:prstGeom>
          </p:spPr>
        </p:pic>
        <p:pic>
          <p:nvPicPr>
            <p:cNvPr id="44" name="object 44"/>
            <p:cNvPicPr/>
            <p:nvPr/>
          </p:nvPicPr>
          <p:blipFill>
            <a:blip r:embed="rId38" cstate="print"/>
            <a:stretch>
              <a:fillRect/>
            </a:stretch>
          </p:blipFill>
          <p:spPr>
            <a:xfrm>
              <a:off x="3366515" y="1092708"/>
              <a:ext cx="586739" cy="251459"/>
            </a:xfrm>
            <a:prstGeom prst="rect">
              <a:avLst/>
            </a:prstGeom>
          </p:spPr>
        </p:pic>
        <p:pic>
          <p:nvPicPr>
            <p:cNvPr id="45" name="object 45"/>
            <p:cNvPicPr/>
            <p:nvPr/>
          </p:nvPicPr>
          <p:blipFill>
            <a:blip r:embed="rId39" cstate="print"/>
            <a:stretch>
              <a:fillRect/>
            </a:stretch>
          </p:blipFill>
          <p:spPr>
            <a:xfrm>
              <a:off x="3784091" y="1092708"/>
              <a:ext cx="522731" cy="251459"/>
            </a:xfrm>
            <a:prstGeom prst="rect">
              <a:avLst/>
            </a:prstGeom>
          </p:spPr>
        </p:pic>
        <p:pic>
          <p:nvPicPr>
            <p:cNvPr id="46" name="object 46"/>
            <p:cNvPicPr/>
            <p:nvPr/>
          </p:nvPicPr>
          <p:blipFill>
            <a:blip r:embed="rId40" cstate="print"/>
            <a:stretch>
              <a:fillRect/>
            </a:stretch>
          </p:blipFill>
          <p:spPr>
            <a:xfrm>
              <a:off x="76200" y="1275588"/>
              <a:ext cx="452628" cy="251459"/>
            </a:xfrm>
            <a:prstGeom prst="rect">
              <a:avLst/>
            </a:prstGeom>
          </p:spPr>
        </p:pic>
        <p:pic>
          <p:nvPicPr>
            <p:cNvPr id="47" name="object 47"/>
            <p:cNvPicPr/>
            <p:nvPr/>
          </p:nvPicPr>
          <p:blipFill>
            <a:blip r:embed="rId17" cstate="print"/>
            <a:stretch>
              <a:fillRect/>
            </a:stretch>
          </p:blipFill>
          <p:spPr>
            <a:xfrm>
              <a:off x="321564" y="1275588"/>
              <a:ext cx="245363" cy="251459"/>
            </a:xfrm>
            <a:prstGeom prst="rect">
              <a:avLst/>
            </a:prstGeom>
          </p:spPr>
        </p:pic>
        <p:pic>
          <p:nvPicPr>
            <p:cNvPr id="48" name="object 48"/>
            <p:cNvPicPr/>
            <p:nvPr/>
          </p:nvPicPr>
          <p:blipFill>
            <a:blip r:embed="rId41" cstate="print"/>
            <a:stretch>
              <a:fillRect/>
            </a:stretch>
          </p:blipFill>
          <p:spPr>
            <a:xfrm>
              <a:off x="413004" y="1275588"/>
              <a:ext cx="519683" cy="251459"/>
            </a:xfrm>
            <a:prstGeom prst="rect">
              <a:avLst/>
            </a:prstGeom>
          </p:spPr>
        </p:pic>
        <p:pic>
          <p:nvPicPr>
            <p:cNvPr id="49" name="object 49"/>
            <p:cNvPicPr/>
            <p:nvPr/>
          </p:nvPicPr>
          <p:blipFill>
            <a:blip r:embed="rId42" cstate="print"/>
            <a:stretch>
              <a:fillRect/>
            </a:stretch>
          </p:blipFill>
          <p:spPr>
            <a:xfrm>
              <a:off x="778764" y="1275588"/>
              <a:ext cx="384048" cy="251459"/>
            </a:xfrm>
            <a:prstGeom prst="rect">
              <a:avLst/>
            </a:prstGeom>
          </p:spPr>
        </p:pic>
        <p:pic>
          <p:nvPicPr>
            <p:cNvPr id="50" name="object 50"/>
            <p:cNvPicPr/>
            <p:nvPr/>
          </p:nvPicPr>
          <p:blipFill>
            <a:blip r:embed="rId4" cstate="print"/>
            <a:stretch>
              <a:fillRect/>
            </a:stretch>
          </p:blipFill>
          <p:spPr>
            <a:xfrm>
              <a:off x="1008888" y="1275588"/>
              <a:ext cx="409956" cy="251459"/>
            </a:xfrm>
            <a:prstGeom prst="rect">
              <a:avLst/>
            </a:prstGeom>
          </p:spPr>
        </p:pic>
        <p:pic>
          <p:nvPicPr>
            <p:cNvPr id="51" name="object 51"/>
            <p:cNvPicPr/>
            <p:nvPr/>
          </p:nvPicPr>
          <p:blipFill>
            <a:blip r:embed="rId43" cstate="print"/>
            <a:stretch>
              <a:fillRect/>
            </a:stretch>
          </p:blipFill>
          <p:spPr>
            <a:xfrm>
              <a:off x="1264920" y="1275588"/>
              <a:ext cx="274319" cy="251459"/>
            </a:xfrm>
            <a:prstGeom prst="rect">
              <a:avLst/>
            </a:prstGeom>
          </p:spPr>
        </p:pic>
        <p:pic>
          <p:nvPicPr>
            <p:cNvPr id="52" name="object 52"/>
            <p:cNvPicPr/>
            <p:nvPr/>
          </p:nvPicPr>
          <p:blipFill>
            <a:blip r:embed="rId44" cstate="print"/>
            <a:stretch>
              <a:fillRect/>
            </a:stretch>
          </p:blipFill>
          <p:spPr>
            <a:xfrm>
              <a:off x="1385316" y="1275588"/>
              <a:ext cx="547116" cy="251459"/>
            </a:xfrm>
            <a:prstGeom prst="rect">
              <a:avLst/>
            </a:prstGeom>
          </p:spPr>
        </p:pic>
        <p:pic>
          <p:nvPicPr>
            <p:cNvPr id="53" name="object 53"/>
            <p:cNvPicPr/>
            <p:nvPr/>
          </p:nvPicPr>
          <p:blipFill>
            <a:blip r:embed="rId45" cstate="print"/>
            <a:stretch>
              <a:fillRect/>
            </a:stretch>
          </p:blipFill>
          <p:spPr>
            <a:xfrm>
              <a:off x="1778507" y="1275588"/>
              <a:ext cx="478536" cy="251459"/>
            </a:xfrm>
            <a:prstGeom prst="rect">
              <a:avLst/>
            </a:prstGeom>
          </p:spPr>
        </p:pic>
        <p:pic>
          <p:nvPicPr>
            <p:cNvPr id="54" name="object 54"/>
            <p:cNvPicPr/>
            <p:nvPr/>
          </p:nvPicPr>
          <p:blipFill>
            <a:blip r:embed="rId13" cstate="print"/>
            <a:stretch>
              <a:fillRect/>
            </a:stretch>
          </p:blipFill>
          <p:spPr>
            <a:xfrm>
              <a:off x="2103120" y="1275588"/>
              <a:ext cx="326136" cy="251459"/>
            </a:xfrm>
            <a:prstGeom prst="rect">
              <a:avLst/>
            </a:prstGeom>
          </p:spPr>
        </p:pic>
        <p:pic>
          <p:nvPicPr>
            <p:cNvPr id="55" name="object 55"/>
            <p:cNvPicPr/>
            <p:nvPr/>
          </p:nvPicPr>
          <p:blipFill>
            <a:blip r:embed="rId46" cstate="print"/>
            <a:stretch>
              <a:fillRect/>
            </a:stretch>
          </p:blipFill>
          <p:spPr>
            <a:xfrm>
              <a:off x="2275332" y="1275588"/>
              <a:ext cx="568451" cy="251459"/>
            </a:xfrm>
            <a:prstGeom prst="rect">
              <a:avLst/>
            </a:prstGeom>
          </p:spPr>
        </p:pic>
        <p:pic>
          <p:nvPicPr>
            <p:cNvPr id="56" name="object 56"/>
            <p:cNvPicPr/>
            <p:nvPr/>
          </p:nvPicPr>
          <p:blipFill>
            <a:blip r:embed="rId15" cstate="print"/>
            <a:stretch>
              <a:fillRect/>
            </a:stretch>
          </p:blipFill>
          <p:spPr>
            <a:xfrm>
              <a:off x="2689860" y="1275588"/>
              <a:ext cx="393191" cy="251459"/>
            </a:xfrm>
            <a:prstGeom prst="rect">
              <a:avLst/>
            </a:prstGeom>
          </p:spPr>
        </p:pic>
        <p:pic>
          <p:nvPicPr>
            <p:cNvPr id="57" name="object 57"/>
            <p:cNvPicPr/>
            <p:nvPr/>
          </p:nvPicPr>
          <p:blipFill>
            <a:blip r:embed="rId47" cstate="print"/>
            <a:stretch>
              <a:fillRect/>
            </a:stretch>
          </p:blipFill>
          <p:spPr>
            <a:xfrm>
              <a:off x="2929128" y="1275588"/>
              <a:ext cx="464820" cy="251459"/>
            </a:xfrm>
            <a:prstGeom prst="rect">
              <a:avLst/>
            </a:prstGeom>
          </p:spPr>
        </p:pic>
        <p:pic>
          <p:nvPicPr>
            <p:cNvPr id="58" name="object 58"/>
            <p:cNvPicPr/>
            <p:nvPr/>
          </p:nvPicPr>
          <p:blipFill>
            <a:blip r:embed="rId48" cstate="print"/>
            <a:stretch>
              <a:fillRect/>
            </a:stretch>
          </p:blipFill>
          <p:spPr>
            <a:xfrm>
              <a:off x="3240023" y="1275588"/>
              <a:ext cx="402336" cy="251459"/>
            </a:xfrm>
            <a:prstGeom prst="rect">
              <a:avLst/>
            </a:prstGeom>
          </p:spPr>
        </p:pic>
        <p:pic>
          <p:nvPicPr>
            <p:cNvPr id="59" name="object 59"/>
            <p:cNvPicPr/>
            <p:nvPr/>
          </p:nvPicPr>
          <p:blipFill>
            <a:blip r:embed="rId49" cstate="print"/>
            <a:stretch>
              <a:fillRect/>
            </a:stretch>
          </p:blipFill>
          <p:spPr>
            <a:xfrm>
              <a:off x="3488435" y="1275588"/>
              <a:ext cx="638556" cy="251459"/>
            </a:xfrm>
            <a:prstGeom prst="rect">
              <a:avLst/>
            </a:prstGeom>
          </p:spPr>
        </p:pic>
        <p:pic>
          <p:nvPicPr>
            <p:cNvPr id="60" name="object 60"/>
            <p:cNvPicPr/>
            <p:nvPr/>
          </p:nvPicPr>
          <p:blipFill>
            <a:blip r:embed="rId8" cstate="print"/>
            <a:stretch>
              <a:fillRect/>
            </a:stretch>
          </p:blipFill>
          <p:spPr>
            <a:xfrm>
              <a:off x="3973067" y="1275588"/>
              <a:ext cx="333755" cy="251459"/>
            </a:xfrm>
            <a:prstGeom prst="rect">
              <a:avLst/>
            </a:prstGeom>
          </p:spPr>
        </p:pic>
        <p:pic>
          <p:nvPicPr>
            <p:cNvPr id="61" name="object 61"/>
            <p:cNvPicPr/>
            <p:nvPr/>
          </p:nvPicPr>
          <p:blipFill>
            <a:blip r:embed="rId50" cstate="print"/>
            <a:stretch>
              <a:fillRect/>
            </a:stretch>
          </p:blipFill>
          <p:spPr>
            <a:xfrm>
              <a:off x="76200" y="1458468"/>
              <a:ext cx="690372" cy="251459"/>
            </a:xfrm>
            <a:prstGeom prst="rect">
              <a:avLst/>
            </a:prstGeom>
          </p:spPr>
        </p:pic>
        <p:pic>
          <p:nvPicPr>
            <p:cNvPr id="62" name="object 62"/>
            <p:cNvPicPr/>
            <p:nvPr/>
          </p:nvPicPr>
          <p:blipFill>
            <a:blip r:embed="rId51" cstate="print"/>
            <a:stretch>
              <a:fillRect/>
            </a:stretch>
          </p:blipFill>
          <p:spPr>
            <a:xfrm>
              <a:off x="626364" y="1458468"/>
              <a:ext cx="548640" cy="251459"/>
            </a:xfrm>
            <a:prstGeom prst="rect">
              <a:avLst/>
            </a:prstGeom>
          </p:spPr>
        </p:pic>
        <p:pic>
          <p:nvPicPr>
            <p:cNvPr id="63" name="object 63"/>
            <p:cNvPicPr/>
            <p:nvPr/>
          </p:nvPicPr>
          <p:blipFill>
            <a:blip r:embed="rId42" cstate="print"/>
            <a:stretch>
              <a:fillRect/>
            </a:stretch>
          </p:blipFill>
          <p:spPr>
            <a:xfrm>
              <a:off x="1034796" y="1458468"/>
              <a:ext cx="384048" cy="251459"/>
            </a:xfrm>
            <a:prstGeom prst="rect">
              <a:avLst/>
            </a:prstGeom>
          </p:spPr>
        </p:pic>
        <p:pic>
          <p:nvPicPr>
            <p:cNvPr id="64" name="object 64"/>
            <p:cNvPicPr/>
            <p:nvPr/>
          </p:nvPicPr>
          <p:blipFill>
            <a:blip r:embed="rId52" cstate="print"/>
            <a:stretch>
              <a:fillRect/>
            </a:stretch>
          </p:blipFill>
          <p:spPr>
            <a:xfrm>
              <a:off x="1278636" y="1458468"/>
              <a:ext cx="495300" cy="251459"/>
            </a:xfrm>
            <a:prstGeom prst="rect">
              <a:avLst/>
            </a:prstGeom>
          </p:spPr>
        </p:pic>
        <p:pic>
          <p:nvPicPr>
            <p:cNvPr id="65" name="object 65"/>
            <p:cNvPicPr/>
            <p:nvPr/>
          </p:nvPicPr>
          <p:blipFill>
            <a:blip r:embed="rId53" cstate="print"/>
            <a:stretch>
              <a:fillRect/>
            </a:stretch>
          </p:blipFill>
          <p:spPr>
            <a:xfrm>
              <a:off x="1633728" y="1458468"/>
              <a:ext cx="512064" cy="251459"/>
            </a:xfrm>
            <a:prstGeom prst="rect">
              <a:avLst/>
            </a:prstGeom>
          </p:spPr>
        </p:pic>
        <p:pic>
          <p:nvPicPr>
            <p:cNvPr id="66" name="object 66"/>
            <p:cNvPicPr/>
            <p:nvPr/>
          </p:nvPicPr>
          <p:blipFill>
            <a:blip r:embed="rId54" cstate="print"/>
            <a:stretch>
              <a:fillRect/>
            </a:stretch>
          </p:blipFill>
          <p:spPr>
            <a:xfrm>
              <a:off x="2005584" y="1458468"/>
              <a:ext cx="443484" cy="251459"/>
            </a:xfrm>
            <a:prstGeom prst="rect">
              <a:avLst/>
            </a:prstGeom>
          </p:spPr>
        </p:pic>
        <p:pic>
          <p:nvPicPr>
            <p:cNvPr id="67" name="object 67"/>
            <p:cNvPicPr/>
            <p:nvPr/>
          </p:nvPicPr>
          <p:blipFill>
            <a:blip r:embed="rId15" cstate="print"/>
            <a:stretch>
              <a:fillRect/>
            </a:stretch>
          </p:blipFill>
          <p:spPr>
            <a:xfrm>
              <a:off x="2308860" y="1458468"/>
              <a:ext cx="393191" cy="251459"/>
            </a:xfrm>
            <a:prstGeom prst="rect">
              <a:avLst/>
            </a:prstGeom>
          </p:spPr>
        </p:pic>
        <p:pic>
          <p:nvPicPr>
            <p:cNvPr id="68" name="object 68"/>
            <p:cNvPicPr/>
            <p:nvPr/>
          </p:nvPicPr>
          <p:blipFill>
            <a:blip r:embed="rId10" cstate="print"/>
            <a:stretch>
              <a:fillRect/>
            </a:stretch>
          </p:blipFill>
          <p:spPr>
            <a:xfrm>
              <a:off x="2561844" y="1458468"/>
              <a:ext cx="519684" cy="251459"/>
            </a:xfrm>
            <a:prstGeom prst="rect">
              <a:avLst/>
            </a:prstGeom>
          </p:spPr>
        </p:pic>
        <p:pic>
          <p:nvPicPr>
            <p:cNvPr id="69" name="object 69"/>
            <p:cNvPicPr/>
            <p:nvPr/>
          </p:nvPicPr>
          <p:blipFill>
            <a:blip r:embed="rId17" cstate="print"/>
            <a:stretch>
              <a:fillRect/>
            </a:stretch>
          </p:blipFill>
          <p:spPr>
            <a:xfrm>
              <a:off x="2874264" y="1458468"/>
              <a:ext cx="245363" cy="251459"/>
            </a:xfrm>
            <a:prstGeom prst="rect">
              <a:avLst/>
            </a:prstGeom>
          </p:spPr>
        </p:pic>
        <p:pic>
          <p:nvPicPr>
            <p:cNvPr id="70" name="object 70"/>
            <p:cNvPicPr/>
            <p:nvPr/>
          </p:nvPicPr>
          <p:blipFill>
            <a:blip r:embed="rId55" cstate="print"/>
            <a:stretch>
              <a:fillRect/>
            </a:stretch>
          </p:blipFill>
          <p:spPr>
            <a:xfrm>
              <a:off x="2977895" y="1458468"/>
              <a:ext cx="569976" cy="251459"/>
            </a:xfrm>
            <a:prstGeom prst="rect">
              <a:avLst/>
            </a:prstGeom>
          </p:spPr>
        </p:pic>
        <p:pic>
          <p:nvPicPr>
            <p:cNvPr id="71" name="object 71"/>
            <p:cNvPicPr/>
            <p:nvPr/>
          </p:nvPicPr>
          <p:blipFill>
            <a:blip r:embed="rId56" cstate="print"/>
            <a:stretch>
              <a:fillRect/>
            </a:stretch>
          </p:blipFill>
          <p:spPr>
            <a:xfrm>
              <a:off x="3407664" y="1458468"/>
              <a:ext cx="359663" cy="251459"/>
            </a:xfrm>
            <a:prstGeom prst="rect">
              <a:avLst/>
            </a:prstGeom>
          </p:spPr>
        </p:pic>
        <p:pic>
          <p:nvPicPr>
            <p:cNvPr id="72" name="object 72"/>
            <p:cNvPicPr/>
            <p:nvPr/>
          </p:nvPicPr>
          <p:blipFill>
            <a:blip r:embed="rId57" cstate="print"/>
            <a:stretch>
              <a:fillRect/>
            </a:stretch>
          </p:blipFill>
          <p:spPr>
            <a:xfrm>
              <a:off x="3627120" y="1458468"/>
              <a:ext cx="428244" cy="251459"/>
            </a:xfrm>
            <a:prstGeom prst="rect">
              <a:avLst/>
            </a:prstGeom>
          </p:spPr>
        </p:pic>
        <p:pic>
          <p:nvPicPr>
            <p:cNvPr id="73" name="object 73"/>
            <p:cNvPicPr/>
            <p:nvPr/>
          </p:nvPicPr>
          <p:blipFill>
            <a:blip r:embed="rId58" cstate="print"/>
            <a:stretch>
              <a:fillRect/>
            </a:stretch>
          </p:blipFill>
          <p:spPr>
            <a:xfrm>
              <a:off x="3915156" y="1458468"/>
              <a:ext cx="391667" cy="251459"/>
            </a:xfrm>
            <a:prstGeom prst="rect">
              <a:avLst/>
            </a:prstGeom>
          </p:spPr>
        </p:pic>
        <p:pic>
          <p:nvPicPr>
            <p:cNvPr id="74" name="object 74"/>
            <p:cNvPicPr/>
            <p:nvPr/>
          </p:nvPicPr>
          <p:blipFill>
            <a:blip r:embed="rId59" cstate="print"/>
            <a:stretch>
              <a:fillRect/>
            </a:stretch>
          </p:blipFill>
          <p:spPr>
            <a:xfrm>
              <a:off x="76200" y="1641348"/>
              <a:ext cx="682752" cy="251459"/>
            </a:xfrm>
            <a:prstGeom prst="rect">
              <a:avLst/>
            </a:prstGeom>
          </p:spPr>
        </p:pic>
        <p:pic>
          <p:nvPicPr>
            <p:cNvPr id="75" name="object 75"/>
            <p:cNvPicPr/>
            <p:nvPr/>
          </p:nvPicPr>
          <p:blipFill>
            <a:blip r:embed="rId42" cstate="print"/>
            <a:stretch>
              <a:fillRect/>
            </a:stretch>
          </p:blipFill>
          <p:spPr>
            <a:xfrm>
              <a:off x="611124" y="1641348"/>
              <a:ext cx="384048" cy="251459"/>
            </a:xfrm>
            <a:prstGeom prst="rect">
              <a:avLst/>
            </a:prstGeom>
          </p:spPr>
        </p:pic>
        <p:pic>
          <p:nvPicPr>
            <p:cNvPr id="76" name="object 76"/>
            <p:cNvPicPr/>
            <p:nvPr/>
          </p:nvPicPr>
          <p:blipFill>
            <a:blip r:embed="rId60" cstate="print"/>
            <a:stretch>
              <a:fillRect/>
            </a:stretch>
          </p:blipFill>
          <p:spPr>
            <a:xfrm>
              <a:off x="847344" y="1641348"/>
              <a:ext cx="435863" cy="251459"/>
            </a:xfrm>
            <a:prstGeom prst="rect">
              <a:avLst/>
            </a:prstGeom>
          </p:spPr>
        </p:pic>
        <p:pic>
          <p:nvPicPr>
            <p:cNvPr id="77" name="object 77"/>
            <p:cNvPicPr/>
            <p:nvPr/>
          </p:nvPicPr>
          <p:blipFill>
            <a:blip r:embed="rId15" cstate="print"/>
            <a:stretch>
              <a:fillRect/>
            </a:stretch>
          </p:blipFill>
          <p:spPr>
            <a:xfrm>
              <a:off x="1135380" y="1641348"/>
              <a:ext cx="393192" cy="251459"/>
            </a:xfrm>
            <a:prstGeom prst="rect">
              <a:avLst/>
            </a:prstGeom>
          </p:spPr>
        </p:pic>
        <p:pic>
          <p:nvPicPr>
            <p:cNvPr id="78" name="object 78"/>
            <p:cNvPicPr/>
            <p:nvPr/>
          </p:nvPicPr>
          <p:blipFill>
            <a:blip r:embed="rId61" cstate="print"/>
            <a:stretch>
              <a:fillRect/>
            </a:stretch>
          </p:blipFill>
          <p:spPr>
            <a:xfrm>
              <a:off x="1380744" y="1641348"/>
              <a:ext cx="477012" cy="251459"/>
            </a:xfrm>
            <a:prstGeom prst="rect">
              <a:avLst/>
            </a:prstGeom>
          </p:spPr>
        </p:pic>
        <p:pic>
          <p:nvPicPr>
            <p:cNvPr id="79" name="object 79"/>
            <p:cNvPicPr/>
            <p:nvPr/>
          </p:nvPicPr>
          <p:blipFill>
            <a:blip r:embed="rId17" cstate="print"/>
            <a:stretch>
              <a:fillRect/>
            </a:stretch>
          </p:blipFill>
          <p:spPr>
            <a:xfrm>
              <a:off x="1650492" y="1641348"/>
              <a:ext cx="245363" cy="251459"/>
            </a:xfrm>
            <a:prstGeom prst="rect">
              <a:avLst/>
            </a:prstGeom>
          </p:spPr>
        </p:pic>
        <p:pic>
          <p:nvPicPr>
            <p:cNvPr id="80" name="object 80"/>
            <p:cNvPicPr/>
            <p:nvPr/>
          </p:nvPicPr>
          <p:blipFill>
            <a:blip r:embed="rId62" cstate="print"/>
            <a:stretch>
              <a:fillRect/>
            </a:stretch>
          </p:blipFill>
          <p:spPr>
            <a:xfrm>
              <a:off x="1748028" y="1641348"/>
              <a:ext cx="502919" cy="251459"/>
            </a:xfrm>
            <a:prstGeom prst="rect">
              <a:avLst/>
            </a:prstGeom>
          </p:spPr>
        </p:pic>
        <p:pic>
          <p:nvPicPr>
            <p:cNvPr id="81" name="object 81"/>
            <p:cNvPicPr/>
            <p:nvPr/>
          </p:nvPicPr>
          <p:blipFill>
            <a:blip r:embed="rId42" cstate="print"/>
            <a:stretch>
              <a:fillRect/>
            </a:stretch>
          </p:blipFill>
          <p:spPr>
            <a:xfrm>
              <a:off x="2103120" y="1641348"/>
              <a:ext cx="384048" cy="251459"/>
            </a:xfrm>
            <a:prstGeom prst="rect">
              <a:avLst/>
            </a:prstGeom>
          </p:spPr>
        </p:pic>
        <p:pic>
          <p:nvPicPr>
            <p:cNvPr id="82" name="object 82"/>
            <p:cNvPicPr/>
            <p:nvPr/>
          </p:nvPicPr>
          <p:blipFill>
            <a:blip r:embed="rId4" cstate="print"/>
            <a:stretch>
              <a:fillRect/>
            </a:stretch>
          </p:blipFill>
          <p:spPr>
            <a:xfrm>
              <a:off x="2339340" y="1641348"/>
              <a:ext cx="409955" cy="251459"/>
            </a:xfrm>
            <a:prstGeom prst="rect">
              <a:avLst/>
            </a:prstGeom>
          </p:spPr>
        </p:pic>
        <p:pic>
          <p:nvPicPr>
            <p:cNvPr id="83" name="object 83"/>
            <p:cNvPicPr/>
            <p:nvPr/>
          </p:nvPicPr>
          <p:blipFill>
            <a:blip r:embed="rId63" cstate="print"/>
            <a:stretch>
              <a:fillRect/>
            </a:stretch>
          </p:blipFill>
          <p:spPr>
            <a:xfrm>
              <a:off x="2601467" y="1641348"/>
              <a:ext cx="662939" cy="251459"/>
            </a:xfrm>
            <a:prstGeom prst="rect">
              <a:avLst/>
            </a:prstGeom>
          </p:spPr>
        </p:pic>
        <p:pic>
          <p:nvPicPr>
            <p:cNvPr id="84" name="object 84"/>
            <p:cNvPicPr/>
            <p:nvPr/>
          </p:nvPicPr>
          <p:blipFill>
            <a:blip r:embed="rId45" cstate="print"/>
            <a:stretch>
              <a:fillRect/>
            </a:stretch>
          </p:blipFill>
          <p:spPr>
            <a:xfrm>
              <a:off x="3118104" y="1641348"/>
              <a:ext cx="478536" cy="251459"/>
            </a:xfrm>
            <a:prstGeom prst="rect">
              <a:avLst/>
            </a:prstGeom>
          </p:spPr>
        </p:pic>
        <p:pic>
          <p:nvPicPr>
            <p:cNvPr id="85" name="object 85"/>
            <p:cNvPicPr/>
            <p:nvPr/>
          </p:nvPicPr>
          <p:blipFill>
            <a:blip r:embed="rId13" cstate="print"/>
            <a:stretch>
              <a:fillRect/>
            </a:stretch>
          </p:blipFill>
          <p:spPr>
            <a:xfrm>
              <a:off x="3448812" y="1641348"/>
              <a:ext cx="326136" cy="251459"/>
            </a:xfrm>
            <a:prstGeom prst="rect">
              <a:avLst/>
            </a:prstGeom>
          </p:spPr>
        </p:pic>
        <p:pic>
          <p:nvPicPr>
            <p:cNvPr id="86" name="object 86"/>
            <p:cNvPicPr/>
            <p:nvPr/>
          </p:nvPicPr>
          <p:blipFill>
            <a:blip r:embed="rId64" cstate="print"/>
            <a:stretch>
              <a:fillRect/>
            </a:stretch>
          </p:blipFill>
          <p:spPr>
            <a:xfrm>
              <a:off x="3627120" y="1641348"/>
              <a:ext cx="434339" cy="251459"/>
            </a:xfrm>
            <a:prstGeom prst="rect">
              <a:avLst/>
            </a:prstGeom>
          </p:spPr>
        </p:pic>
        <p:pic>
          <p:nvPicPr>
            <p:cNvPr id="87" name="object 87"/>
            <p:cNvPicPr/>
            <p:nvPr/>
          </p:nvPicPr>
          <p:blipFill>
            <a:blip r:embed="rId15" cstate="print"/>
            <a:stretch>
              <a:fillRect/>
            </a:stretch>
          </p:blipFill>
          <p:spPr>
            <a:xfrm>
              <a:off x="3913632" y="1641348"/>
              <a:ext cx="393191" cy="251459"/>
            </a:xfrm>
            <a:prstGeom prst="rect">
              <a:avLst/>
            </a:prstGeom>
          </p:spPr>
        </p:pic>
        <p:pic>
          <p:nvPicPr>
            <p:cNvPr id="88" name="object 88"/>
            <p:cNvPicPr/>
            <p:nvPr/>
          </p:nvPicPr>
          <p:blipFill>
            <a:blip r:embed="rId57" cstate="print"/>
            <a:stretch>
              <a:fillRect/>
            </a:stretch>
          </p:blipFill>
          <p:spPr>
            <a:xfrm>
              <a:off x="76200" y="1824228"/>
              <a:ext cx="428244" cy="251459"/>
            </a:xfrm>
            <a:prstGeom prst="rect">
              <a:avLst/>
            </a:prstGeom>
          </p:spPr>
        </p:pic>
        <p:pic>
          <p:nvPicPr>
            <p:cNvPr id="89" name="object 89"/>
            <p:cNvPicPr/>
            <p:nvPr/>
          </p:nvPicPr>
          <p:blipFill>
            <a:blip r:embed="rId65" cstate="print"/>
            <a:stretch>
              <a:fillRect/>
            </a:stretch>
          </p:blipFill>
          <p:spPr>
            <a:xfrm>
              <a:off x="348996" y="1824228"/>
              <a:ext cx="502919" cy="251459"/>
            </a:xfrm>
            <a:prstGeom prst="rect">
              <a:avLst/>
            </a:prstGeom>
          </p:spPr>
        </p:pic>
        <p:pic>
          <p:nvPicPr>
            <p:cNvPr id="90" name="object 90"/>
            <p:cNvPicPr/>
            <p:nvPr/>
          </p:nvPicPr>
          <p:blipFill>
            <a:blip r:embed="rId15" cstate="print"/>
            <a:stretch>
              <a:fillRect/>
            </a:stretch>
          </p:blipFill>
          <p:spPr>
            <a:xfrm>
              <a:off x="694944" y="1824228"/>
              <a:ext cx="393192" cy="251459"/>
            </a:xfrm>
            <a:prstGeom prst="rect">
              <a:avLst/>
            </a:prstGeom>
          </p:spPr>
        </p:pic>
        <p:pic>
          <p:nvPicPr>
            <p:cNvPr id="91" name="object 91"/>
            <p:cNvPicPr/>
            <p:nvPr/>
          </p:nvPicPr>
          <p:blipFill>
            <a:blip r:embed="rId10" cstate="print"/>
            <a:stretch>
              <a:fillRect/>
            </a:stretch>
          </p:blipFill>
          <p:spPr>
            <a:xfrm>
              <a:off x="932688" y="1824228"/>
              <a:ext cx="519683" cy="251459"/>
            </a:xfrm>
            <a:prstGeom prst="rect">
              <a:avLst/>
            </a:prstGeom>
          </p:spPr>
        </p:pic>
        <p:pic>
          <p:nvPicPr>
            <p:cNvPr id="92" name="object 92"/>
            <p:cNvPicPr/>
            <p:nvPr/>
          </p:nvPicPr>
          <p:blipFill>
            <a:blip r:embed="rId66" cstate="print"/>
            <a:stretch>
              <a:fillRect/>
            </a:stretch>
          </p:blipFill>
          <p:spPr>
            <a:xfrm>
              <a:off x="1296924" y="1824228"/>
              <a:ext cx="425195" cy="251459"/>
            </a:xfrm>
            <a:prstGeom prst="rect">
              <a:avLst/>
            </a:prstGeom>
          </p:spPr>
        </p:pic>
        <p:pic>
          <p:nvPicPr>
            <p:cNvPr id="93" name="object 93"/>
            <p:cNvPicPr/>
            <p:nvPr/>
          </p:nvPicPr>
          <p:blipFill>
            <a:blip r:embed="rId67" cstate="print"/>
            <a:stretch>
              <a:fillRect/>
            </a:stretch>
          </p:blipFill>
          <p:spPr>
            <a:xfrm>
              <a:off x="1565148" y="1824228"/>
              <a:ext cx="495300" cy="251459"/>
            </a:xfrm>
            <a:prstGeom prst="rect">
              <a:avLst/>
            </a:prstGeom>
          </p:spPr>
        </p:pic>
        <p:pic>
          <p:nvPicPr>
            <p:cNvPr id="94" name="object 94"/>
            <p:cNvPicPr/>
            <p:nvPr/>
          </p:nvPicPr>
          <p:blipFill>
            <a:blip r:embed="rId53" cstate="print"/>
            <a:stretch>
              <a:fillRect/>
            </a:stretch>
          </p:blipFill>
          <p:spPr>
            <a:xfrm>
              <a:off x="1905000" y="1824228"/>
              <a:ext cx="512064" cy="251459"/>
            </a:xfrm>
            <a:prstGeom prst="rect">
              <a:avLst/>
            </a:prstGeom>
          </p:spPr>
        </p:pic>
        <p:pic>
          <p:nvPicPr>
            <p:cNvPr id="95" name="object 95"/>
            <p:cNvPicPr/>
            <p:nvPr/>
          </p:nvPicPr>
          <p:blipFill>
            <a:blip r:embed="rId68" cstate="print"/>
            <a:stretch>
              <a:fillRect/>
            </a:stretch>
          </p:blipFill>
          <p:spPr>
            <a:xfrm>
              <a:off x="2209800" y="1824228"/>
              <a:ext cx="243839" cy="251459"/>
            </a:xfrm>
            <a:prstGeom prst="rect">
              <a:avLst/>
            </a:prstGeom>
          </p:spPr>
        </p:pic>
        <p:pic>
          <p:nvPicPr>
            <p:cNvPr id="96" name="object 96"/>
            <p:cNvPicPr/>
            <p:nvPr/>
          </p:nvPicPr>
          <p:blipFill>
            <a:blip r:embed="rId69" cstate="print"/>
            <a:stretch>
              <a:fillRect/>
            </a:stretch>
          </p:blipFill>
          <p:spPr>
            <a:xfrm>
              <a:off x="2298192" y="1824228"/>
              <a:ext cx="502920" cy="251459"/>
            </a:xfrm>
            <a:prstGeom prst="rect">
              <a:avLst/>
            </a:prstGeom>
          </p:spPr>
        </p:pic>
        <p:pic>
          <p:nvPicPr>
            <p:cNvPr id="97" name="object 97"/>
            <p:cNvPicPr/>
            <p:nvPr/>
          </p:nvPicPr>
          <p:blipFill>
            <a:blip r:embed="rId70" cstate="print"/>
            <a:stretch>
              <a:fillRect/>
            </a:stretch>
          </p:blipFill>
          <p:spPr>
            <a:xfrm>
              <a:off x="2644140" y="1824228"/>
              <a:ext cx="435863" cy="251459"/>
            </a:xfrm>
            <a:prstGeom prst="rect">
              <a:avLst/>
            </a:prstGeom>
          </p:spPr>
        </p:pic>
        <p:pic>
          <p:nvPicPr>
            <p:cNvPr id="98" name="object 98"/>
            <p:cNvPicPr/>
            <p:nvPr/>
          </p:nvPicPr>
          <p:blipFill>
            <a:blip r:embed="rId15" cstate="print"/>
            <a:stretch>
              <a:fillRect/>
            </a:stretch>
          </p:blipFill>
          <p:spPr>
            <a:xfrm>
              <a:off x="2923032" y="1824228"/>
              <a:ext cx="393191" cy="251459"/>
            </a:xfrm>
            <a:prstGeom prst="rect">
              <a:avLst/>
            </a:prstGeom>
          </p:spPr>
        </p:pic>
        <p:pic>
          <p:nvPicPr>
            <p:cNvPr id="99" name="object 99"/>
            <p:cNvPicPr/>
            <p:nvPr/>
          </p:nvPicPr>
          <p:blipFill>
            <a:blip r:embed="rId71" cstate="print"/>
            <a:stretch>
              <a:fillRect/>
            </a:stretch>
          </p:blipFill>
          <p:spPr>
            <a:xfrm>
              <a:off x="3160776" y="1824228"/>
              <a:ext cx="426720" cy="251459"/>
            </a:xfrm>
            <a:prstGeom prst="rect">
              <a:avLst/>
            </a:prstGeom>
          </p:spPr>
        </p:pic>
        <p:pic>
          <p:nvPicPr>
            <p:cNvPr id="100" name="object 100"/>
            <p:cNvPicPr/>
            <p:nvPr/>
          </p:nvPicPr>
          <p:blipFill>
            <a:blip r:embed="rId58" cstate="print"/>
            <a:stretch>
              <a:fillRect/>
            </a:stretch>
          </p:blipFill>
          <p:spPr>
            <a:xfrm>
              <a:off x="3432047" y="1824228"/>
              <a:ext cx="391667" cy="251459"/>
            </a:xfrm>
            <a:prstGeom prst="rect">
              <a:avLst/>
            </a:prstGeom>
          </p:spPr>
        </p:pic>
        <p:pic>
          <p:nvPicPr>
            <p:cNvPr id="101" name="object 101"/>
            <p:cNvPicPr/>
            <p:nvPr/>
          </p:nvPicPr>
          <p:blipFill>
            <a:blip r:embed="rId72" cstate="print"/>
            <a:stretch>
              <a:fillRect/>
            </a:stretch>
          </p:blipFill>
          <p:spPr>
            <a:xfrm>
              <a:off x="3668267" y="1824228"/>
              <a:ext cx="638555" cy="251459"/>
            </a:xfrm>
            <a:prstGeom prst="rect">
              <a:avLst/>
            </a:prstGeom>
          </p:spPr>
        </p:pic>
        <p:pic>
          <p:nvPicPr>
            <p:cNvPr id="102" name="object 102"/>
            <p:cNvPicPr/>
            <p:nvPr/>
          </p:nvPicPr>
          <p:blipFill>
            <a:blip r:embed="rId73" cstate="print"/>
            <a:stretch>
              <a:fillRect/>
            </a:stretch>
          </p:blipFill>
          <p:spPr>
            <a:xfrm>
              <a:off x="76200" y="2007108"/>
              <a:ext cx="326135" cy="251459"/>
            </a:xfrm>
            <a:prstGeom prst="rect">
              <a:avLst/>
            </a:prstGeom>
          </p:spPr>
        </p:pic>
        <p:pic>
          <p:nvPicPr>
            <p:cNvPr id="103" name="object 103"/>
            <p:cNvPicPr/>
            <p:nvPr/>
          </p:nvPicPr>
          <p:blipFill>
            <a:blip r:embed="rId15" cstate="print"/>
            <a:stretch>
              <a:fillRect/>
            </a:stretch>
          </p:blipFill>
          <p:spPr>
            <a:xfrm>
              <a:off x="231648" y="2007108"/>
              <a:ext cx="393191" cy="251459"/>
            </a:xfrm>
            <a:prstGeom prst="rect">
              <a:avLst/>
            </a:prstGeom>
          </p:spPr>
        </p:pic>
        <p:pic>
          <p:nvPicPr>
            <p:cNvPr id="104" name="object 104"/>
            <p:cNvPicPr/>
            <p:nvPr/>
          </p:nvPicPr>
          <p:blipFill>
            <a:blip r:embed="rId74" cstate="print"/>
            <a:stretch>
              <a:fillRect/>
            </a:stretch>
          </p:blipFill>
          <p:spPr>
            <a:xfrm>
              <a:off x="454152" y="2007108"/>
              <a:ext cx="644651" cy="251459"/>
            </a:xfrm>
            <a:prstGeom prst="rect">
              <a:avLst/>
            </a:prstGeom>
          </p:spPr>
        </p:pic>
        <p:pic>
          <p:nvPicPr>
            <p:cNvPr id="105" name="object 105"/>
            <p:cNvPicPr/>
            <p:nvPr/>
          </p:nvPicPr>
          <p:blipFill>
            <a:blip r:embed="rId75" cstate="print"/>
            <a:stretch>
              <a:fillRect/>
            </a:stretch>
          </p:blipFill>
          <p:spPr>
            <a:xfrm>
              <a:off x="932688" y="2007108"/>
              <a:ext cx="527304" cy="251459"/>
            </a:xfrm>
            <a:prstGeom prst="rect">
              <a:avLst/>
            </a:prstGeom>
          </p:spPr>
        </p:pic>
        <p:pic>
          <p:nvPicPr>
            <p:cNvPr id="106" name="object 106"/>
            <p:cNvPicPr/>
            <p:nvPr/>
          </p:nvPicPr>
          <p:blipFill>
            <a:blip r:embed="rId13" cstate="print"/>
            <a:stretch>
              <a:fillRect/>
            </a:stretch>
          </p:blipFill>
          <p:spPr>
            <a:xfrm>
              <a:off x="1292352" y="2007108"/>
              <a:ext cx="326136" cy="251459"/>
            </a:xfrm>
            <a:prstGeom prst="rect">
              <a:avLst/>
            </a:prstGeom>
          </p:spPr>
        </p:pic>
        <p:pic>
          <p:nvPicPr>
            <p:cNvPr id="107" name="object 107"/>
            <p:cNvPicPr/>
            <p:nvPr/>
          </p:nvPicPr>
          <p:blipFill>
            <a:blip r:embed="rId76" cstate="print"/>
            <a:stretch>
              <a:fillRect/>
            </a:stretch>
          </p:blipFill>
          <p:spPr>
            <a:xfrm>
              <a:off x="1449324" y="2007108"/>
              <a:ext cx="435863" cy="251459"/>
            </a:xfrm>
            <a:prstGeom prst="rect">
              <a:avLst/>
            </a:prstGeom>
          </p:spPr>
        </p:pic>
        <p:pic>
          <p:nvPicPr>
            <p:cNvPr id="108" name="object 108"/>
            <p:cNvPicPr/>
            <p:nvPr/>
          </p:nvPicPr>
          <p:blipFill>
            <a:blip r:embed="rId73" cstate="print"/>
            <a:stretch>
              <a:fillRect/>
            </a:stretch>
          </p:blipFill>
          <p:spPr>
            <a:xfrm>
              <a:off x="1714500" y="2007108"/>
              <a:ext cx="326135" cy="251459"/>
            </a:xfrm>
            <a:prstGeom prst="rect">
              <a:avLst/>
            </a:prstGeom>
          </p:spPr>
        </p:pic>
        <p:pic>
          <p:nvPicPr>
            <p:cNvPr id="109" name="object 109"/>
            <p:cNvPicPr/>
            <p:nvPr/>
          </p:nvPicPr>
          <p:blipFill>
            <a:blip r:embed="rId77" cstate="print"/>
            <a:stretch>
              <a:fillRect/>
            </a:stretch>
          </p:blipFill>
          <p:spPr>
            <a:xfrm>
              <a:off x="1871472" y="2007108"/>
              <a:ext cx="579120" cy="251459"/>
            </a:xfrm>
            <a:prstGeom prst="rect">
              <a:avLst/>
            </a:prstGeom>
          </p:spPr>
        </p:pic>
        <p:pic>
          <p:nvPicPr>
            <p:cNvPr id="110" name="object 110"/>
            <p:cNvPicPr/>
            <p:nvPr/>
          </p:nvPicPr>
          <p:blipFill>
            <a:blip r:embed="rId78" cstate="print"/>
            <a:stretch>
              <a:fillRect/>
            </a:stretch>
          </p:blipFill>
          <p:spPr>
            <a:xfrm>
              <a:off x="2281428" y="2007108"/>
              <a:ext cx="464820" cy="251459"/>
            </a:xfrm>
            <a:prstGeom prst="rect">
              <a:avLst/>
            </a:prstGeom>
          </p:spPr>
        </p:pic>
        <p:pic>
          <p:nvPicPr>
            <p:cNvPr id="111" name="object 111"/>
            <p:cNvPicPr/>
            <p:nvPr/>
          </p:nvPicPr>
          <p:blipFill>
            <a:blip r:embed="rId79" cstate="print"/>
            <a:stretch>
              <a:fillRect/>
            </a:stretch>
          </p:blipFill>
          <p:spPr>
            <a:xfrm>
              <a:off x="2581656" y="2007108"/>
              <a:ext cx="493775" cy="251459"/>
            </a:xfrm>
            <a:prstGeom prst="rect">
              <a:avLst/>
            </a:prstGeom>
          </p:spPr>
        </p:pic>
        <p:pic>
          <p:nvPicPr>
            <p:cNvPr id="112" name="object 112"/>
            <p:cNvPicPr/>
            <p:nvPr/>
          </p:nvPicPr>
          <p:blipFill>
            <a:blip r:embed="rId80" cstate="print"/>
            <a:stretch>
              <a:fillRect/>
            </a:stretch>
          </p:blipFill>
          <p:spPr>
            <a:xfrm>
              <a:off x="2906267" y="2007108"/>
              <a:ext cx="493775" cy="251459"/>
            </a:xfrm>
            <a:prstGeom prst="rect">
              <a:avLst/>
            </a:prstGeom>
          </p:spPr>
        </p:pic>
        <p:pic>
          <p:nvPicPr>
            <p:cNvPr id="113" name="object 113"/>
            <p:cNvPicPr/>
            <p:nvPr/>
          </p:nvPicPr>
          <p:blipFill>
            <a:blip r:embed="rId81" cstate="print"/>
            <a:stretch>
              <a:fillRect/>
            </a:stretch>
          </p:blipFill>
          <p:spPr>
            <a:xfrm>
              <a:off x="3232404" y="2007108"/>
              <a:ext cx="644651" cy="251459"/>
            </a:xfrm>
            <a:prstGeom prst="rect">
              <a:avLst/>
            </a:prstGeom>
          </p:spPr>
        </p:pic>
        <p:pic>
          <p:nvPicPr>
            <p:cNvPr id="114" name="object 114"/>
            <p:cNvPicPr/>
            <p:nvPr/>
          </p:nvPicPr>
          <p:blipFill>
            <a:blip r:embed="rId17" cstate="print"/>
            <a:stretch>
              <a:fillRect/>
            </a:stretch>
          </p:blipFill>
          <p:spPr>
            <a:xfrm>
              <a:off x="3669791" y="2007108"/>
              <a:ext cx="245363" cy="251459"/>
            </a:xfrm>
            <a:prstGeom prst="rect">
              <a:avLst/>
            </a:prstGeom>
          </p:spPr>
        </p:pic>
      </p:grpSp>
      <p:sp>
        <p:nvSpPr>
          <p:cNvPr id="115" name="object 115"/>
          <p:cNvSpPr txBox="1"/>
          <p:nvPr/>
        </p:nvSpPr>
        <p:spPr>
          <a:xfrm>
            <a:off x="159766" y="576199"/>
            <a:ext cx="4098925" cy="1671320"/>
          </a:xfrm>
          <a:prstGeom prst="rect">
            <a:avLst/>
          </a:prstGeom>
        </p:spPr>
        <p:txBody>
          <a:bodyPr vert="horz" wrap="square" lIns="0" tIns="12700" rIns="0" bIns="0" rtlCol="0">
            <a:spAutoFit/>
          </a:bodyPr>
          <a:lstStyle/>
          <a:p>
            <a:pPr marL="12700" marR="5080" algn="just">
              <a:lnSpc>
                <a:spcPct val="100000"/>
              </a:lnSpc>
              <a:spcBef>
                <a:spcPts val="100"/>
              </a:spcBef>
            </a:pPr>
            <a:r>
              <a:rPr sz="1200" spc="-45" dirty="0">
                <a:latin typeface="Times New Roman"/>
                <a:cs typeface="Times New Roman"/>
              </a:rPr>
              <a:t>We </a:t>
            </a:r>
            <a:r>
              <a:rPr sz="1200" spc="-5" dirty="0">
                <a:latin typeface="Times New Roman"/>
                <a:cs typeface="Times New Roman"/>
              </a:rPr>
              <a:t>can use </a:t>
            </a:r>
            <a:r>
              <a:rPr sz="1200" dirty="0">
                <a:latin typeface="Times New Roman"/>
                <a:cs typeface="Times New Roman"/>
              </a:rPr>
              <a:t>the </a:t>
            </a:r>
            <a:r>
              <a:rPr sz="1200" spc="-5" dirty="0">
                <a:latin typeface="Times New Roman"/>
                <a:cs typeface="Times New Roman"/>
              </a:rPr>
              <a:t>reversing characteristic </a:t>
            </a:r>
            <a:r>
              <a:rPr sz="1200" dirty="0">
                <a:latin typeface="Times New Roman"/>
                <a:cs typeface="Times New Roman"/>
              </a:rPr>
              <a:t>of a </a:t>
            </a:r>
            <a:r>
              <a:rPr sz="1200" spc="-5" dirty="0">
                <a:latin typeface="Times New Roman"/>
                <a:cs typeface="Times New Roman"/>
              </a:rPr>
              <a:t>stack (LIFO structure)  </a:t>
            </a:r>
            <a:r>
              <a:rPr sz="1200" dirty="0">
                <a:latin typeface="Times New Roman"/>
                <a:cs typeface="Times New Roman"/>
              </a:rPr>
              <a:t>to solve the</a:t>
            </a:r>
            <a:r>
              <a:rPr sz="1200" spc="-40" dirty="0">
                <a:latin typeface="Times New Roman"/>
                <a:cs typeface="Times New Roman"/>
              </a:rPr>
              <a:t> </a:t>
            </a:r>
            <a:r>
              <a:rPr sz="1200" spc="-5" dirty="0">
                <a:latin typeface="Times New Roman"/>
                <a:cs typeface="Times New Roman"/>
              </a:rPr>
              <a:t>problem.</a:t>
            </a:r>
            <a:endParaRPr sz="1200">
              <a:latin typeface="Times New Roman"/>
              <a:cs typeface="Times New Roman"/>
            </a:endParaRPr>
          </a:p>
          <a:p>
            <a:pPr marL="12700" marR="52705" algn="just">
              <a:lnSpc>
                <a:spcPct val="100000"/>
              </a:lnSpc>
            </a:pPr>
            <a:r>
              <a:rPr sz="1200" b="1" u="sng" spc="-5" dirty="0">
                <a:uFill>
                  <a:solidFill>
                    <a:srgbClr val="000000"/>
                  </a:solidFill>
                </a:uFill>
                <a:latin typeface="Times New Roman"/>
                <a:cs typeface="Times New Roman"/>
              </a:rPr>
              <a:t>Algorithm </a:t>
            </a:r>
            <a:r>
              <a:rPr sz="1200" b="1" u="sng" dirty="0">
                <a:uFill>
                  <a:solidFill>
                    <a:srgbClr val="000000"/>
                  </a:solidFill>
                </a:uFill>
                <a:latin typeface="Times New Roman"/>
                <a:cs typeface="Times New Roman"/>
              </a:rPr>
              <a:t>12.1 shows </a:t>
            </a:r>
            <a:r>
              <a:rPr sz="1200" b="1" u="sng" spc="-5" dirty="0">
                <a:uFill>
                  <a:solidFill>
                    <a:srgbClr val="000000"/>
                  </a:solidFill>
                </a:uFill>
                <a:latin typeface="Times New Roman"/>
                <a:cs typeface="Times New Roman"/>
              </a:rPr>
              <a:t>the pseudocode to convert </a:t>
            </a:r>
            <a:r>
              <a:rPr sz="1200" b="1" u="sng" dirty="0">
                <a:uFill>
                  <a:solidFill>
                    <a:srgbClr val="000000"/>
                  </a:solidFill>
                </a:uFill>
                <a:latin typeface="Times New Roman"/>
                <a:cs typeface="Times New Roman"/>
              </a:rPr>
              <a:t>a </a:t>
            </a:r>
            <a:r>
              <a:rPr sz="1200" b="1" u="sng" spc="-5" dirty="0">
                <a:uFill>
                  <a:solidFill>
                    <a:srgbClr val="000000"/>
                  </a:solidFill>
                </a:uFill>
                <a:latin typeface="Times New Roman"/>
                <a:cs typeface="Times New Roman"/>
              </a:rPr>
              <a:t>decimal </a:t>
            </a:r>
            <a:r>
              <a:rPr sz="1200" b="1" spc="-5" dirty="0">
                <a:latin typeface="Times New Roman"/>
                <a:cs typeface="Times New Roman"/>
              </a:rPr>
              <a:t> </a:t>
            </a:r>
            <a:r>
              <a:rPr sz="1200" b="1" u="sng" spc="-5" dirty="0">
                <a:uFill>
                  <a:solidFill>
                    <a:srgbClr val="000000"/>
                  </a:solidFill>
                </a:uFill>
                <a:latin typeface="Times New Roman"/>
                <a:cs typeface="Times New Roman"/>
              </a:rPr>
              <a:t>integer to binary and print the result</a:t>
            </a:r>
            <a:r>
              <a:rPr sz="1200" spc="-5" dirty="0">
                <a:latin typeface="Times New Roman"/>
                <a:cs typeface="Times New Roman"/>
              </a:rPr>
              <a:t>. </a:t>
            </a:r>
            <a:r>
              <a:rPr sz="1200" spc="-45" dirty="0">
                <a:latin typeface="Times New Roman"/>
                <a:cs typeface="Times New Roman"/>
              </a:rPr>
              <a:t>We </a:t>
            </a:r>
            <a:r>
              <a:rPr sz="1200" spc="-5" dirty="0">
                <a:latin typeface="Times New Roman"/>
                <a:cs typeface="Times New Roman"/>
              </a:rPr>
              <a:t>create an </a:t>
            </a:r>
            <a:r>
              <a:rPr sz="1200" dirty="0">
                <a:latin typeface="Times New Roman"/>
                <a:cs typeface="Times New Roman"/>
              </a:rPr>
              <a:t>empty stack  </a:t>
            </a:r>
            <a:r>
              <a:rPr sz="1200" spc="-5" dirty="0">
                <a:latin typeface="Times New Roman"/>
                <a:cs typeface="Times New Roman"/>
              </a:rPr>
              <a:t>first. Then we use </a:t>
            </a:r>
            <a:r>
              <a:rPr sz="1200" dirty="0">
                <a:latin typeface="Times New Roman"/>
                <a:cs typeface="Times New Roman"/>
              </a:rPr>
              <a:t>a while loop to </a:t>
            </a:r>
            <a:r>
              <a:rPr sz="1200" spc="-5" dirty="0">
                <a:latin typeface="Times New Roman"/>
                <a:cs typeface="Times New Roman"/>
              </a:rPr>
              <a:t>create </a:t>
            </a:r>
            <a:r>
              <a:rPr sz="1200" dirty="0">
                <a:latin typeface="Times New Roman"/>
                <a:cs typeface="Times New Roman"/>
              </a:rPr>
              <a:t>the </a:t>
            </a:r>
            <a:r>
              <a:rPr sz="1200" spc="-5" dirty="0">
                <a:latin typeface="Times New Roman"/>
                <a:cs typeface="Times New Roman"/>
              </a:rPr>
              <a:t>bits, </a:t>
            </a:r>
            <a:r>
              <a:rPr sz="1200" dirty="0">
                <a:latin typeface="Times New Roman"/>
                <a:cs typeface="Times New Roman"/>
              </a:rPr>
              <a:t>but </a:t>
            </a:r>
            <a:r>
              <a:rPr sz="1200" spc="-5" dirty="0">
                <a:latin typeface="Times New Roman"/>
                <a:cs typeface="Times New Roman"/>
              </a:rPr>
              <a:t>instead </a:t>
            </a:r>
            <a:r>
              <a:rPr sz="1200" dirty="0">
                <a:latin typeface="Times New Roman"/>
                <a:cs typeface="Times New Roman"/>
              </a:rPr>
              <a:t>of  </a:t>
            </a:r>
            <a:r>
              <a:rPr sz="1200" spc="-5" dirty="0">
                <a:latin typeface="Times New Roman"/>
                <a:cs typeface="Times New Roman"/>
              </a:rPr>
              <a:t>printing them, we </a:t>
            </a:r>
            <a:r>
              <a:rPr sz="1200" dirty="0">
                <a:latin typeface="Times New Roman"/>
                <a:cs typeface="Times New Roman"/>
              </a:rPr>
              <a:t>push them into the </a:t>
            </a:r>
            <a:r>
              <a:rPr sz="1200" spc="-5" dirty="0">
                <a:latin typeface="Times New Roman"/>
                <a:cs typeface="Times New Roman"/>
              </a:rPr>
              <a:t>stack. When all </a:t>
            </a:r>
            <a:r>
              <a:rPr sz="1200" dirty="0">
                <a:latin typeface="Times New Roman"/>
                <a:cs typeface="Times New Roman"/>
              </a:rPr>
              <a:t>bits </a:t>
            </a:r>
            <a:r>
              <a:rPr sz="1200" spc="-5" dirty="0">
                <a:latin typeface="Times New Roman"/>
                <a:cs typeface="Times New Roman"/>
              </a:rPr>
              <a:t>are  created, we exit </a:t>
            </a:r>
            <a:r>
              <a:rPr sz="1200" dirty="0">
                <a:latin typeface="Times New Roman"/>
                <a:cs typeface="Times New Roman"/>
              </a:rPr>
              <a:t>the </a:t>
            </a:r>
            <a:r>
              <a:rPr sz="1200" spc="-5" dirty="0">
                <a:latin typeface="Times New Roman"/>
                <a:cs typeface="Times New Roman"/>
              </a:rPr>
              <a:t>loop. Now we use another </a:t>
            </a:r>
            <a:r>
              <a:rPr sz="1200" dirty="0">
                <a:latin typeface="Times New Roman"/>
                <a:cs typeface="Times New Roman"/>
              </a:rPr>
              <a:t>loop to pop the  bits </a:t>
            </a:r>
            <a:r>
              <a:rPr sz="1200" spc="-5" dirty="0">
                <a:latin typeface="Times New Roman"/>
                <a:cs typeface="Times New Roman"/>
              </a:rPr>
              <a:t>from </a:t>
            </a:r>
            <a:r>
              <a:rPr sz="1200" dirty="0">
                <a:latin typeface="Times New Roman"/>
                <a:cs typeface="Times New Roman"/>
              </a:rPr>
              <a:t>the </a:t>
            </a:r>
            <a:r>
              <a:rPr sz="1200" spc="-5" dirty="0">
                <a:latin typeface="Times New Roman"/>
                <a:cs typeface="Times New Roman"/>
              </a:rPr>
              <a:t>stack and print </a:t>
            </a:r>
            <a:r>
              <a:rPr sz="1200" dirty="0">
                <a:latin typeface="Times New Roman"/>
                <a:cs typeface="Times New Roman"/>
              </a:rPr>
              <a:t>them. Note that the bits </a:t>
            </a:r>
            <a:r>
              <a:rPr sz="1200" spc="-5" dirty="0">
                <a:latin typeface="Times New Roman"/>
                <a:cs typeface="Times New Roman"/>
              </a:rPr>
              <a:t>are printed  </a:t>
            </a:r>
            <a:r>
              <a:rPr sz="1200" dirty="0">
                <a:latin typeface="Times New Roman"/>
                <a:cs typeface="Times New Roman"/>
              </a:rPr>
              <a:t>in the </a:t>
            </a:r>
            <a:r>
              <a:rPr sz="1200" spc="-5" dirty="0">
                <a:latin typeface="Times New Roman"/>
                <a:cs typeface="Times New Roman"/>
              </a:rPr>
              <a:t>reverse order </a:t>
            </a:r>
            <a:r>
              <a:rPr sz="1200" dirty="0">
                <a:latin typeface="Times New Roman"/>
                <a:cs typeface="Times New Roman"/>
              </a:rPr>
              <a:t>to that in </a:t>
            </a:r>
            <a:r>
              <a:rPr sz="1200" spc="-5" dirty="0">
                <a:latin typeface="Times New Roman"/>
                <a:cs typeface="Times New Roman"/>
              </a:rPr>
              <a:t>which </a:t>
            </a:r>
            <a:r>
              <a:rPr sz="1200" dirty="0">
                <a:latin typeface="Times New Roman"/>
                <a:cs typeface="Times New Roman"/>
              </a:rPr>
              <a:t>they </a:t>
            </a:r>
            <a:r>
              <a:rPr sz="1200" spc="-5" dirty="0">
                <a:latin typeface="Times New Roman"/>
                <a:cs typeface="Times New Roman"/>
              </a:rPr>
              <a:t>have been created.</a:t>
            </a:r>
            <a:endParaRPr sz="1200">
              <a:latin typeface="Times New Roman"/>
              <a:cs typeface="Times New Roman"/>
            </a:endParaRPr>
          </a:p>
        </p:txBody>
      </p:sp>
      <p:pic>
        <p:nvPicPr>
          <p:cNvPr id="116" name="object 116"/>
          <p:cNvPicPr/>
          <p:nvPr/>
        </p:nvPicPr>
        <p:blipFill>
          <a:blip r:embed="rId82" cstate="print"/>
          <a:stretch>
            <a:fillRect/>
          </a:stretch>
        </p:blipFill>
        <p:spPr>
          <a:xfrm>
            <a:off x="990600" y="50292"/>
            <a:ext cx="943356" cy="251459"/>
          </a:xfrm>
          <a:prstGeom prst="rect">
            <a:avLst/>
          </a:prstGeom>
        </p:spPr>
      </p:pic>
      <p:sp>
        <p:nvSpPr>
          <p:cNvPr id="117" name="object 117"/>
          <p:cNvSpPr txBox="1"/>
          <p:nvPr/>
        </p:nvSpPr>
        <p:spPr>
          <a:xfrm>
            <a:off x="1074547" y="82042"/>
            <a:ext cx="76200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Times New Roman"/>
                <a:cs typeface="Times New Roman"/>
              </a:rPr>
              <a:t>(Continued)</a:t>
            </a:r>
            <a:endParaRPr sz="1200">
              <a:latin typeface="Times New Roman"/>
              <a:cs typeface="Times New Roman"/>
            </a:endParaRPr>
          </a:p>
        </p:txBody>
      </p:sp>
      <p:sp>
        <p:nvSpPr>
          <p:cNvPr id="118" name="object 118"/>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12.20</a:t>
            </a:r>
            <a:endParaRPr sz="600">
              <a:latin typeface="Arial"/>
              <a:cs typeface="Arial"/>
            </a:endParaRPr>
          </a:p>
        </p:txBody>
      </p:sp>
      <p:grpSp>
        <p:nvGrpSpPr>
          <p:cNvPr id="3" name="object 3"/>
          <p:cNvGrpSpPr/>
          <p:nvPr/>
        </p:nvGrpSpPr>
        <p:grpSpPr>
          <a:xfrm>
            <a:off x="126492" y="4670"/>
            <a:ext cx="4325620" cy="3272154"/>
            <a:chOff x="126492" y="4670"/>
            <a:chExt cx="4325620" cy="3272154"/>
          </a:xfrm>
        </p:grpSpPr>
        <p:pic>
          <p:nvPicPr>
            <p:cNvPr id="4" name="object 4"/>
            <p:cNvPicPr/>
            <p:nvPr/>
          </p:nvPicPr>
          <p:blipFill>
            <a:blip r:embed="rId2" cstate="print"/>
            <a:stretch>
              <a:fillRect/>
            </a:stretch>
          </p:blipFill>
          <p:spPr>
            <a:xfrm>
              <a:off x="178320" y="4670"/>
              <a:ext cx="4237530" cy="2343817"/>
            </a:xfrm>
            <a:prstGeom prst="rect">
              <a:avLst/>
            </a:prstGeom>
          </p:spPr>
        </p:pic>
        <p:pic>
          <p:nvPicPr>
            <p:cNvPr id="5" name="object 5"/>
            <p:cNvPicPr/>
            <p:nvPr/>
          </p:nvPicPr>
          <p:blipFill>
            <a:blip r:embed="rId3" cstate="print"/>
            <a:stretch>
              <a:fillRect/>
            </a:stretch>
          </p:blipFill>
          <p:spPr>
            <a:xfrm>
              <a:off x="126492" y="2324145"/>
              <a:ext cx="4325393" cy="952518"/>
            </a:xfrm>
            <a:prstGeom prst="rect">
              <a:avLst/>
            </a:prstGeom>
          </p:spPr>
        </p:pic>
      </p:grpSp>
      <p:sp>
        <p:nvSpPr>
          <p:cNvPr id="6" name="object 6"/>
          <p:cNvSpPr txBox="1"/>
          <p:nvPr/>
        </p:nvSpPr>
        <p:spPr>
          <a:xfrm>
            <a:off x="1607947" y="1414716"/>
            <a:ext cx="2512695" cy="239395"/>
          </a:xfrm>
          <a:prstGeom prst="rect">
            <a:avLst/>
          </a:prstGeom>
        </p:spPr>
        <p:txBody>
          <a:bodyPr vert="horz" wrap="square" lIns="0" tIns="12700" rIns="0" bIns="0" rtlCol="0">
            <a:spAutoFit/>
          </a:bodyPr>
          <a:lstStyle/>
          <a:p>
            <a:pPr marL="12700">
              <a:lnSpc>
                <a:spcPct val="100000"/>
              </a:lnSpc>
              <a:spcBef>
                <a:spcPts val="100"/>
              </a:spcBef>
            </a:pPr>
            <a:r>
              <a:rPr sz="1400" b="1" spc="-5" dirty="0">
                <a:solidFill>
                  <a:srgbClr val="3333CC"/>
                </a:solidFill>
                <a:latin typeface="Times New Roman"/>
                <a:cs typeface="Times New Roman"/>
              </a:rPr>
              <a:t>//conversion </a:t>
            </a:r>
            <a:r>
              <a:rPr sz="1400" b="1" dirty="0">
                <a:solidFill>
                  <a:srgbClr val="3333CC"/>
                </a:solidFill>
                <a:latin typeface="Times New Roman"/>
                <a:cs typeface="Times New Roman"/>
              </a:rPr>
              <a:t>of </a:t>
            </a:r>
            <a:r>
              <a:rPr sz="1400" b="1" spc="-5" dirty="0">
                <a:solidFill>
                  <a:srgbClr val="3333CC"/>
                </a:solidFill>
                <a:latin typeface="Times New Roman"/>
                <a:cs typeface="Times New Roman"/>
              </a:rPr>
              <a:t>decimal </a:t>
            </a:r>
            <a:r>
              <a:rPr sz="1400" b="1" dirty="0">
                <a:solidFill>
                  <a:srgbClr val="3333CC"/>
                </a:solidFill>
                <a:latin typeface="Times New Roman"/>
                <a:cs typeface="Times New Roman"/>
              </a:rPr>
              <a:t>to</a:t>
            </a:r>
            <a:r>
              <a:rPr sz="1400" b="1" spc="-70" dirty="0">
                <a:solidFill>
                  <a:srgbClr val="3333CC"/>
                </a:solidFill>
                <a:latin typeface="Times New Roman"/>
                <a:cs typeface="Times New Roman"/>
              </a:rPr>
              <a:t> </a:t>
            </a:r>
            <a:r>
              <a:rPr sz="1400" b="1" dirty="0">
                <a:solidFill>
                  <a:srgbClr val="3333CC"/>
                </a:solidFill>
                <a:latin typeface="Times New Roman"/>
                <a:cs typeface="Times New Roman"/>
              </a:rPr>
              <a:t>binary</a:t>
            </a:r>
            <a:endParaRPr sz="1400">
              <a:latin typeface="Times New Roman"/>
              <a:cs typeface="Times New Roman"/>
            </a:endParaRPr>
          </a:p>
        </p:txBody>
      </p:sp>
      <p:sp>
        <p:nvSpPr>
          <p:cNvPr id="7" name="object 7"/>
          <p:cNvSpPr txBox="1"/>
          <p:nvPr/>
        </p:nvSpPr>
        <p:spPr>
          <a:xfrm>
            <a:off x="1722247" y="2253297"/>
            <a:ext cx="1504950"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3333CC"/>
                </a:solidFill>
                <a:latin typeface="Times New Roman"/>
                <a:cs typeface="Times New Roman"/>
              </a:rPr>
              <a:t>// output the</a:t>
            </a:r>
            <a:r>
              <a:rPr sz="1400" b="1" spc="-100" dirty="0">
                <a:solidFill>
                  <a:srgbClr val="3333CC"/>
                </a:solidFill>
                <a:latin typeface="Times New Roman"/>
                <a:cs typeface="Times New Roman"/>
              </a:rPr>
              <a:t> </a:t>
            </a:r>
            <a:r>
              <a:rPr sz="1400" b="1" dirty="0">
                <a:solidFill>
                  <a:srgbClr val="3333CC"/>
                </a:solidFill>
                <a:latin typeface="Times New Roman"/>
                <a:cs typeface="Times New Roman"/>
              </a:rPr>
              <a:t>binary</a:t>
            </a:r>
            <a:endParaRPr sz="1400">
              <a:latin typeface="Times New Roman"/>
              <a:cs typeface="Times New Roman"/>
            </a:endParaRPr>
          </a:p>
        </p:txBody>
      </p:sp>
      <p:sp>
        <p:nvSpPr>
          <p:cNvPr id="8" name="object 8"/>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566" y="80518"/>
            <a:ext cx="1414780" cy="239395"/>
          </a:xfrm>
          <a:prstGeom prst="rect">
            <a:avLst/>
          </a:prstGeom>
        </p:spPr>
        <p:txBody>
          <a:bodyPr vert="horz" wrap="square" lIns="0" tIns="12700" rIns="0" bIns="0" rtlCol="0">
            <a:spAutoFit/>
          </a:bodyPr>
          <a:lstStyle/>
          <a:p>
            <a:pPr marL="12700">
              <a:lnSpc>
                <a:spcPct val="100000"/>
              </a:lnSpc>
              <a:spcBef>
                <a:spcPts val="100"/>
              </a:spcBef>
            </a:pPr>
            <a:r>
              <a:rPr b="1" dirty="0">
                <a:solidFill>
                  <a:srgbClr val="660066"/>
                </a:solidFill>
                <a:latin typeface="Times New Roman"/>
                <a:cs typeface="Times New Roman"/>
              </a:rPr>
              <a:t>Pairing data</a:t>
            </a:r>
            <a:r>
              <a:rPr b="1" spc="-125" dirty="0">
                <a:solidFill>
                  <a:srgbClr val="660066"/>
                </a:solidFill>
                <a:latin typeface="Times New Roman"/>
                <a:cs typeface="Times New Roman"/>
              </a:rPr>
              <a:t> </a:t>
            </a:r>
            <a:r>
              <a:rPr b="1" spc="-5" dirty="0">
                <a:solidFill>
                  <a:srgbClr val="660066"/>
                </a:solidFill>
                <a:latin typeface="Times New Roman"/>
                <a:cs typeface="Times New Roman"/>
              </a:rPr>
              <a:t>items</a:t>
            </a:r>
          </a:p>
        </p:txBody>
      </p:sp>
      <p:pic>
        <p:nvPicPr>
          <p:cNvPr id="3" name="object 3"/>
          <p:cNvPicPr/>
          <p:nvPr/>
        </p:nvPicPr>
        <p:blipFill>
          <a:blip r:embed="rId2" cstate="print"/>
          <a:stretch>
            <a:fillRect/>
          </a:stretch>
        </p:blipFill>
        <p:spPr>
          <a:xfrm>
            <a:off x="240792" y="1409701"/>
            <a:ext cx="3982642" cy="342898"/>
          </a:xfrm>
          <a:prstGeom prst="rect">
            <a:avLst/>
          </a:prstGeom>
        </p:spPr>
      </p:pic>
      <p:sp>
        <p:nvSpPr>
          <p:cNvPr id="4" name="object 4"/>
          <p:cNvSpPr txBox="1"/>
          <p:nvPr/>
        </p:nvSpPr>
        <p:spPr>
          <a:xfrm>
            <a:off x="83566" y="353695"/>
            <a:ext cx="4395470" cy="2283460"/>
          </a:xfrm>
          <a:prstGeom prst="rect">
            <a:avLst/>
          </a:prstGeom>
        </p:spPr>
        <p:txBody>
          <a:bodyPr vert="horz" wrap="square" lIns="0" tIns="12700" rIns="0" bIns="0" rtlCol="0">
            <a:spAutoFit/>
          </a:bodyPr>
          <a:lstStyle/>
          <a:p>
            <a:pPr marL="12700" marR="5715" algn="just">
              <a:lnSpc>
                <a:spcPct val="100000"/>
              </a:lnSpc>
              <a:spcBef>
                <a:spcPts val="100"/>
              </a:spcBef>
            </a:pPr>
            <a:r>
              <a:rPr sz="1400" spc="-60" dirty="0">
                <a:latin typeface="Times New Roman"/>
                <a:cs typeface="Times New Roman"/>
              </a:rPr>
              <a:t>We </a:t>
            </a:r>
            <a:r>
              <a:rPr sz="1400" spc="-5" dirty="0">
                <a:latin typeface="Times New Roman"/>
                <a:cs typeface="Times New Roman"/>
              </a:rPr>
              <a:t>often need to </a:t>
            </a:r>
            <a:r>
              <a:rPr sz="1400" b="1" u="sng" spc="-5" dirty="0">
                <a:uFill>
                  <a:solidFill>
                    <a:srgbClr val="000000"/>
                  </a:solidFill>
                </a:uFill>
                <a:latin typeface="Times New Roman"/>
                <a:cs typeface="Times New Roman"/>
              </a:rPr>
              <a:t>pair </a:t>
            </a:r>
            <a:r>
              <a:rPr sz="1400" b="1" u="sng" spc="-10" dirty="0">
                <a:uFill>
                  <a:solidFill>
                    <a:srgbClr val="000000"/>
                  </a:solidFill>
                </a:uFill>
                <a:latin typeface="Times New Roman"/>
                <a:cs typeface="Times New Roman"/>
              </a:rPr>
              <a:t>some </a:t>
            </a:r>
            <a:r>
              <a:rPr sz="1400" b="1" u="sng" spc="-5" dirty="0">
                <a:uFill>
                  <a:solidFill>
                    <a:srgbClr val="000000"/>
                  </a:solidFill>
                </a:uFill>
                <a:latin typeface="Times New Roman"/>
                <a:cs typeface="Times New Roman"/>
              </a:rPr>
              <a:t>characters</a:t>
            </a:r>
            <a:r>
              <a:rPr sz="1400" b="1" spc="-5" dirty="0">
                <a:latin typeface="Times New Roman"/>
                <a:cs typeface="Times New Roman"/>
              </a:rPr>
              <a:t> </a:t>
            </a:r>
            <a:r>
              <a:rPr sz="1400" dirty="0">
                <a:latin typeface="Times New Roman"/>
                <a:cs typeface="Times New Roman"/>
              </a:rPr>
              <a:t>in </a:t>
            </a:r>
            <a:r>
              <a:rPr sz="1400" spc="-10" dirty="0">
                <a:latin typeface="Times New Roman"/>
                <a:cs typeface="Times New Roman"/>
              </a:rPr>
              <a:t>an </a:t>
            </a:r>
            <a:r>
              <a:rPr sz="1400" spc="-5" dirty="0">
                <a:latin typeface="Times New Roman"/>
                <a:cs typeface="Times New Roman"/>
              </a:rPr>
              <a:t>expression.  </a:t>
            </a:r>
            <a:r>
              <a:rPr sz="1400" dirty="0">
                <a:latin typeface="Times New Roman"/>
                <a:cs typeface="Times New Roman"/>
              </a:rPr>
              <a:t>For </a:t>
            </a:r>
            <a:r>
              <a:rPr sz="1400" spc="-5" dirty="0">
                <a:latin typeface="Times New Roman"/>
                <a:cs typeface="Times New Roman"/>
              </a:rPr>
              <a:t>example, </a:t>
            </a:r>
            <a:r>
              <a:rPr sz="1400" spc="-10" dirty="0">
                <a:latin typeface="Times New Roman"/>
                <a:cs typeface="Times New Roman"/>
              </a:rPr>
              <a:t>when </a:t>
            </a:r>
            <a:r>
              <a:rPr sz="1400" spc="-5" dirty="0">
                <a:latin typeface="Times New Roman"/>
                <a:cs typeface="Times New Roman"/>
              </a:rPr>
              <a:t>we write </a:t>
            </a:r>
            <a:r>
              <a:rPr sz="1400" dirty="0">
                <a:latin typeface="Times New Roman"/>
                <a:cs typeface="Times New Roman"/>
              </a:rPr>
              <a:t>a </a:t>
            </a:r>
            <a:r>
              <a:rPr sz="1400" spc="-5" dirty="0">
                <a:latin typeface="Times New Roman"/>
                <a:cs typeface="Times New Roman"/>
              </a:rPr>
              <a:t>mathematical expression </a:t>
            </a:r>
            <a:r>
              <a:rPr sz="1400" dirty="0">
                <a:latin typeface="Times New Roman"/>
                <a:cs typeface="Times New Roman"/>
              </a:rPr>
              <a:t>in a  </a:t>
            </a:r>
            <a:r>
              <a:rPr sz="1400" spc="-5" dirty="0">
                <a:latin typeface="Times New Roman"/>
                <a:cs typeface="Times New Roman"/>
              </a:rPr>
              <a:t>computer language, we often need to use parentheses </a:t>
            </a:r>
            <a:r>
              <a:rPr sz="1400" spc="5" dirty="0">
                <a:latin typeface="Times New Roman"/>
                <a:cs typeface="Times New Roman"/>
              </a:rPr>
              <a:t>to  </a:t>
            </a:r>
            <a:r>
              <a:rPr sz="1400" spc="-5" dirty="0">
                <a:latin typeface="Times New Roman"/>
                <a:cs typeface="Times New Roman"/>
              </a:rPr>
              <a:t>change the precedence </a:t>
            </a:r>
            <a:r>
              <a:rPr sz="1400" dirty="0">
                <a:latin typeface="Times New Roman"/>
                <a:cs typeface="Times New Roman"/>
              </a:rPr>
              <a:t>of </a:t>
            </a:r>
            <a:r>
              <a:rPr sz="1400" spc="-5" dirty="0">
                <a:latin typeface="Times New Roman"/>
                <a:cs typeface="Times New Roman"/>
              </a:rPr>
              <a:t>operators. The following  </a:t>
            </a:r>
            <a:r>
              <a:rPr sz="1400" dirty="0">
                <a:latin typeface="Times New Roman"/>
                <a:cs typeface="Times New Roman"/>
              </a:rPr>
              <a:t>expression is evaluated because of </a:t>
            </a:r>
            <a:r>
              <a:rPr sz="1400" spc="5" dirty="0">
                <a:latin typeface="Times New Roman"/>
                <a:cs typeface="Times New Roman"/>
              </a:rPr>
              <a:t>the</a:t>
            </a:r>
            <a:r>
              <a:rPr sz="1400" spc="-185" dirty="0">
                <a:latin typeface="Times New Roman"/>
                <a:cs typeface="Times New Roman"/>
              </a:rPr>
              <a:t> </a:t>
            </a:r>
            <a:r>
              <a:rPr sz="1400" dirty="0">
                <a:latin typeface="Times New Roman"/>
                <a:cs typeface="Times New Roman"/>
              </a:rPr>
              <a:t>parentheses:</a:t>
            </a:r>
            <a:endParaRPr sz="1400">
              <a:latin typeface="Times New Roman"/>
              <a:cs typeface="Times New Roman"/>
            </a:endParaRPr>
          </a:p>
          <a:p>
            <a:pPr>
              <a:lnSpc>
                <a:spcPct val="100000"/>
              </a:lnSpc>
            </a:pPr>
            <a:endParaRPr sz="1500">
              <a:latin typeface="Times New Roman"/>
              <a:cs typeface="Times New Roman"/>
            </a:endParaRPr>
          </a:p>
          <a:p>
            <a:pPr marL="12700" marR="5080" algn="just">
              <a:lnSpc>
                <a:spcPct val="100000"/>
              </a:lnSpc>
              <a:spcBef>
                <a:spcPts val="930"/>
              </a:spcBef>
            </a:pPr>
            <a:r>
              <a:rPr sz="1400" spc="-5" dirty="0">
                <a:latin typeface="Times New Roman"/>
                <a:cs typeface="Times New Roman"/>
              </a:rPr>
              <a:t>When we type </a:t>
            </a:r>
            <a:r>
              <a:rPr sz="1400" dirty="0">
                <a:latin typeface="Times New Roman"/>
                <a:cs typeface="Times New Roman"/>
              </a:rPr>
              <a:t>an </a:t>
            </a:r>
            <a:r>
              <a:rPr sz="1400" spc="-5" dirty="0">
                <a:latin typeface="Times New Roman"/>
                <a:cs typeface="Times New Roman"/>
              </a:rPr>
              <a:t>expression with </a:t>
            </a:r>
            <a:r>
              <a:rPr sz="1400" dirty="0">
                <a:latin typeface="Times New Roman"/>
                <a:cs typeface="Times New Roman"/>
              </a:rPr>
              <a:t>a </a:t>
            </a:r>
            <a:r>
              <a:rPr sz="1400" spc="-5" dirty="0">
                <a:latin typeface="Times New Roman"/>
                <a:cs typeface="Times New Roman"/>
              </a:rPr>
              <a:t>lot </a:t>
            </a:r>
            <a:r>
              <a:rPr sz="1400" dirty="0">
                <a:latin typeface="Times New Roman"/>
                <a:cs typeface="Times New Roman"/>
              </a:rPr>
              <a:t>of </a:t>
            </a:r>
            <a:r>
              <a:rPr sz="1400" spc="-5" dirty="0">
                <a:latin typeface="Times New Roman"/>
                <a:cs typeface="Times New Roman"/>
              </a:rPr>
              <a:t>parentheses, one </a:t>
            </a:r>
            <a:r>
              <a:rPr sz="1400" dirty="0">
                <a:latin typeface="Times New Roman"/>
                <a:cs typeface="Times New Roman"/>
              </a:rPr>
              <a:t>of  </a:t>
            </a:r>
            <a:r>
              <a:rPr sz="1400" spc="-5" dirty="0">
                <a:latin typeface="Times New Roman"/>
                <a:cs typeface="Times New Roman"/>
              </a:rPr>
              <a:t>the duties </a:t>
            </a:r>
            <a:r>
              <a:rPr sz="1400" dirty="0">
                <a:latin typeface="Times New Roman"/>
                <a:cs typeface="Times New Roman"/>
              </a:rPr>
              <a:t>of a </a:t>
            </a:r>
            <a:r>
              <a:rPr sz="1400" spc="-5" dirty="0">
                <a:latin typeface="Times New Roman"/>
                <a:cs typeface="Times New Roman"/>
              </a:rPr>
              <a:t>compiler is </a:t>
            </a:r>
            <a:r>
              <a:rPr sz="1400" dirty="0">
                <a:latin typeface="Times New Roman"/>
                <a:cs typeface="Times New Roman"/>
              </a:rPr>
              <a:t>to </a:t>
            </a:r>
            <a:r>
              <a:rPr sz="1400" spc="-5" dirty="0">
                <a:latin typeface="Times New Roman"/>
                <a:cs typeface="Times New Roman"/>
              </a:rPr>
              <a:t>do the checking </a:t>
            </a:r>
            <a:r>
              <a:rPr sz="1400" dirty="0">
                <a:latin typeface="Times New Roman"/>
                <a:cs typeface="Times New Roman"/>
              </a:rPr>
              <a:t>for </a:t>
            </a:r>
            <a:r>
              <a:rPr sz="1400" spc="-5" dirty="0">
                <a:latin typeface="Times New Roman"/>
                <a:cs typeface="Times New Roman"/>
              </a:rPr>
              <a:t>us. </a:t>
            </a:r>
            <a:r>
              <a:rPr sz="1400" u="sng" spc="-5" dirty="0">
                <a:uFill>
                  <a:solidFill>
                    <a:srgbClr val="000000"/>
                  </a:solidFill>
                </a:uFill>
                <a:latin typeface="Times New Roman"/>
                <a:cs typeface="Times New Roman"/>
              </a:rPr>
              <a:t>The </a:t>
            </a:r>
            <a:r>
              <a:rPr sz="1400" spc="-5" dirty="0">
                <a:latin typeface="Times New Roman"/>
                <a:cs typeface="Times New Roman"/>
              </a:rPr>
              <a:t> </a:t>
            </a:r>
            <a:r>
              <a:rPr sz="1400" u="sng" spc="-5" dirty="0">
                <a:uFill>
                  <a:solidFill>
                    <a:srgbClr val="000000"/>
                  </a:solidFill>
                </a:uFill>
                <a:latin typeface="Times New Roman"/>
                <a:cs typeface="Times New Roman"/>
              </a:rPr>
              <a:t>compiler uses </a:t>
            </a:r>
            <a:r>
              <a:rPr sz="1400" u="sng" dirty="0">
                <a:uFill>
                  <a:solidFill>
                    <a:srgbClr val="000000"/>
                  </a:solidFill>
                </a:uFill>
                <a:latin typeface="Times New Roman"/>
                <a:cs typeface="Times New Roman"/>
              </a:rPr>
              <a:t>a </a:t>
            </a:r>
            <a:r>
              <a:rPr sz="1400" u="sng" spc="-10" dirty="0">
                <a:uFill>
                  <a:solidFill>
                    <a:srgbClr val="000000"/>
                  </a:solidFill>
                </a:uFill>
                <a:latin typeface="Times New Roman"/>
                <a:cs typeface="Times New Roman"/>
              </a:rPr>
              <a:t>stack </a:t>
            </a:r>
            <a:r>
              <a:rPr sz="1400" u="sng" spc="-5" dirty="0">
                <a:uFill>
                  <a:solidFill>
                    <a:srgbClr val="000000"/>
                  </a:solidFill>
                </a:uFill>
                <a:latin typeface="Times New Roman"/>
                <a:cs typeface="Times New Roman"/>
              </a:rPr>
              <a:t>to check that </a:t>
            </a:r>
            <a:r>
              <a:rPr sz="1400" u="sng" spc="-10" dirty="0">
                <a:uFill>
                  <a:solidFill>
                    <a:srgbClr val="000000"/>
                  </a:solidFill>
                </a:uFill>
                <a:latin typeface="Times New Roman"/>
                <a:cs typeface="Times New Roman"/>
              </a:rPr>
              <a:t>all </a:t>
            </a:r>
            <a:r>
              <a:rPr sz="1400" u="sng" spc="-5" dirty="0">
                <a:uFill>
                  <a:solidFill>
                    <a:srgbClr val="000000"/>
                  </a:solidFill>
                </a:uFill>
                <a:latin typeface="Times New Roman"/>
                <a:cs typeface="Times New Roman"/>
              </a:rPr>
              <a:t>opening parentheses </a:t>
            </a:r>
            <a:r>
              <a:rPr sz="1400" spc="-5" dirty="0">
                <a:latin typeface="Times New Roman"/>
                <a:cs typeface="Times New Roman"/>
              </a:rPr>
              <a:t> </a:t>
            </a:r>
            <a:r>
              <a:rPr sz="1400" u="sng" dirty="0">
                <a:uFill>
                  <a:solidFill>
                    <a:srgbClr val="000000"/>
                  </a:solidFill>
                </a:uFill>
                <a:latin typeface="Times New Roman"/>
                <a:cs typeface="Times New Roman"/>
              </a:rPr>
              <a:t>are paired </a:t>
            </a:r>
            <a:r>
              <a:rPr sz="1400" u="sng" spc="-5" dirty="0">
                <a:uFill>
                  <a:solidFill>
                    <a:srgbClr val="000000"/>
                  </a:solidFill>
                </a:uFill>
                <a:latin typeface="Times New Roman"/>
                <a:cs typeface="Times New Roman"/>
              </a:rPr>
              <a:t>with </a:t>
            </a:r>
            <a:r>
              <a:rPr sz="1400" u="sng" dirty="0">
                <a:uFill>
                  <a:solidFill>
                    <a:srgbClr val="000000"/>
                  </a:solidFill>
                </a:uFill>
                <a:latin typeface="Times New Roman"/>
                <a:cs typeface="Times New Roman"/>
              </a:rPr>
              <a:t>a closing</a:t>
            </a:r>
            <a:r>
              <a:rPr sz="1400" u="sng" spc="-114" dirty="0">
                <a:uFill>
                  <a:solidFill>
                    <a:srgbClr val="000000"/>
                  </a:solidFill>
                </a:uFill>
                <a:latin typeface="Times New Roman"/>
                <a:cs typeface="Times New Roman"/>
              </a:rPr>
              <a:t> </a:t>
            </a:r>
            <a:r>
              <a:rPr sz="1400" u="sng" dirty="0">
                <a:uFill>
                  <a:solidFill>
                    <a:srgbClr val="000000"/>
                  </a:solidFill>
                </a:uFill>
                <a:latin typeface="Times New Roman"/>
                <a:cs typeface="Times New Roman"/>
              </a:rPr>
              <a:t>parentheses</a:t>
            </a:r>
            <a:r>
              <a:rPr sz="1400" dirty="0">
                <a:latin typeface="Times New Roman"/>
                <a:cs typeface="Times New Roman"/>
              </a:rPr>
              <a:t>.</a:t>
            </a:r>
            <a:endParaRPr sz="1400">
              <a:latin typeface="Times New Roman"/>
              <a:cs typeface="Times New Roman"/>
            </a:endParaRPr>
          </a:p>
        </p:txBody>
      </p:sp>
      <p:sp>
        <p:nvSpPr>
          <p:cNvPr id="5" name="object 5"/>
          <p:cNvSpPr txBox="1"/>
          <p:nvPr/>
        </p:nvSpPr>
        <p:spPr>
          <a:xfrm>
            <a:off x="164592" y="2628900"/>
            <a:ext cx="972819" cy="228600"/>
          </a:xfrm>
          <a:prstGeom prst="rect">
            <a:avLst/>
          </a:prstGeom>
          <a:solidFill>
            <a:srgbClr val="3333CC"/>
          </a:solidFill>
        </p:spPr>
        <p:txBody>
          <a:bodyPr vert="horz" wrap="square" lIns="0" tIns="18415" rIns="0" bIns="0" rtlCol="0">
            <a:spAutoFit/>
          </a:bodyPr>
          <a:lstStyle/>
          <a:p>
            <a:pPr marL="45720">
              <a:lnSpc>
                <a:spcPct val="100000"/>
              </a:lnSpc>
              <a:spcBef>
                <a:spcPts val="145"/>
              </a:spcBef>
            </a:pPr>
            <a:r>
              <a:rPr sz="1200" b="1" spc="-5" dirty="0">
                <a:solidFill>
                  <a:srgbClr val="FFFFFF"/>
                </a:solidFill>
                <a:latin typeface="Times New Roman"/>
                <a:cs typeface="Times New Roman"/>
              </a:rPr>
              <a:t>Example</a:t>
            </a:r>
            <a:r>
              <a:rPr sz="1200" b="1" spc="-40" dirty="0">
                <a:solidFill>
                  <a:srgbClr val="FFFFFF"/>
                </a:solidFill>
                <a:latin typeface="Times New Roman"/>
                <a:cs typeface="Times New Roman"/>
              </a:rPr>
              <a:t> </a:t>
            </a:r>
            <a:r>
              <a:rPr sz="1200" b="1" dirty="0">
                <a:solidFill>
                  <a:srgbClr val="FFFFFF"/>
                </a:solidFill>
                <a:latin typeface="Times New Roman"/>
                <a:cs typeface="Times New Roman"/>
              </a:rPr>
              <a:t>12.3</a:t>
            </a:r>
            <a:endParaRPr sz="1200">
              <a:latin typeface="Times New Roman"/>
              <a:cs typeface="Times New Roman"/>
            </a:endParaRPr>
          </a:p>
        </p:txBody>
      </p:sp>
      <p:grpSp>
        <p:nvGrpSpPr>
          <p:cNvPr id="6" name="object 6"/>
          <p:cNvGrpSpPr/>
          <p:nvPr/>
        </p:nvGrpSpPr>
        <p:grpSpPr>
          <a:xfrm>
            <a:off x="114300" y="2831592"/>
            <a:ext cx="4231005" cy="434340"/>
            <a:chOff x="114300" y="2831592"/>
            <a:chExt cx="4231005" cy="434340"/>
          </a:xfrm>
        </p:grpSpPr>
        <p:pic>
          <p:nvPicPr>
            <p:cNvPr id="7" name="object 7"/>
            <p:cNvPicPr/>
            <p:nvPr/>
          </p:nvPicPr>
          <p:blipFill>
            <a:blip r:embed="rId3" cstate="print"/>
            <a:stretch>
              <a:fillRect/>
            </a:stretch>
          </p:blipFill>
          <p:spPr>
            <a:xfrm>
              <a:off x="114300" y="2831592"/>
              <a:ext cx="883920" cy="251460"/>
            </a:xfrm>
            <a:prstGeom prst="rect">
              <a:avLst/>
            </a:prstGeom>
          </p:spPr>
        </p:pic>
        <p:pic>
          <p:nvPicPr>
            <p:cNvPr id="8" name="object 8"/>
            <p:cNvPicPr/>
            <p:nvPr/>
          </p:nvPicPr>
          <p:blipFill>
            <a:blip r:embed="rId4" cstate="print"/>
            <a:stretch>
              <a:fillRect/>
            </a:stretch>
          </p:blipFill>
          <p:spPr>
            <a:xfrm>
              <a:off x="886968" y="2831592"/>
              <a:ext cx="359663" cy="251460"/>
            </a:xfrm>
            <a:prstGeom prst="rect">
              <a:avLst/>
            </a:prstGeom>
          </p:spPr>
        </p:pic>
        <p:pic>
          <p:nvPicPr>
            <p:cNvPr id="9" name="object 9"/>
            <p:cNvPicPr/>
            <p:nvPr/>
          </p:nvPicPr>
          <p:blipFill>
            <a:blip r:embed="rId5" cstate="print"/>
            <a:stretch>
              <a:fillRect/>
            </a:stretch>
          </p:blipFill>
          <p:spPr>
            <a:xfrm>
              <a:off x="1039368" y="2831592"/>
              <a:ext cx="245363" cy="251460"/>
            </a:xfrm>
            <a:prstGeom prst="rect">
              <a:avLst/>
            </a:prstGeom>
          </p:spPr>
        </p:pic>
        <p:pic>
          <p:nvPicPr>
            <p:cNvPr id="10" name="object 10"/>
            <p:cNvPicPr/>
            <p:nvPr/>
          </p:nvPicPr>
          <p:blipFill>
            <a:blip r:embed="rId6" cstate="print"/>
            <a:stretch>
              <a:fillRect/>
            </a:stretch>
          </p:blipFill>
          <p:spPr>
            <a:xfrm>
              <a:off x="1077468" y="2831592"/>
              <a:ext cx="283463" cy="251460"/>
            </a:xfrm>
            <a:prstGeom prst="rect">
              <a:avLst/>
            </a:prstGeom>
          </p:spPr>
        </p:pic>
        <p:pic>
          <p:nvPicPr>
            <p:cNvPr id="11" name="object 11"/>
            <p:cNvPicPr/>
            <p:nvPr/>
          </p:nvPicPr>
          <p:blipFill>
            <a:blip r:embed="rId7" cstate="print"/>
            <a:stretch>
              <a:fillRect/>
            </a:stretch>
          </p:blipFill>
          <p:spPr>
            <a:xfrm>
              <a:off x="1249680" y="2831592"/>
              <a:ext cx="598932" cy="251460"/>
            </a:xfrm>
            <a:prstGeom prst="rect">
              <a:avLst/>
            </a:prstGeom>
          </p:spPr>
        </p:pic>
        <p:pic>
          <p:nvPicPr>
            <p:cNvPr id="12" name="object 12"/>
            <p:cNvPicPr/>
            <p:nvPr/>
          </p:nvPicPr>
          <p:blipFill>
            <a:blip r:embed="rId8" cstate="print"/>
            <a:stretch>
              <a:fillRect/>
            </a:stretch>
          </p:blipFill>
          <p:spPr>
            <a:xfrm>
              <a:off x="1737360" y="2831592"/>
              <a:ext cx="480060" cy="251460"/>
            </a:xfrm>
            <a:prstGeom prst="rect">
              <a:avLst/>
            </a:prstGeom>
          </p:spPr>
        </p:pic>
        <p:pic>
          <p:nvPicPr>
            <p:cNvPr id="13" name="object 13"/>
            <p:cNvPicPr/>
            <p:nvPr/>
          </p:nvPicPr>
          <p:blipFill>
            <a:blip r:embed="rId9" cstate="print"/>
            <a:stretch>
              <a:fillRect/>
            </a:stretch>
          </p:blipFill>
          <p:spPr>
            <a:xfrm>
              <a:off x="2106168" y="2831592"/>
              <a:ext cx="385572" cy="251460"/>
            </a:xfrm>
            <a:prstGeom prst="rect">
              <a:avLst/>
            </a:prstGeom>
          </p:spPr>
        </p:pic>
        <p:pic>
          <p:nvPicPr>
            <p:cNvPr id="14" name="object 14"/>
            <p:cNvPicPr/>
            <p:nvPr/>
          </p:nvPicPr>
          <p:blipFill>
            <a:blip r:embed="rId10" cstate="print"/>
            <a:stretch>
              <a:fillRect/>
            </a:stretch>
          </p:blipFill>
          <p:spPr>
            <a:xfrm>
              <a:off x="2380488" y="2831592"/>
              <a:ext cx="435863" cy="251460"/>
            </a:xfrm>
            <a:prstGeom prst="rect">
              <a:avLst/>
            </a:prstGeom>
          </p:spPr>
        </p:pic>
        <p:pic>
          <p:nvPicPr>
            <p:cNvPr id="15" name="object 15"/>
            <p:cNvPicPr/>
            <p:nvPr/>
          </p:nvPicPr>
          <p:blipFill>
            <a:blip r:embed="rId11" cstate="print"/>
            <a:stretch>
              <a:fillRect/>
            </a:stretch>
          </p:blipFill>
          <p:spPr>
            <a:xfrm>
              <a:off x="2705100" y="2831592"/>
              <a:ext cx="579120" cy="251460"/>
            </a:xfrm>
            <a:prstGeom prst="rect">
              <a:avLst/>
            </a:prstGeom>
          </p:spPr>
        </p:pic>
        <p:pic>
          <p:nvPicPr>
            <p:cNvPr id="16" name="object 16"/>
            <p:cNvPicPr/>
            <p:nvPr/>
          </p:nvPicPr>
          <p:blipFill>
            <a:blip r:embed="rId12" cstate="print"/>
            <a:stretch>
              <a:fillRect/>
            </a:stretch>
          </p:blipFill>
          <p:spPr>
            <a:xfrm>
              <a:off x="3174492" y="2831592"/>
              <a:ext cx="301751" cy="251460"/>
            </a:xfrm>
            <a:prstGeom prst="rect">
              <a:avLst/>
            </a:prstGeom>
          </p:spPr>
        </p:pic>
        <p:pic>
          <p:nvPicPr>
            <p:cNvPr id="17" name="object 17"/>
            <p:cNvPicPr/>
            <p:nvPr/>
          </p:nvPicPr>
          <p:blipFill>
            <a:blip r:embed="rId13" cstate="print"/>
            <a:stretch>
              <a:fillRect/>
            </a:stretch>
          </p:blipFill>
          <p:spPr>
            <a:xfrm>
              <a:off x="3364992" y="2831592"/>
              <a:ext cx="367284" cy="251460"/>
            </a:xfrm>
            <a:prstGeom prst="rect">
              <a:avLst/>
            </a:prstGeom>
          </p:spPr>
        </p:pic>
        <p:pic>
          <p:nvPicPr>
            <p:cNvPr id="18" name="object 18"/>
            <p:cNvPicPr/>
            <p:nvPr/>
          </p:nvPicPr>
          <p:blipFill>
            <a:blip r:embed="rId14" cstate="print"/>
            <a:stretch>
              <a:fillRect/>
            </a:stretch>
          </p:blipFill>
          <p:spPr>
            <a:xfrm>
              <a:off x="3621023" y="2831592"/>
              <a:ext cx="723900" cy="251460"/>
            </a:xfrm>
            <a:prstGeom prst="rect">
              <a:avLst/>
            </a:prstGeom>
          </p:spPr>
        </p:pic>
        <p:pic>
          <p:nvPicPr>
            <p:cNvPr id="19" name="object 19"/>
            <p:cNvPicPr/>
            <p:nvPr/>
          </p:nvPicPr>
          <p:blipFill>
            <a:blip r:embed="rId15" cstate="print"/>
            <a:stretch>
              <a:fillRect/>
            </a:stretch>
          </p:blipFill>
          <p:spPr>
            <a:xfrm>
              <a:off x="114300" y="3014472"/>
              <a:ext cx="973835" cy="251460"/>
            </a:xfrm>
            <a:prstGeom prst="rect">
              <a:avLst/>
            </a:prstGeom>
          </p:spPr>
        </p:pic>
        <p:pic>
          <p:nvPicPr>
            <p:cNvPr id="20" name="object 20"/>
            <p:cNvPicPr/>
            <p:nvPr/>
          </p:nvPicPr>
          <p:blipFill>
            <a:blip r:embed="rId16" cstate="print"/>
            <a:stretch>
              <a:fillRect/>
            </a:stretch>
          </p:blipFill>
          <p:spPr>
            <a:xfrm>
              <a:off x="918972" y="3014472"/>
              <a:ext cx="414527" cy="251460"/>
            </a:xfrm>
            <a:prstGeom prst="rect">
              <a:avLst/>
            </a:prstGeom>
          </p:spPr>
        </p:pic>
        <p:pic>
          <p:nvPicPr>
            <p:cNvPr id="21" name="object 21"/>
            <p:cNvPicPr/>
            <p:nvPr/>
          </p:nvPicPr>
          <p:blipFill>
            <a:blip r:embed="rId17" cstate="print"/>
            <a:stretch>
              <a:fillRect/>
            </a:stretch>
          </p:blipFill>
          <p:spPr>
            <a:xfrm>
              <a:off x="1165860" y="3014472"/>
              <a:ext cx="627888" cy="251460"/>
            </a:xfrm>
            <a:prstGeom prst="rect">
              <a:avLst/>
            </a:prstGeom>
          </p:spPr>
        </p:pic>
        <p:pic>
          <p:nvPicPr>
            <p:cNvPr id="22" name="object 22"/>
            <p:cNvPicPr/>
            <p:nvPr/>
          </p:nvPicPr>
          <p:blipFill>
            <a:blip r:embed="rId18" cstate="print"/>
            <a:stretch>
              <a:fillRect/>
            </a:stretch>
          </p:blipFill>
          <p:spPr>
            <a:xfrm>
              <a:off x="1623060" y="3014472"/>
              <a:ext cx="496824" cy="251460"/>
            </a:xfrm>
            <a:prstGeom prst="rect">
              <a:avLst/>
            </a:prstGeom>
          </p:spPr>
        </p:pic>
        <p:pic>
          <p:nvPicPr>
            <p:cNvPr id="23" name="object 23"/>
            <p:cNvPicPr/>
            <p:nvPr/>
          </p:nvPicPr>
          <p:blipFill>
            <a:blip r:embed="rId19" cstate="print"/>
            <a:stretch>
              <a:fillRect/>
            </a:stretch>
          </p:blipFill>
          <p:spPr>
            <a:xfrm>
              <a:off x="1950720" y="3014472"/>
              <a:ext cx="283463" cy="251460"/>
            </a:xfrm>
            <a:prstGeom prst="rect">
              <a:avLst/>
            </a:prstGeom>
          </p:spPr>
        </p:pic>
        <p:pic>
          <p:nvPicPr>
            <p:cNvPr id="24" name="object 24"/>
            <p:cNvPicPr/>
            <p:nvPr/>
          </p:nvPicPr>
          <p:blipFill>
            <a:blip r:embed="rId20" cstate="print"/>
            <a:stretch>
              <a:fillRect/>
            </a:stretch>
          </p:blipFill>
          <p:spPr>
            <a:xfrm>
              <a:off x="2065020" y="3014472"/>
              <a:ext cx="656844" cy="251460"/>
            </a:xfrm>
            <a:prstGeom prst="rect">
              <a:avLst/>
            </a:prstGeom>
          </p:spPr>
        </p:pic>
        <p:pic>
          <p:nvPicPr>
            <p:cNvPr id="25" name="object 25"/>
            <p:cNvPicPr/>
            <p:nvPr/>
          </p:nvPicPr>
          <p:blipFill>
            <a:blip r:embed="rId21" cstate="print"/>
            <a:stretch>
              <a:fillRect/>
            </a:stretch>
          </p:blipFill>
          <p:spPr>
            <a:xfrm>
              <a:off x="2551176" y="3014472"/>
              <a:ext cx="949451" cy="251460"/>
            </a:xfrm>
            <a:prstGeom prst="rect">
              <a:avLst/>
            </a:prstGeom>
          </p:spPr>
        </p:pic>
        <p:pic>
          <p:nvPicPr>
            <p:cNvPr id="26" name="object 26"/>
            <p:cNvPicPr/>
            <p:nvPr/>
          </p:nvPicPr>
          <p:blipFill>
            <a:blip r:embed="rId5" cstate="print"/>
            <a:stretch>
              <a:fillRect/>
            </a:stretch>
          </p:blipFill>
          <p:spPr>
            <a:xfrm>
              <a:off x="3293364" y="3014472"/>
              <a:ext cx="245363" cy="251460"/>
            </a:xfrm>
            <a:prstGeom prst="rect">
              <a:avLst/>
            </a:prstGeom>
          </p:spPr>
        </p:pic>
      </p:grpSp>
      <p:sp>
        <p:nvSpPr>
          <p:cNvPr id="27" name="object 27"/>
          <p:cNvSpPr txBox="1"/>
          <p:nvPr/>
        </p:nvSpPr>
        <p:spPr>
          <a:xfrm>
            <a:off x="45466" y="2863418"/>
            <a:ext cx="4203700" cy="554990"/>
          </a:xfrm>
          <a:prstGeom prst="rect">
            <a:avLst/>
          </a:prstGeom>
        </p:spPr>
        <p:txBody>
          <a:bodyPr vert="horz" wrap="square" lIns="0" tIns="12700" rIns="0" bIns="0" rtlCol="0">
            <a:spAutoFit/>
          </a:bodyPr>
          <a:lstStyle/>
          <a:p>
            <a:pPr marL="165100">
              <a:lnSpc>
                <a:spcPct val="100000"/>
              </a:lnSpc>
              <a:spcBef>
                <a:spcPts val="100"/>
              </a:spcBef>
            </a:pPr>
            <a:r>
              <a:rPr sz="1200" b="1" spc="-5" dirty="0">
                <a:latin typeface="Times New Roman"/>
                <a:cs typeface="Times New Roman"/>
              </a:rPr>
              <a:t>Algorithm</a:t>
            </a:r>
            <a:r>
              <a:rPr sz="1200" b="1" spc="155" dirty="0">
                <a:latin typeface="Times New Roman"/>
                <a:cs typeface="Times New Roman"/>
              </a:rPr>
              <a:t> </a:t>
            </a:r>
            <a:r>
              <a:rPr sz="1200" b="1" spc="-5" dirty="0">
                <a:latin typeface="Times New Roman"/>
                <a:cs typeface="Times New Roman"/>
              </a:rPr>
              <a:t>12.2</a:t>
            </a:r>
            <a:r>
              <a:rPr sz="1200" b="1" spc="155" dirty="0">
                <a:latin typeface="Times New Roman"/>
                <a:cs typeface="Times New Roman"/>
              </a:rPr>
              <a:t> </a:t>
            </a:r>
            <a:r>
              <a:rPr sz="1200" b="1" dirty="0">
                <a:latin typeface="Times New Roman"/>
                <a:cs typeface="Times New Roman"/>
              </a:rPr>
              <a:t>shows</a:t>
            </a:r>
            <a:r>
              <a:rPr sz="1200" b="1" spc="155" dirty="0">
                <a:latin typeface="Times New Roman"/>
                <a:cs typeface="Times New Roman"/>
              </a:rPr>
              <a:t> </a:t>
            </a:r>
            <a:r>
              <a:rPr sz="1200" b="1" dirty="0">
                <a:latin typeface="Times New Roman"/>
                <a:cs typeface="Times New Roman"/>
              </a:rPr>
              <a:t>how</a:t>
            </a:r>
            <a:r>
              <a:rPr sz="1200" b="1" spc="165" dirty="0">
                <a:latin typeface="Times New Roman"/>
                <a:cs typeface="Times New Roman"/>
              </a:rPr>
              <a:t> </a:t>
            </a:r>
            <a:r>
              <a:rPr sz="1200" b="1" dirty="0">
                <a:latin typeface="Times New Roman"/>
                <a:cs typeface="Times New Roman"/>
              </a:rPr>
              <a:t>we</a:t>
            </a:r>
            <a:r>
              <a:rPr sz="1200" b="1" spc="150" dirty="0">
                <a:latin typeface="Times New Roman"/>
                <a:cs typeface="Times New Roman"/>
              </a:rPr>
              <a:t> </a:t>
            </a:r>
            <a:r>
              <a:rPr sz="1200" b="1" spc="-5" dirty="0">
                <a:latin typeface="Times New Roman"/>
                <a:cs typeface="Times New Roman"/>
              </a:rPr>
              <a:t>can</a:t>
            </a:r>
            <a:r>
              <a:rPr sz="1200" b="1" spc="165" dirty="0">
                <a:latin typeface="Times New Roman"/>
                <a:cs typeface="Times New Roman"/>
              </a:rPr>
              <a:t> </a:t>
            </a:r>
            <a:r>
              <a:rPr sz="1200" b="1" spc="-5" dirty="0">
                <a:latin typeface="Times New Roman"/>
                <a:cs typeface="Times New Roman"/>
              </a:rPr>
              <a:t>check</a:t>
            </a:r>
            <a:r>
              <a:rPr sz="1200" b="1" spc="180" dirty="0">
                <a:latin typeface="Times New Roman"/>
                <a:cs typeface="Times New Roman"/>
              </a:rPr>
              <a:t> </a:t>
            </a:r>
            <a:r>
              <a:rPr sz="1200" b="1" dirty="0">
                <a:latin typeface="Times New Roman"/>
                <a:cs typeface="Times New Roman"/>
              </a:rPr>
              <a:t>if</a:t>
            </a:r>
            <a:r>
              <a:rPr sz="1200" b="1" spc="160" dirty="0">
                <a:latin typeface="Times New Roman"/>
                <a:cs typeface="Times New Roman"/>
              </a:rPr>
              <a:t> </a:t>
            </a:r>
            <a:r>
              <a:rPr sz="1200" b="1" spc="-5" dirty="0">
                <a:latin typeface="Times New Roman"/>
                <a:cs typeface="Times New Roman"/>
              </a:rPr>
              <a:t>all</a:t>
            </a:r>
            <a:r>
              <a:rPr sz="1200" b="1" spc="160" dirty="0">
                <a:latin typeface="Times New Roman"/>
                <a:cs typeface="Times New Roman"/>
              </a:rPr>
              <a:t> </a:t>
            </a:r>
            <a:r>
              <a:rPr sz="1200" b="1" dirty="0">
                <a:latin typeface="Times New Roman"/>
                <a:cs typeface="Times New Roman"/>
              </a:rPr>
              <a:t>opening</a:t>
            </a:r>
            <a:endParaRPr sz="1200">
              <a:latin typeface="Times New Roman"/>
              <a:cs typeface="Times New Roman"/>
            </a:endParaRPr>
          </a:p>
          <a:p>
            <a:pPr marL="165100">
              <a:lnSpc>
                <a:spcPct val="100000"/>
              </a:lnSpc>
            </a:pPr>
            <a:r>
              <a:rPr sz="1200" b="1" spc="-5" dirty="0">
                <a:latin typeface="Times New Roman"/>
                <a:cs typeface="Times New Roman"/>
              </a:rPr>
              <a:t>parentheses </a:t>
            </a:r>
            <a:r>
              <a:rPr sz="1200" b="1" spc="-10" dirty="0">
                <a:latin typeface="Times New Roman"/>
                <a:cs typeface="Times New Roman"/>
              </a:rPr>
              <a:t>are paired </a:t>
            </a:r>
            <a:r>
              <a:rPr sz="1200" b="1" dirty="0">
                <a:latin typeface="Times New Roman"/>
                <a:cs typeface="Times New Roman"/>
              </a:rPr>
              <a:t>with a </a:t>
            </a:r>
            <a:r>
              <a:rPr sz="1200" b="1" spc="-5" dirty="0">
                <a:latin typeface="Times New Roman"/>
                <a:cs typeface="Times New Roman"/>
              </a:rPr>
              <a:t>closing</a:t>
            </a:r>
            <a:r>
              <a:rPr sz="1200" b="1" spc="10" dirty="0">
                <a:latin typeface="Times New Roman"/>
                <a:cs typeface="Times New Roman"/>
              </a:rPr>
              <a:t> </a:t>
            </a:r>
            <a:r>
              <a:rPr sz="1200" b="1" spc="-5" dirty="0">
                <a:latin typeface="Times New Roman"/>
                <a:cs typeface="Times New Roman"/>
              </a:rPr>
              <a:t>parenthesis.</a:t>
            </a:r>
            <a:endParaRPr sz="1200">
              <a:latin typeface="Times New Roman"/>
              <a:cs typeface="Times New Roman"/>
            </a:endParaRPr>
          </a:p>
          <a:p>
            <a:pPr marL="12700">
              <a:lnSpc>
                <a:spcPct val="100000"/>
              </a:lnSpc>
              <a:spcBef>
                <a:spcPts val="565"/>
              </a:spcBef>
            </a:pPr>
            <a:r>
              <a:rPr sz="600" b="1" spc="-5" dirty="0">
                <a:solidFill>
                  <a:srgbClr val="1C1C1C"/>
                </a:solidFill>
                <a:latin typeface="Arial"/>
                <a:cs typeface="Arial"/>
              </a:rPr>
              <a:t>12.21</a:t>
            </a:r>
            <a:endParaRPr sz="600">
              <a:latin typeface="Arial"/>
              <a:cs typeface="Arial"/>
            </a:endParaRPr>
          </a:p>
        </p:txBody>
      </p:sp>
      <p:grpSp>
        <p:nvGrpSpPr>
          <p:cNvPr id="28" name="object 28"/>
          <p:cNvGrpSpPr/>
          <p:nvPr/>
        </p:nvGrpSpPr>
        <p:grpSpPr>
          <a:xfrm>
            <a:off x="304" y="0"/>
            <a:ext cx="4596130" cy="3452495"/>
            <a:chOff x="304" y="0"/>
            <a:chExt cx="4596130" cy="3452495"/>
          </a:xfrm>
        </p:grpSpPr>
        <p:sp>
          <p:nvSpPr>
            <p:cNvPr id="29" name="object 29"/>
            <p:cNvSpPr/>
            <p:nvPr/>
          </p:nvSpPr>
          <p:spPr>
            <a:xfrm>
              <a:off x="1726692" y="1524000"/>
              <a:ext cx="800100" cy="152400"/>
            </a:xfrm>
            <a:custGeom>
              <a:avLst/>
              <a:gdLst/>
              <a:ahLst/>
              <a:cxnLst/>
              <a:rect l="l" t="t" r="r" b="b"/>
              <a:pathLst>
                <a:path w="800100" h="152400">
                  <a:moveTo>
                    <a:pt x="640080" y="0"/>
                  </a:moveTo>
                  <a:lnTo>
                    <a:pt x="640080" y="38100"/>
                  </a:lnTo>
                  <a:lnTo>
                    <a:pt x="160020" y="38100"/>
                  </a:lnTo>
                  <a:lnTo>
                    <a:pt x="160020" y="0"/>
                  </a:lnTo>
                  <a:lnTo>
                    <a:pt x="0" y="76200"/>
                  </a:lnTo>
                  <a:lnTo>
                    <a:pt x="160020" y="152400"/>
                  </a:lnTo>
                  <a:lnTo>
                    <a:pt x="160020" y="114300"/>
                  </a:lnTo>
                  <a:lnTo>
                    <a:pt x="640080" y="114300"/>
                  </a:lnTo>
                  <a:lnTo>
                    <a:pt x="640080" y="152400"/>
                  </a:lnTo>
                  <a:lnTo>
                    <a:pt x="800100" y="76200"/>
                  </a:lnTo>
                  <a:lnTo>
                    <a:pt x="640080" y="0"/>
                  </a:lnTo>
                  <a:close/>
                </a:path>
              </a:pathLst>
            </a:custGeom>
            <a:solidFill>
              <a:srgbClr val="00E3A8"/>
            </a:solidFill>
          </p:spPr>
          <p:txBody>
            <a:bodyPr wrap="square" lIns="0" tIns="0" rIns="0" bIns="0" rtlCol="0"/>
            <a:lstStyle/>
            <a:p>
              <a:endParaRPr/>
            </a:p>
          </p:txBody>
        </p:sp>
        <p:sp>
          <p:nvSpPr>
            <p:cNvPr id="30" name="object 30"/>
            <p:cNvSpPr/>
            <p:nvPr/>
          </p:nvSpPr>
          <p:spPr>
            <a:xfrm>
              <a:off x="1726692" y="1524000"/>
              <a:ext cx="800100" cy="152400"/>
            </a:xfrm>
            <a:custGeom>
              <a:avLst/>
              <a:gdLst/>
              <a:ahLst/>
              <a:cxnLst/>
              <a:rect l="l" t="t" r="r" b="b"/>
              <a:pathLst>
                <a:path w="800100" h="152400">
                  <a:moveTo>
                    <a:pt x="0" y="76200"/>
                  </a:moveTo>
                  <a:lnTo>
                    <a:pt x="160020" y="0"/>
                  </a:lnTo>
                  <a:lnTo>
                    <a:pt x="160020" y="38100"/>
                  </a:lnTo>
                  <a:lnTo>
                    <a:pt x="640080" y="38100"/>
                  </a:lnTo>
                  <a:lnTo>
                    <a:pt x="640080" y="0"/>
                  </a:lnTo>
                  <a:lnTo>
                    <a:pt x="800100" y="76200"/>
                  </a:lnTo>
                  <a:lnTo>
                    <a:pt x="640080" y="152400"/>
                  </a:lnTo>
                  <a:lnTo>
                    <a:pt x="640080" y="114300"/>
                  </a:lnTo>
                  <a:lnTo>
                    <a:pt x="160020" y="114300"/>
                  </a:lnTo>
                  <a:lnTo>
                    <a:pt x="160020" y="152400"/>
                  </a:lnTo>
                  <a:lnTo>
                    <a:pt x="0" y="76200"/>
                  </a:lnTo>
                  <a:close/>
                </a:path>
              </a:pathLst>
            </a:custGeom>
            <a:ln w="4762">
              <a:solidFill>
                <a:srgbClr val="000000"/>
              </a:solidFill>
            </a:ln>
          </p:spPr>
          <p:txBody>
            <a:bodyPr wrap="square" lIns="0" tIns="0" rIns="0" bIns="0" rtlCol="0"/>
            <a:lstStyle/>
            <a:p>
              <a:endParaRPr/>
            </a:p>
          </p:txBody>
        </p:sp>
        <p:sp>
          <p:nvSpPr>
            <p:cNvPr id="31" name="object 31"/>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12.22</a:t>
            </a:r>
            <a:endParaRPr sz="600">
              <a:latin typeface="Arial"/>
              <a:cs typeface="Arial"/>
            </a:endParaRPr>
          </a:p>
        </p:txBody>
      </p:sp>
      <p:pic>
        <p:nvPicPr>
          <p:cNvPr id="3" name="object 3"/>
          <p:cNvPicPr/>
          <p:nvPr/>
        </p:nvPicPr>
        <p:blipFill>
          <a:blip r:embed="rId2" cstate="print"/>
          <a:stretch>
            <a:fillRect/>
          </a:stretch>
        </p:blipFill>
        <p:spPr>
          <a:xfrm>
            <a:off x="278892" y="63"/>
            <a:ext cx="4185321" cy="3429000"/>
          </a:xfrm>
          <a:prstGeom prst="rect">
            <a:avLst/>
          </a:prstGeom>
        </p:spPr>
      </p:pic>
      <p:grpSp>
        <p:nvGrpSpPr>
          <p:cNvPr id="4" name="object 4"/>
          <p:cNvGrpSpPr/>
          <p:nvPr/>
        </p:nvGrpSpPr>
        <p:grpSpPr>
          <a:xfrm>
            <a:off x="304" y="0"/>
            <a:ext cx="4596130" cy="3452495"/>
            <a:chOff x="304" y="0"/>
            <a:chExt cx="4596130" cy="3452495"/>
          </a:xfrm>
        </p:grpSpPr>
        <p:pic>
          <p:nvPicPr>
            <p:cNvPr id="5" name="object 5"/>
            <p:cNvPicPr/>
            <p:nvPr/>
          </p:nvPicPr>
          <p:blipFill>
            <a:blip r:embed="rId3" cstate="print"/>
            <a:stretch>
              <a:fillRect/>
            </a:stretch>
          </p:blipFill>
          <p:spPr>
            <a:xfrm>
              <a:off x="2945892" y="1485971"/>
              <a:ext cx="1295423" cy="431791"/>
            </a:xfrm>
            <a:prstGeom prst="rect">
              <a:avLst/>
            </a:prstGeom>
          </p:spPr>
        </p:pic>
        <p:sp>
          <p:nvSpPr>
            <p:cNvPr id="6" name="object 6"/>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12.23</a:t>
            </a:r>
            <a:endParaRPr sz="600">
              <a:latin typeface="Arial"/>
              <a:cs typeface="Arial"/>
            </a:endParaRPr>
          </a:p>
        </p:txBody>
      </p:sp>
      <p:sp>
        <p:nvSpPr>
          <p:cNvPr id="3" name="object 3"/>
          <p:cNvSpPr txBox="1">
            <a:spLocks noGrp="1"/>
          </p:cNvSpPr>
          <p:nvPr>
            <p:ph type="title"/>
          </p:nvPr>
        </p:nvSpPr>
        <p:spPr>
          <a:xfrm>
            <a:off x="45466" y="0"/>
            <a:ext cx="4393565" cy="1599565"/>
          </a:xfrm>
          <a:prstGeom prst="rect">
            <a:avLst/>
          </a:prstGeom>
        </p:spPr>
        <p:txBody>
          <a:bodyPr vert="horz" wrap="square" lIns="0" tIns="38735" rIns="0" bIns="0" rtlCol="0">
            <a:spAutoFit/>
          </a:bodyPr>
          <a:lstStyle/>
          <a:p>
            <a:pPr marL="12700" algn="just">
              <a:lnSpc>
                <a:spcPct val="100000"/>
              </a:lnSpc>
              <a:spcBef>
                <a:spcPts val="305"/>
              </a:spcBef>
            </a:pPr>
            <a:r>
              <a:rPr sz="1600" b="1" spc="-5" dirty="0">
                <a:solidFill>
                  <a:srgbClr val="FF0000"/>
                </a:solidFill>
                <a:latin typeface="Times New Roman"/>
                <a:cs typeface="Times New Roman"/>
              </a:rPr>
              <a:t>Stack</a:t>
            </a:r>
            <a:r>
              <a:rPr sz="1600" b="1" spc="-10" dirty="0">
                <a:solidFill>
                  <a:srgbClr val="FF0000"/>
                </a:solidFill>
                <a:latin typeface="Times New Roman"/>
                <a:cs typeface="Times New Roman"/>
              </a:rPr>
              <a:t> implementation</a:t>
            </a:r>
            <a:endParaRPr sz="1600">
              <a:latin typeface="Times New Roman"/>
              <a:cs typeface="Times New Roman"/>
            </a:endParaRPr>
          </a:p>
          <a:p>
            <a:pPr marL="12700" marR="5080" algn="just">
              <a:lnSpc>
                <a:spcPct val="100000"/>
              </a:lnSpc>
              <a:spcBef>
                <a:spcPts val="190"/>
              </a:spcBef>
            </a:pPr>
            <a:r>
              <a:rPr spc="-5" dirty="0"/>
              <a:t>At the ADT level, we </a:t>
            </a:r>
            <a:r>
              <a:rPr spc="5" dirty="0"/>
              <a:t>use </a:t>
            </a:r>
            <a:r>
              <a:rPr spc="-5" dirty="0"/>
              <a:t>the stack and its </a:t>
            </a:r>
            <a:r>
              <a:rPr dirty="0"/>
              <a:t>four </a:t>
            </a:r>
            <a:r>
              <a:rPr spc="-5" dirty="0"/>
              <a:t>operations; </a:t>
            </a:r>
            <a:r>
              <a:rPr u="sng" spc="-15" dirty="0">
                <a:uFill>
                  <a:solidFill>
                    <a:srgbClr val="000000"/>
                  </a:solidFill>
                </a:uFill>
              </a:rPr>
              <a:t>at </a:t>
            </a:r>
            <a:r>
              <a:rPr spc="-15" dirty="0"/>
              <a:t> </a:t>
            </a:r>
            <a:r>
              <a:rPr u="sng" spc="-5" dirty="0">
                <a:uFill>
                  <a:solidFill>
                    <a:srgbClr val="000000"/>
                  </a:solidFill>
                </a:uFill>
              </a:rPr>
              <a:t>the implementation level, we need to </a:t>
            </a:r>
            <a:r>
              <a:rPr b="1" u="sng" spc="-5" dirty="0">
                <a:solidFill>
                  <a:srgbClr val="990000"/>
                </a:solidFill>
                <a:uFill>
                  <a:solidFill>
                    <a:srgbClr val="000000"/>
                  </a:solidFill>
                </a:uFill>
                <a:latin typeface="Times New Roman"/>
                <a:cs typeface="Times New Roman"/>
              </a:rPr>
              <a:t>choose </a:t>
            </a:r>
            <a:r>
              <a:rPr b="1" u="sng" dirty="0">
                <a:solidFill>
                  <a:srgbClr val="990000"/>
                </a:solidFill>
                <a:uFill>
                  <a:solidFill>
                    <a:srgbClr val="000000"/>
                  </a:solidFill>
                </a:uFill>
                <a:latin typeface="Times New Roman"/>
                <a:cs typeface="Times New Roman"/>
              </a:rPr>
              <a:t>a </a:t>
            </a:r>
            <a:r>
              <a:rPr b="1" u="sng" spc="-5" dirty="0">
                <a:solidFill>
                  <a:srgbClr val="990000"/>
                </a:solidFill>
                <a:uFill>
                  <a:solidFill>
                    <a:srgbClr val="000000"/>
                  </a:solidFill>
                </a:uFill>
                <a:latin typeface="Times New Roman"/>
                <a:cs typeface="Times New Roman"/>
              </a:rPr>
              <a:t>data </a:t>
            </a:r>
            <a:r>
              <a:rPr b="1" spc="-5" dirty="0">
                <a:solidFill>
                  <a:srgbClr val="990000"/>
                </a:solidFill>
                <a:latin typeface="Times New Roman"/>
                <a:cs typeface="Times New Roman"/>
              </a:rPr>
              <a:t> </a:t>
            </a:r>
            <a:r>
              <a:rPr b="1" u="sng" spc="-5" dirty="0">
                <a:solidFill>
                  <a:srgbClr val="990000"/>
                </a:solidFill>
                <a:uFill>
                  <a:solidFill>
                    <a:srgbClr val="990000"/>
                  </a:solidFill>
                </a:uFill>
                <a:latin typeface="Times New Roman"/>
                <a:cs typeface="Times New Roman"/>
              </a:rPr>
              <a:t>structure</a:t>
            </a:r>
            <a:r>
              <a:rPr b="1" u="sng" spc="-5" dirty="0">
                <a:uFill>
                  <a:solidFill>
                    <a:srgbClr val="990000"/>
                  </a:solidFill>
                </a:uFill>
                <a:latin typeface="Times New Roman"/>
                <a:cs typeface="Times New Roman"/>
              </a:rPr>
              <a:t> </a:t>
            </a:r>
            <a:r>
              <a:rPr u="sng" spc="-5" dirty="0">
                <a:uFill>
                  <a:solidFill>
                    <a:srgbClr val="990000"/>
                  </a:solidFill>
                </a:uFill>
              </a:rPr>
              <a:t>to implement it</a:t>
            </a:r>
            <a:r>
              <a:rPr spc="-5" dirty="0"/>
              <a:t>. </a:t>
            </a:r>
            <a:r>
              <a:rPr u="sng" spc="-5" dirty="0">
                <a:uFill>
                  <a:solidFill>
                    <a:srgbClr val="000000"/>
                  </a:solidFill>
                </a:uFill>
              </a:rPr>
              <a:t>Stack </a:t>
            </a:r>
            <a:r>
              <a:rPr u="sng" spc="-30" dirty="0">
                <a:uFill>
                  <a:solidFill>
                    <a:srgbClr val="000000"/>
                  </a:solidFill>
                </a:uFill>
              </a:rPr>
              <a:t>ADTs </a:t>
            </a:r>
            <a:r>
              <a:rPr u="sng" dirty="0">
                <a:uFill>
                  <a:solidFill>
                    <a:srgbClr val="000000"/>
                  </a:solidFill>
                </a:uFill>
              </a:rPr>
              <a:t>can </a:t>
            </a:r>
            <a:r>
              <a:rPr u="sng" spc="-5" dirty="0">
                <a:uFill>
                  <a:solidFill>
                    <a:srgbClr val="000000"/>
                  </a:solidFill>
                </a:uFill>
              </a:rPr>
              <a:t>be implemented </a:t>
            </a:r>
            <a:r>
              <a:rPr spc="-5" dirty="0"/>
              <a:t> </a:t>
            </a:r>
            <a:r>
              <a:rPr u="sng" spc="-5" dirty="0">
                <a:uFill>
                  <a:solidFill>
                    <a:srgbClr val="000000"/>
                  </a:solidFill>
                </a:uFill>
              </a:rPr>
              <a:t>using either </a:t>
            </a:r>
            <a:r>
              <a:rPr u="sng" spc="-10" dirty="0">
                <a:uFill>
                  <a:solidFill>
                    <a:srgbClr val="000000"/>
                  </a:solidFill>
                </a:uFill>
              </a:rPr>
              <a:t>an </a:t>
            </a:r>
            <a:r>
              <a:rPr b="1" u="sng" spc="-10" dirty="0">
                <a:solidFill>
                  <a:srgbClr val="990000"/>
                </a:solidFill>
                <a:uFill>
                  <a:solidFill>
                    <a:srgbClr val="000000"/>
                  </a:solidFill>
                </a:uFill>
                <a:latin typeface="Times New Roman"/>
                <a:cs typeface="Times New Roman"/>
              </a:rPr>
              <a:t>array</a:t>
            </a:r>
            <a:r>
              <a:rPr b="1" u="sng" spc="-10" dirty="0">
                <a:uFill>
                  <a:solidFill>
                    <a:srgbClr val="000000"/>
                  </a:solidFill>
                </a:uFill>
                <a:latin typeface="Times New Roman"/>
                <a:cs typeface="Times New Roman"/>
              </a:rPr>
              <a:t> </a:t>
            </a:r>
            <a:r>
              <a:rPr u="sng" dirty="0">
                <a:uFill>
                  <a:solidFill>
                    <a:srgbClr val="000000"/>
                  </a:solidFill>
                </a:uFill>
              </a:rPr>
              <a:t>or a </a:t>
            </a:r>
            <a:r>
              <a:rPr b="1" u="sng" spc="-5" dirty="0">
                <a:solidFill>
                  <a:srgbClr val="990000"/>
                </a:solidFill>
                <a:uFill>
                  <a:solidFill>
                    <a:srgbClr val="000000"/>
                  </a:solidFill>
                </a:uFill>
                <a:latin typeface="Times New Roman"/>
                <a:cs typeface="Times New Roman"/>
              </a:rPr>
              <a:t>linked </a:t>
            </a:r>
            <a:r>
              <a:rPr b="1" u="sng" dirty="0">
                <a:solidFill>
                  <a:srgbClr val="990000"/>
                </a:solidFill>
                <a:uFill>
                  <a:solidFill>
                    <a:srgbClr val="000000"/>
                  </a:solidFill>
                </a:uFill>
                <a:latin typeface="Times New Roman"/>
                <a:cs typeface="Times New Roman"/>
              </a:rPr>
              <a:t>list</a:t>
            </a:r>
            <a:r>
              <a:rPr dirty="0"/>
              <a:t>. Figure </a:t>
            </a:r>
            <a:r>
              <a:rPr spc="-5" dirty="0"/>
              <a:t>12.7 shows </a:t>
            </a:r>
            <a:r>
              <a:rPr dirty="0"/>
              <a:t>an  </a:t>
            </a:r>
            <a:r>
              <a:rPr spc="-5" dirty="0"/>
              <a:t>example </a:t>
            </a:r>
            <a:r>
              <a:rPr dirty="0"/>
              <a:t>of a </a:t>
            </a:r>
            <a:r>
              <a:rPr spc="-10" dirty="0"/>
              <a:t>stack </a:t>
            </a:r>
            <a:r>
              <a:rPr spc="-5" dirty="0"/>
              <a:t>ADT with five items. The figure also  shows </a:t>
            </a:r>
            <a:r>
              <a:rPr spc="5" dirty="0"/>
              <a:t>how </a:t>
            </a:r>
            <a:r>
              <a:rPr spc="-5" dirty="0"/>
              <a:t>we </a:t>
            </a:r>
            <a:r>
              <a:rPr dirty="0"/>
              <a:t>can </a:t>
            </a:r>
            <a:r>
              <a:rPr spc="-5" dirty="0"/>
              <a:t>implement </a:t>
            </a:r>
            <a:r>
              <a:rPr spc="5" dirty="0"/>
              <a:t>the</a:t>
            </a:r>
            <a:r>
              <a:rPr spc="-85" dirty="0"/>
              <a:t> </a:t>
            </a:r>
            <a:r>
              <a:rPr dirty="0"/>
              <a:t>stack.</a:t>
            </a:r>
          </a:p>
        </p:txBody>
      </p:sp>
      <p:sp>
        <p:nvSpPr>
          <p:cNvPr id="4" name="object 4"/>
          <p:cNvSpPr txBox="1"/>
          <p:nvPr/>
        </p:nvSpPr>
        <p:spPr>
          <a:xfrm>
            <a:off x="45466" y="1764614"/>
            <a:ext cx="4393565" cy="1306830"/>
          </a:xfrm>
          <a:prstGeom prst="rect">
            <a:avLst/>
          </a:prstGeom>
        </p:spPr>
        <p:txBody>
          <a:bodyPr vert="horz" wrap="square" lIns="0" tIns="13335" rIns="0" bIns="0" rtlCol="0">
            <a:spAutoFit/>
          </a:bodyPr>
          <a:lstStyle/>
          <a:p>
            <a:pPr marL="12700" marR="5080" algn="just">
              <a:lnSpc>
                <a:spcPct val="100000"/>
              </a:lnSpc>
              <a:spcBef>
                <a:spcPts val="105"/>
              </a:spcBef>
            </a:pPr>
            <a:r>
              <a:rPr sz="1400" dirty="0">
                <a:latin typeface="Times New Roman"/>
                <a:cs typeface="Times New Roman"/>
              </a:rPr>
              <a:t>In </a:t>
            </a:r>
            <a:r>
              <a:rPr sz="1400" spc="-5" dirty="0">
                <a:latin typeface="Times New Roman"/>
                <a:cs typeface="Times New Roman"/>
              </a:rPr>
              <a:t>our </a:t>
            </a:r>
            <a:r>
              <a:rPr sz="1400" b="1" u="sng" spc="-5" dirty="0">
                <a:uFill>
                  <a:solidFill>
                    <a:srgbClr val="000000"/>
                  </a:solidFill>
                </a:uFill>
                <a:latin typeface="Times New Roman"/>
                <a:cs typeface="Times New Roman"/>
              </a:rPr>
              <a:t>array </a:t>
            </a:r>
            <a:r>
              <a:rPr sz="1400" b="1" u="sng" dirty="0">
                <a:uFill>
                  <a:solidFill>
                    <a:srgbClr val="000000"/>
                  </a:solidFill>
                </a:uFill>
                <a:latin typeface="Times New Roman"/>
                <a:cs typeface="Times New Roman"/>
              </a:rPr>
              <a:t>implementation</a:t>
            </a:r>
            <a:r>
              <a:rPr sz="1400" dirty="0">
                <a:latin typeface="Times New Roman"/>
                <a:cs typeface="Times New Roman"/>
              </a:rPr>
              <a:t>, </a:t>
            </a:r>
            <a:r>
              <a:rPr sz="1400" spc="-5" dirty="0">
                <a:latin typeface="Times New Roman"/>
                <a:cs typeface="Times New Roman"/>
              </a:rPr>
              <a:t>we have </a:t>
            </a:r>
            <a:r>
              <a:rPr sz="1400" dirty="0">
                <a:latin typeface="Times New Roman"/>
                <a:cs typeface="Times New Roman"/>
              </a:rPr>
              <a:t>a </a:t>
            </a:r>
            <a:r>
              <a:rPr sz="1400" spc="-5" dirty="0">
                <a:latin typeface="Times New Roman"/>
                <a:cs typeface="Times New Roman"/>
              </a:rPr>
              <a:t>record that </a:t>
            </a:r>
            <a:r>
              <a:rPr sz="1400" spc="-10" dirty="0">
                <a:latin typeface="Times New Roman"/>
                <a:cs typeface="Times New Roman"/>
              </a:rPr>
              <a:t>has </a:t>
            </a:r>
            <a:r>
              <a:rPr sz="1400" spc="-5" dirty="0">
                <a:latin typeface="Times New Roman"/>
                <a:cs typeface="Times New Roman"/>
              </a:rPr>
              <a:t>two  fields. The first field </a:t>
            </a:r>
            <a:r>
              <a:rPr sz="1400" dirty="0">
                <a:latin typeface="Times New Roman"/>
                <a:cs typeface="Times New Roman"/>
              </a:rPr>
              <a:t>can be </a:t>
            </a:r>
            <a:r>
              <a:rPr sz="1400" spc="-5" dirty="0">
                <a:latin typeface="Times New Roman"/>
                <a:cs typeface="Times New Roman"/>
              </a:rPr>
              <a:t>used to store information </a:t>
            </a:r>
            <a:r>
              <a:rPr sz="1400" spc="-10" dirty="0">
                <a:latin typeface="Times New Roman"/>
                <a:cs typeface="Times New Roman"/>
              </a:rPr>
              <a:t>about  </a:t>
            </a:r>
            <a:r>
              <a:rPr sz="1400" spc="-5" dirty="0">
                <a:latin typeface="Times New Roman"/>
                <a:cs typeface="Times New Roman"/>
              </a:rPr>
              <a:t>the </a:t>
            </a:r>
            <a:r>
              <a:rPr sz="1400" spc="-20" dirty="0">
                <a:latin typeface="Times New Roman"/>
                <a:cs typeface="Times New Roman"/>
              </a:rPr>
              <a:t>array. </a:t>
            </a:r>
            <a:r>
              <a:rPr sz="1400" spc="-5" dirty="0">
                <a:latin typeface="Times New Roman"/>
                <a:cs typeface="Times New Roman"/>
              </a:rPr>
              <a:t>The linked list implementation is similar: we have  </a:t>
            </a:r>
            <a:r>
              <a:rPr sz="1400" dirty="0">
                <a:latin typeface="Times New Roman"/>
                <a:cs typeface="Times New Roman"/>
              </a:rPr>
              <a:t>an </a:t>
            </a:r>
            <a:r>
              <a:rPr sz="1400" spc="-5" dirty="0">
                <a:latin typeface="Times New Roman"/>
                <a:cs typeface="Times New Roman"/>
              </a:rPr>
              <a:t>extra node that has the </a:t>
            </a:r>
            <a:r>
              <a:rPr sz="1400" spc="-10" dirty="0">
                <a:latin typeface="Times New Roman"/>
                <a:cs typeface="Times New Roman"/>
              </a:rPr>
              <a:t>name </a:t>
            </a:r>
            <a:r>
              <a:rPr sz="1400" dirty="0">
                <a:latin typeface="Times New Roman"/>
                <a:cs typeface="Times New Roman"/>
              </a:rPr>
              <a:t>of </a:t>
            </a:r>
            <a:r>
              <a:rPr sz="1400" spc="-5" dirty="0">
                <a:latin typeface="Times New Roman"/>
                <a:cs typeface="Times New Roman"/>
              </a:rPr>
              <a:t>the stack. </a:t>
            </a:r>
            <a:r>
              <a:rPr sz="1400" spc="-10" dirty="0">
                <a:latin typeface="Times New Roman"/>
                <a:cs typeface="Times New Roman"/>
              </a:rPr>
              <a:t>This </a:t>
            </a:r>
            <a:r>
              <a:rPr sz="1400" spc="-5" dirty="0">
                <a:latin typeface="Times New Roman"/>
                <a:cs typeface="Times New Roman"/>
              </a:rPr>
              <a:t>node also  has two fields: </a:t>
            </a:r>
            <a:r>
              <a:rPr sz="1400" dirty="0">
                <a:latin typeface="Times New Roman"/>
                <a:cs typeface="Times New Roman"/>
              </a:rPr>
              <a:t>a </a:t>
            </a:r>
            <a:r>
              <a:rPr sz="1400" spc="-5" dirty="0">
                <a:latin typeface="Times New Roman"/>
                <a:cs typeface="Times New Roman"/>
              </a:rPr>
              <a:t>counter and </a:t>
            </a:r>
            <a:r>
              <a:rPr sz="1400" dirty="0">
                <a:latin typeface="Times New Roman"/>
                <a:cs typeface="Times New Roman"/>
              </a:rPr>
              <a:t>a </a:t>
            </a:r>
            <a:r>
              <a:rPr sz="1400" spc="-5" dirty="0">
                <a:latin typeface="Times New Roman"/>
                <a:cs typeface="Times New Roman"/>
              </a:rPr>
              <a:t>pointer that </a:t>
            </a:r>
            <a:r>
              <a:rPr sz="1400" spc="-10" dirty="0">
                <a:latin typeface="Times New Roman"/>
                <a:cs typeface="Times New Roman"/>
              </a:rPr>
              <a:t>points </a:t>
            </a:r>
            <a:r>
              <a:rPr sz="1400" dirty="0">
                <a:latin typeface="Times New Roman"/>
                <a:cs typeface="Times New Roman"/>
              </a:rPr>
              <a:t>to </a:t>
            </a:r>
            <a:r>
              <a:rPr sz="1400" spc="-5" dirty="0">
                <a:latin typeface="Times New Roman"/>
                <a:cs typeface="Times New Roman"/>
              </a:rPr>
              <a:t>the top  element.</a:t>
            </a:r>
            <a:endParaRPr sz="1400">
              <a:latin typeface="Times New Roman"/>
              <a:cs typeface="Times New Roman"/>
            </a:endParaRPr>
          </a:p>
        </p:txBody>
      </p:sp>
      <p:sp>
        <p:nvSpPr>
          <p:cNvPr id="5" name="object 5"/>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12.24</a:t>
            </a:r>
            <a:endParaRPr sz="600">
              <a:latin typeface="Arial"/>
              <a:cs typeface="Arial"/>
            </a:endParaRPr>
          </a:p>
        </p:txBody>
      </p:sp>
      <p:sp>
        <p:nvSpPr>
          <p:cNvPr id="3" name="object 3"/>
          <p:cNvSpPr txBox="1"/>
          <p:nvPr/>
        </p:nvSpPr>
        <p:spPr>
          <a:xfrm>
            <a:off x="1371346" y="3131121"/>
            <a:ext cx="206438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333CC"/>
                </a:solidFill>
                <a:latin typeface="Times New Roman"/>
                <a:cs typeface="Times New Roman"/>
              </a:rPr>
              <a:t>Figure </a:t>
            </a:r>
            <a:r>
              <a:rPr sz="1200" b="1" dirty="0">
                <a:solidFill>
                  <a:srgbClr val="3333CC"/>
                </a:solidFill>
                <a:latin typeface="Times New Roman"/>
                <a:cs typeface="Times New Roman"/>
              </a:rPr>
              <a:t>12.7 </a:t>
            </a:r>
            <a:r>
              <a:rPr sz="1000" b="1" spc="-5" dirty="0">
                <a:latin typeface="Times New Roman"/>
                <a:cs typeface="Times New Roman"/>
              </a:rPr>
              <a:t>Stack</a:t>
            </a:r>
            <a:r>
              <a:rPr sz="1000" b="1" spc="-90" dirty="0">
                <a:latin typeface="Times New Roman"/>
                <a:cs typeface="Times New Roman"/>
              </a:rPr>
              <a:t> </a:t>
            </a:r>
            <a:r>
              <a:rPr sz="1000" b="1" spc="-5" dirty="0">
                <a:latin typeface="Times New Roman"/>
                <a:cs typeface="Times New Roman"/>
              </a:rPr>
              <a:t>implementations</a:t>
            </a:r>
            <a:endParaRPr sz="1000">
              <a:latin typeface="Times New Roman"/>
              <a:cs typeface="Times New Roman"/>
            </a:endParaRPr>
          </a:p>
        </p:txBody>
      </p:sp>
      <p:grpSp>
        <p:nvGrpSpPr>
          <p:cNvPr id="4" name="object 4"/>
          <p:cNvGrpSpPr/>
          <p:nvPr/>
        </p:nvGrpSpPr>
        <p:grpSpPr>
          <a:xfrm>
            <a:off x="304" y="0"/>
            <a:ext cx="4596130" cy="3452495"/>
            <a:chOff x="304" y="0"/>
            <a:chExt cx="4596130" cy="3452495"/>
          </a:xfrm>
        </p:grpSpPr>
        <p:pic>
          <p:nvPicPr>
            <p:cNvPr id="5" name="object 5"/>
            <p:cNvPicPr/>
            <p:nvPr/>
          </p:nvPicPr>
          <p:blipFill>
            <a:blip r:embed="rId2" cstate="print"/>
            <a:stretch>
              <a:fillRect/>
            </a:stretch>
          </p:blipFill>
          <p:spPr>
            <a:xfrm>
              <a:off x="167767" y="762063"/>
              <a:ext cx="4264025" cy="1929220"/>
            </a:xfrm>
            <a:prstGeom prst="rect">
              <a:avLst/>
            </a:prstGeom>
          </p:spPr>
        </p:pic>
        <p:sp>
          <p:nvSpPr>
            <p:cNvPr id="6" name="object 6"/>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12.25</a:t>
            </a:r>
            <a:endParaRPr sz="600">
              <a:latin typeface="Arial"/>
              <a:cs typeface="Arial"/>
            </a:endParaRPr>
          </a:p>
        </p:txBody>
      </p:sp>
      <p:grpSp>
        <p:nvGrpSpPr>
          <p:cNvPr id="3" name="object 3"/>
          <p:cNvGrpSpPr/>
          <p:nvPr/>
        </p:nvGrpSpPr>
        <p:grpSpPr>
          <a:xfrm>
            <a:off x="12192" y="0"/>
            <a:ext cx="4572000" cy="685800"/>
            <a:chOff x="12192" y="0"/>
            <a:chExt cx="4572000" cy="685800"/>
          </a:xfrm>
        </p:grpSpPr>
        <p:sp>
          <p:nvSpPr>
            <p:cNvPr id="4" name="object 4"/>
            <p:cNvSpPr/>
            <p:nvPr/>
          </p:nvSpPr>
          <p:spPr>
            <a:xfrm>
              <a:off x="12192" y="0"/>
              <a:ext cx="4572000" cy="685800"/>
            </a:xfrm>
            <a:custGeom>
              <a:avLst/>
              <a:gdLst/>
              <a:ahLst/>
              <a:cxnLst/>
              <a:rect l="l" t="t" r="r" b="b"/>
              <a:pathLst>
                <a:path w="4572000" h="685800">
                  <a:moveTo>
                    <a:pt x="4572000" y="0"/>
                  </a:moveTo>
                  <a:lnTo>
                    <a:pt x="0" y="0"/>
                  </a:lnTo>
                  <a:lnTo>
                    <a:pt x="0" y="685800"/>
                  </a:lnTo>
                  <a:lnTo>
                    <a:pt x="4572000" y="685800"/>
                  </a:lnTo>
                  <a:lnTo>
                    <a:pt x="4572000" y="0"/>
                  </a:lnTo>
                  <a:close/>
                </a:path>
              </a:pathLst>
            </a:custGeom>
            <a:solidFill>
              <a:srgbClr val="33CCFF"/>
            </a:solidFill>
          </p:spPr>
          <p:txBody>
            <a:bodyPr wrap="square" lIns="0" tIns="0" rIns="0" bIns="0" rtlCol="0"/>
            <a:lstStyle/>
            <a:p>
              <a:endParaRPr/>
            </a:p>
          </p:txBody>
        </p:sp>
        <p:sp>
          <p:nvSpPr>
            <p:cNvPr id="5" name="object 5"/>
            <p:cNvSpPr/>
            <p:nvPr/>
          </p:nvSpPr>
          <p:spPr>
            <a:xfrm>
              <a:off x="12192" y="0"/>
              <a:ext cx="4572000" cy="685800"/>
            </a:xfrm>
            <a:custGeom>
              <a:avLst/>
              <a:gdLst/>
              <a:ahLst/>
              <a:cxnLst/>
              <a:rect l="l" t="t" r="r" b="b"/>
              <a:pathLst>
                <a:path w="4572000" h="685800">
                  <a:moveTo>
                    <a:pt x="0" y="685800"/>
                  </a:moveTo>
                  <a:lnTo>
                    <a:pt x="4572000" y="685800"/>
                  </a:lnTo>
                  <a:lnTo>
                    <a:pt x="4572000" y="0"/>
                  </a:lnTo>
                  <a:lnTo>
                    <a:pt x="0" y="0"/>
                  </a:lnTo>
                  <a:lnTo>
                    <a:pt x="0" y="685800"/>
                  </a:lnTo>
                  <a:close/>
                </a:path>
              </a:pathLst>
            </a:custGeom>
            <a:ln w="4762">
              <a:solidFill>
                <a:srgbClr val="000000"/>
              </a:solidFill>
            </a:ln>
          </p:spPr>
          <p:txBody>
            <a:bodyPr wrap="square" lIns="0" tIns="0" rIns="0" bIns="0" rtlCol="0"/>
            <a:lstStyle/>
            <a:p>
              <a:endParaRPr/>
            </a:p>
          </p:txBody>
        </p:sp>
      </p:grpSp>
      <p:sp>
        <p:nvSpPr>
          <p:cNvPr id="9" name="object 9"/>
          <p:cNvSpPr txBox="1">
            <a:spLocks noGrp="1"/>
          </p:cNvSpPr>
          <p:nvPr>
            <p:ph type="title"/>
          </p:nvPr>
        </p:nvSpPr>
        <p:spPr>
          <a:xfrm>
            <a:off x="179711" y="234195"/>
            <a:ext cx="1381760" cy="258404"/>
          </a:xfrm>
          <a:prstGeom prst="rect">
            <a:avLst/>
          </a:prstGeom>
        </p:spPr>
        <p:txBody>
          <a:bodyPr vert="horz" wrap="square" lIns="0" tIns="12065" rIns="0" bIns="0" rtlCol="0">
            <a:spAutoFit/>
          </a:bodyPr>
          <a:lstStyle/>
          <a:p>
            <a:pPr marL="12700">
              <a:lnSpc>
                <a:spcPct val="100000"/>
              </a:lnSpc>
              <a:spcBef>
                <a:spcPts val="95"/>
              </a:spcBef>
              <a:tabLst>
                <a:tab pos="534670" algn="l"/>
              </a:tabLst>
            </a:pPr>
            <a:r>
              <a:rPr sz="1600" b="1" spc="-10" dirty="0" smtClean="0">
                <a:latin typeface="Times New Roman"/>
                <a:cs typeface="Times New Roman"/>
              </a:rPr>
              <a:t>QUEUES</a:t>
            </a:r>
            <a:endParaRPr sz="1600" dirty="0">
              <a:latin typeface="Times New Roman"/>
              <a:cs typeface="Times New Roman"/>
            </a:endParaRPr>
          </a:p>
        </p:txBody>
      </p:sp>
      <p:grpSp>
        <p:nvGrpSpPr>
          <p:cNvPr id="10" name="object 10"/>
          <p:cNvGrpSpPr/>
          <p:nvPr/>
        </p:nvGrpSpPr>
        <p:grpSpPr>
          <a:xfrm>
            <a:off x="60960" y="688848"/>
            <a:ext cx="4305300" cy="1374775"/>
            <a:chOff x="60960" y="688848"/>
            <a:chExt cx="4305300" cy="1374775"/>
          </a:xfrm>
        </p:grpSpPr>
        <p:pic>
          <p:nvPicPr>
            <p:cNvPr id="11" name="object 11"/>
            <p:cNvPicPr/>
            <p:nvPr/>
          </p:nvPicPr>
          <p:blipFill>
            <a:blip r:embed="rId2" cstate="print"/>
            <a:stretch>
              <a:fillRect/>
            </a:stretch>
          </p:blipFill>
          <p:spPr>
            <a:xfrm>
              <a:off x="175260" y="802553"/>
              <a:ext cx="137159" cy="131897"/>
            </a:xfrm>
            <a:prstGeom prst="rect">
              <a:avLst/>
            </a:prstGeom>
          </p:spPr>
        </p:pic>
        <p:pic>
          <p:nvPicPr>
            <p:cNvPr id="12" name="object 12"/>
            <p:cNvPicPr/>
            <p:nvPr/>
          </p:nvPicPr>
          <p:blipFill>
            <a:blip r:embed="rId3" cstate="print"/>
            <a:stretch>
              <a:fillRect/>
            </a:stretch>
          </p:blipFill>
          <p:spPr>
            <a:xfrm>
              <a:off x="274320" y="688848"/>
              <a:ext cx="693419" cy="291083"/>
            </a:xfrm>
            <a:prstGeom prst="rect">
              <a:avLst/>
            </a:prstGeom>
          </p:spPr>
        </p:pic>
        <p:pic>
          <p:nvPicPr>
            <p:cNvPr id="13" name="object 13"/>
            <p:cNvPicPr/>
            <p:nvPr/>
          </p:nvPicPr>
          <p:blipFill>
            <a:blip r:embed="rId4" cstate="print"/>
            <a:stretch>
              <a:fillRect/>
            </a:stretch>
          </p:blipFill>
          <p:spPr>
            <a:xfrm>
              <a:off x="822960" y="688848"/>
              <a:ext cx="356615" cy="291083"/>
            </a:xfrm>
            <a:prstGeom prst="rect">
              <a:avLst/>
            </a:prstGeom>
          </p:spPr>
        </p:pic>
        <p:pic>
          <p:nvPicPr>
            <p:cNvPr id="14" name="object 14"/>
            <p:cNvPicPr/>
            <p:nvPr/>
          </p:nvPicPr>
          <p:blipFill>
            <a:blip r:embed="rId5" cstate="print"/>
            <a:stretch>
              <a:fillRect/>
            </a:stretch>
          </p:blipFill>
          <p:spPr>
            <a:xfrm>
              <a:off x="1036320" y="688848"/>
              <a:ext cx="315468" cy="291083"/>
            </a:xfrm>
            <a:prstGeom prst="rect">
              <a:avLst/>
            </a:prstGeom>
          </p:spPr>
        </p:pic>
        <p:pic>
          <p:nvPicPr>
            <p:cNvPr id="15" name="object 15"/>
            <p:cNvPicPr/>
            <p:nvPr/>
          </p:nvPicPr>
          <p:blipFill>
            <a:blip r:embed="rId6" cstate="print"/>
            <a:stretch>
              <a:fillRect/>
            </a:stretch>
          </p:blipFill>
          <p:spPr>
            <a:xfrm>
              <a:off x="1208532" y="688848"/>
              <a:ext cx="641604" cy="291083"/>
            </a:xfrm>
            <a:prstGeom prst="rect">
              <a:avLst/>
            </a:prstGeom>
          </p:spPr>
        </p:pic>
        <p:pic>
          <p:nvPicPr>
            <p:cNvPr id="16" name="object 16"/>
            <p:cNvPicPr/>
            <p:nvPr/>
          </p:nvPicPr>
          <p:blipFill>
            <a:blip r:embed="rId7" cstate="print"/>
            <a:stretch>
              <a:fillRect/>
            </a:stretch>
          </p:blipFill>
          <p:spPr>
            <a:xfrm>
              <a:off x="1706880" y="688848"/>
              <a:ext cx="455676" cy="291083"/>
            </a:xfrm>
            <a:prstGeom prst="rect">
              <a:avLst/>
            </a:prstGeom>
          </p:spPr>
        </p:pic>
        <p:pic>
          <p:nvPicPr>
            <p:cNvPr id="17" name="object 17"/>
            <p:cNvPicPr/>
            <p:nvPr/>
          </p:nvPicPr>
          <p:blipFill>
            <a:blip r:embed="rId8" cstate="print"/>
            <a:stretch>
              <a:fillRect/>
            </a:stretch>
          </p:blipFill>
          <p:spPr>
            <a:xfrm>
              <a:off x="2017776" y="688848"/>
              <a:ext cx="376427" cy="291083"/>
            </a:xfrm>
            <a:prstGeom prst="rect">
              <a:avLst/>
            </a:prstGeom>
          </p:spPr>
        </p:pic>
        <p:pic>
          <p:nvPicPr>
            <p:cNvPr id="18" name="object 18"/>
            <p:cNvPicPr/>
            <p:nvPr/>
          </p:nvPicPr>
          <p:blipFill>
            <a:blip r:embed="rId9" cstate="print"/>
            <a:stretch>
              <a:fillRect/>
            </a:stretch>
          </p:blipFill>
          <p:spPr>
            <a:xfrm>
              <a:off x="2250948" y="688848"/>
              <a:ext cx="672084" cy="291083"/>
            </a:xfrm>
            <a:prstGeom prst="rect">
              <a:avLst/>
            </a:prstGeom>
          </p:spPr>
        </p:pic>
        <p:pic>
          <p:nvPicPr>
            <p:cNvPr id="19" name="object 19"/>
            <p:cNvPicPr/>
            <p:nvPr/>
          </p:nvPicPr>
          <p:blipFill>
            <a:blip r:embed="rId10" cstate="print"/>
            <a:stretch>
              <a:fillRect/>
            </a:stretch>
          </p:blipFill>
          <p:spPr>
            <a:xfrm>
              <a:off x="2778252" y="688848"/>
              <a:ext cx="533400" cy="291083"/>
            </a:xfrm>
            <a:prstGeom prst="rect">
              <a:avLst/>
            </a:prstGeom>
          </p:spPr>
        </p:pic>
        <p:pic>
          <p:nvPicPr>
            <p:cNvPr id="20" name="object 20"/>
            <p:cNvPicPr/>
            <p:nvPr/>
          </p:nvPicPr>
          <p:blipFill>
            <a:blip r:embed="rId11" cstate="print"/>
            <a:stretch>
              <a:fillRect/>
            </a:stretch>
          </p:blipFill>
          <p:spPr>
            <a:xfrm>
              <a:off x="3166872" y="688848"/>
              <a:ext cx="484631" cy="291083"/>
            </a:xfrm>
            <a:prstGeom prst="rect">
              <a:avLst/>
            </a:prstGeom>
          </p:spPr>
        </p:pic>
        <p:pic>
          <p:nvPicPr>
            <p:cNvPr id="21" name="object 21"/>
            <p:cNvPicPr/>
            <p:nvPr/>
          </p:nvPicPr>
          <p:blipFill>
            <a:blip r:embed="rId12" cstate="print"/>
            <a:stretch>
              <a:fillRect/>
            </a:stretch>
          </p:blipFill>
          <p:spPr>
            <a:xfrm>
              <a:off x="3508248" y="688848"/>
              <a:ext cx="551688" cy="291083"/>
            </a:xfrm>
            <a:prstGeom prst="rect">
              <a:avLst/>
            </a:prstGeom>
          </p:spPr>
        </p:pic>
        <p:pic>
          <p:nvPicPr>
            <p:cNvPr id="22" name="object 22"/>
            <p:cNvPicPr/>
            <p:nvPr/>
          </p:nvPicPr>
          <p:blipFill>
            <a:blip r:embed="rId13" cstate="print"/>
            <a:stretch>
              <a:fillRect/>
            </a:stretch>
          </p:blipFill>
          <p:spPr>
            <a:xfrm>
              <a:off x="164592" y="688848"/>
              <a:ext cx="4157472" cy="307848"/>
            </a:xfrm>
            <a:prstGeom prst="rect">
              <a:avLst/>
            </a:prstGeom>
          </p:spPr>
        </p:pic>
        <p:pic>
          <p:nvPicPr>
            <p:cNvPr id="23" name="object 23"/>
            <p:cNvPicPr/>
            <p:nvPr/>
          </p:nvPicPr>
          <p:blipFill>
            <a:blip r:embed="rId14" cstate="print"/>
            <a:stretch>
              <a:fillRect/>
            </a:stretch>
          </p:blipFill>
          <p:spPr>
            <a:xfrm>
              <a:off x="60960" y="902208"/>
              <a:ext cx="801624" cy="291083"/>
            </a:xfrm>
            <a:prstGeom prst="rect">
              <a:avLst/>
            </a:prstGeom>
          </p:spPr>
        </p:pic>
        <p:pic>
          <p:nvPicPr>
            <p:cNvPr id="24" name="object 24"/>
            <p:cNvPicPr/>
            <p:nvPr/>
          </p:nvPicPr>
          <p:blipFill>
            <a:blip r:embed="rId15" cstate="print"/>
            <a:stretch>
              <a:fillRect/>
            </a:stretch>
          </p:blipFill>
          <p:spPr>
            <a:xfrm>
              <a:off x="669036" y="902208"/>
              <a:ext cx="365760" cy="291083"/>
            </a:xfrm>
            <a:prstGeom prst="rect">
              <a:avLst/>
            </a:prstGeom>
          </p:spPr>
        </p:pic>
        <p:pic>
          <p:nvPicPr>
            <p:cNvPr id="25" name="object 25"/>
            <p:cNvPicPr/>
            <p:nvPr/>
          </p:nvPicPr>
          <p:blipFill>
            <a:blip r:embed="rId16" cstate="print"/>
            <a:stretch>
              <a:fillRect/>
            </a:stretch>
          </p:blipFill>
          <p:spPr>
            <a:xfrm>
              <a:off x="842772" y="902208"/>
              <a:ext cx="493775" cy="291083"/>
            </a:xfrm>
            <a:prstGeom prst="rect">
              <a:avLst/>
            </a:prstGeom>
          </p:spPr>
        </p:pic>
        <p:pic>
          <p:nvPicPr>
            <p:cNvPr id="26" name="object 26"/>
            <p:cNvPicPr/>
            <p:nvPr/>
          </p:nvPicPr>
          <p:blipFill>
            <a:blip r:embed="rId17" cstate="print"/>
            <a:stretch>
              <a:fillRect/>
            </a:stretch>
          </p:blipFill>
          <p:spPr>
            <a:xfrm>
              <a:off x="1144524" y="902208"/>
              <a:ext cx="539495" cy="291083"/>
            </a:xfrm>
            <a:prstGeom prst="rect">
              <a:avLst/>
            </a:prstGeom>
          </p:spPr>
        </p:pic>
        <p:pic>
          <p:nvPicPr>
            <p:cNvPr id="27" name="object 27"/>
            <p:cNvPicPr/>
            <p:nvPr/>
          </p:nvPicPr>
          <p:blipFill>
            <a:blip r:embed="rId18" cstate="print"/>
            <a:stretch>
              <a:fillRect/>
            </a:stretch>
          </p:blipFill>
          <p:spPr>
            <a:xfrm>
              <a:off x="1490472" y="902208"/>
              <a:ext cx="661415" cy="291083"/>
            </a:xfrm>
            <a:prstGeom prst="rect">
              <a:avLst/>
            </a:prstGeom>
          </p:spPr>
        </p:pic>
        <p:pic>
          <p:nvPicPr>
            <p:cNvPr id="28" name="object 28"/>
            <p:cNvPicPr/>
            <p:nvPr/>
          </p:nvPicPr>
          <p:blipFill>
            <a:blip r:embed="rId19" cstate="print"/>
            <a:stretch>
              <a:fillRect/>
            </a:stretch>
          </p:blipFill>
          <p:spPr>
            <a:xfrm>
              <a:off x="1958339" y="902208"/>
              <a:ext cx="455676" cy="291083"/>
            </a:xfrm>
            <a:prstGeom prst="rect">
              <a:avLst/>
            </a:prstGeom>
          </p:spPr>
        </p:pic>
        <p:pic>
          <p:nvPicPr>
            <p:cNvPr id="29" name="object 29"/>
            <p:cNvPicPr/>
            <p:nvPr/>
          </p:nvPicPr>
          <p:blipFill>
            <a:blip r:embed="rId20" cstate="print"/>
            <a:stretch>
              <a:fillRect/>
            </a:stretch>
          </p:blipFill>
          <p:spPr>
            <a:xfrm>
              <a:off x="2220467" y="902208"/>
              <a:ext cx="544068" cy="291083"/>
            </a:xfrm>
            <a:prstGeom prst="rect">
              <a:avLst/>
            </a:prstGeom>
          </p:spPr>
        </p:pic>
        <p:pic>
          <p:nvPicPr>
            <p:cNvPr id="30" name="object 30"/>
            <p:cNvPicPr/>
            <p:nvPr/>
          </p:nvPicPr>
          <p:blipFill>
            <a:blip r:embed="rId21" cstate="print"/>
            <a:stretch>
              <a:fillRect/>
            </a:stretch>
          </p:blipFill>
          <p:spPr>
            <a:xfrm>
              <a:off x="2526792" y="902208"/>
              <a:ext cx="281939" cy="291083"/>
            </a:xfrm>
            <a:prstGeom prst="rect">
              <a:avLst/>
            </a:prstGeom>
          </p:spPr>
        </p:pic>
        <p:pic>
          <p:nvPicPr>
            <p:cNvPr id="31" name="object 31"/>
            <p:cNvPicPr/>
            <p:nvPr/>
          </p:nvPicPr>
          <p:blipFill>
            <a:blip r:embed="rId22" cstate="print"/>
            <a:stretch>
              <a:fillRect/>
            </a:stretch>
          </p:blipFill>
          <p:spPr>
            <a:xfrm>
              <a:off x="2616708" y="902208"/>
              <a:ext cx="495300" cy="291083"/>
            </a:xfrm>
            <a:prstGeom prst="rect">
              <a:avLst/>
            </a:prstGeom>
          </p:spPr>
        </p:pic>
        <p:pic>
          <p:nvPicPr>
            <p:cNvPr id="32" name="object 32"/>
            <p:cNvPicPr/>
            <p:nvPr/>
          </p:nvPicPr>
          <p:blipFill>
            <a:blip r:embed="rId23" cstate="print"/>
            <a:stretch>
              <a:fillRect/>
            </a:stretch>
          </p:blipFill>
          <p:spPr>
            <a:xfrm>
              <a:off x="2918460" y="902208"/>
              <a:ext cx="749808" cy="291083"/>
            </a:xfrm>
            <a:prstGeom prst="rect">
              <a:avLst/>
            </a:prstGeom>
          </p:spPr>
        </p:pic>
        <p:pic>
          <p:nvPicPr>
            <p:cNvPr id="33" name="object 33"/>
            <p:cNvPicPr/>
            <p:nvPr/>
          </p:nvPicPr>
          <p:blipFill>
            <a:blip r:embed="rId24" cstate="print"/>
            <a:stretch>
              <a:fillRect/>
            </a:stretch>
          </p:blipFill>
          <p:spPr>
            <a:xfrm>
              <a:off x="3476244" y="902208"/>
              <a:ext cx="580644" cy="291083"/>
            </a:xfrm>
            <a:prstGeom prst="rect">
              <a:avLst/>
            </a:prstGeom>
          </p:spPr>
        </p:pic>
        <p:pic>
          <p:nvPicPr>
            <p:cNvPr id="34" name="object 34"/>
            <p:cNvPicPr/>
            <p:nvPr/>
          </p:nvPicPr>
          <p:blipFill>
            <a:blip r:embed="rId25" cstate="print"/>
            <a:stretch>
              <a:fillRect/>
            </a:stretch>
          </p:blipFill>
          <p:spPr>
            <a:xfrm>
              <a:off x="164592" y="902208"/>
              <a:ext cx="4157471" cy="307848"/>
            </a:xfrm>
            <a:prstGeom prst="rect">
              <a:avLst/>
            </a:prstGeom>
          </p:spPr>
        </p:pic>
        <p:pic>
          <p:nvPicPr>
            <p:cNvPr id="35" name="object 35"/>
            <p:cNvPicPr/>
            <p:nvPr/>
          </p:nvPicPr>
          <p:blipFill>
            <a:blip r:embed="rId26" cstate="print"/>
            <a:stretch>
              <a:fillRect/>
            </a:stretch>
          </p:blipFill>
          <p:spPr>
            <a:xfrm>
              <a:off x="60960" y="1115568"/>
              <a:ext cx="603504" cy="291083"/>
            </a:xfrm>
            <a:prstGeom prst="rect">
              <a:avLst/>
            </a:prstGeom>
          </p:spPr>
        </p:pic>
        <p:pic>
          <p:nvPicPr>
            <p:cNvPr id="36" name="object 36"/>
            <p:cNvPicPr/>
            <p:nvPr/>
          </p:nvPicPr>
          <p:blipFill>
            <a:blip r:embed="rId17" cstate="print"/>
            <a:stretch>
              <a:fillRect/>
            </a:stretch>
          </p:blipFill>
          <p:spPr>
            <a:xfrm>
              <a:off x="472440" y="1115568"/>
              <a:ext cx="539495" cy="291083"/>
            </a:xfrm>
            <a:prstGeom prst="rect">
              <a:avLst/>
            </a:prstGeom>
          </p:spPr>
        </p:pic>
        <p:pic>
          <p:nvPicPr>
            <p:cNvPr id="37" name="object 37"/>
            <p:cNvPicPr/>
            <p:nvPr/>
          </p:nvPicPr>
          <p:blipFill>
            <a:blip r:embed="rId27" cstate="print"/>
            <a:stretch>
              <a:fillRect/>
            </a:stretch>
          </p:blipFill>
          <p:spPr>
            <a:xfrm>
              <a:off x="818388" y="1115568"/>
              <a:ext cx="661416" cy="291083"/>
            </a:xfrm>
            <a:prstGeom prst="rect">
              <a:avLst/>
            </a:prstGeom>
          </p:spPr>
        </p:pic>
        <p:pic>
          <p:nvPicPr>
            <p:cNvPr id="38" name="object 38"/>
            <p:cNvPicPr/>
            <p:nvPr/>
          </p:nvPicPr>
          <p:blipFill>
            <a:blip r:embed="rId28" cstate="print"/>
            <a:stretch>
              <a:fillRect/>
            </a:stretch>
          </p:blipFill>
          <p:spPr>
            <a:xfrm>
              <a:off x="1287780" y="1115568"/>
              <a:ext cx="454151" cy="291083"/>
            </a:xfrm>
            <a:prstGeom prst="rect">
              <a:avLst/>
            </a:prstGeom>
          </p:spPr>
        </p:pic>
        <p:pic>
          <p:nvPicPr>
            <p:cNvPr id="39" name="object 39"/>
            <p:cNvPicPr/>
            <p:nvPr/>
          </p:nvPicPr>
          <p:blipFill>
            <a:blip r:embed="rId29" cstate="print"/>
            <a:stretch>
              <a:fillRect/>
            </a:stretch>
          </p:blipFill>
          <p:spPr>
            <a:xfrm>
              <a:off x="164592" y="1115568"/>
              <a:ext cx="1988819" cy="307847"/>
            </a:xfrm>
            <a:prstGeom prst="rect">
              <a:avLst/>
            </a:prstGeom>
          </p:spPr>
        </p:pic>
        <p:pic>
          <p:nvPicPr>
            <p:cNvPr id="40" name="object 40"/>
            <p:cNvPicPr/>
            <p:nvPr/>
          </p:nvPicPr>
          <p:blipFill>
            <a:blip r:embed="rId30" cstate="print"/>
            <a:stretch>
              <a:fillRect/>
            </a:stretch>
          </p:blipFill>
          <p:spPr>
            <a:xfrm>
              <a:off x="1915667" y="1115568"/>
              <a:ext cx="281939" cy="291083"/>
            </a:xfrm>
            <a:prstGeom prst="rect">
              <a:avLst/>
            </a:prstGeom>
          </p:spPr>
        </p:pic>
        <p:pic>
          <p:nvPicPr>
            <p:cNvPr id="41" name="object 41"/>
            <p:cNvPicPr/>
            <p:nvPr/>
          </p:nvPicPr>
          <p:blipFill>
            <a:blip r:embed="rId31" cstate="print"/>
            <a:stretch>
              <a:fillRect/>
            </a:stretch>
          </p:blipFill>
          <p:spPr>
            <a:xfrm>
              <a:off x="2005583" y="1115568"/>
              <a:ext cx="661415" cy="291083"/>
            </a:xfrm>
            <a:prstGeom prst="rect">
              <a:avLst/>
            </a:prstGeom>
          </p:spPr>
        </p:pic>
        <p:pic>
          <p:nvPicPr>
            <p:cNvPr id="42" name="object 42"/>
            <p:cNvPicPr/>
            <p:nvPr/>
          </p:nvPicPr>
          <p:blipFill>
            <a:blip r:embed="rId32" cstate="print"/>
            <a:stretch>
              <a:fillRect/>
            </a:stretch>
          </p:blipFill>
          <p:spPr>
            <a:xfrm>
              <a:off x="2474976" y="1115568"/>
              <a:ext cx="1027176" cy="291083"/>
            </a:xfrm>
            <a:prstGeom prst="rect">
              <a:avLst/>
            </a:prstGeom>
          </p:spPr>
        </p:pic>
        <p:pic>
          <p:nvPicPr>
            <p:cNvPr id="43" name="object 43"/>
            <p:cNvPicPr/>
            <p:nvPr/>
          </p:nvPicPr>
          <p:blipFill>
            <a:blip r:embed="rId33" cstate="print"/>
            <a:stretch>
              <a:fillRect/>
            </a:stretch>
          </p:blipFill>
          <p:spPr>
            <a:xfrm>
              <a:off x="3308604" y="1115568"/>
              <a:ext cx="702563" cy="291083"/>
            </a:xfrm>
            <a:prstGeom prst="rect">
              <a:avLst/>
            </a:prstGeom>
          </p:spPr>
        </p:pic>
        <p:pic>
          <p:nvPicPr>
            <p:cNvPr id="44" name="object 44"/>
            <p:cNvPicPr/>
            <p:nvPr/>
          </p:nvPicPr>
          <p:blipFill>
            <a:blip r:embed="rId34" cstate="print"/>
            <a:stretch>
              <a:fillRect/>
            </a:stretch>
          </p:blipFill>
          <p:spPr>
            <a:xfrm>
              <a:off x="3817619" y="1115568"/>
              <a:ext cx="504444" cy="291083"/>
            </a:xfrm>
            <a:prstGeom prst="rect">
              <a:avLst/>
            </a:prstGeom>
          </p:spPr>
        </p:pic>
        <p:pic>
          <p:nvPicPr>
            <p:cNvPr id="45" name="object 45"/>
            <p:cNvPicPr/>
            <p:nvPr/>
          </p:nvPicPr>
          <p:blipFill>
            <a:blip r:embed="rId19" cstate="print"/>
            <a:stretch>
              <a:fillRect/>
            </a:stretch>
          </p:blipFill>
          <p:spPr>
            <a:xfrm>
              <a:off x="60960" y="1328928"/>
              <a:ext cx="455675" cy="291083"/>
            </a:xfrm>
            <a:prstGeom prst="rect">
              <a:avLst/>
            </a:prstGeom>
          </p:spPr>
        </p:pic>
        <p:pic>
          <p:nvPicPr>
            <p:cNvPr id="46" name="object 46"/>
            <p:cNvPicPr/>
            <p:nvPr/>
          </p:nvPicPr>
          <p:blipFill>
            <a:blip r:embed="rId10" cstate="print"/>
            <a:stretch>
              <a:fillRect/>
            </a:stretch>
          </p:blipFill>
          <p:spPr>
            <a:xfrm>
              <a:off x="341376" y="1328928"/>
              <a:ext cx="533400" cy="291083"/>
            </a:xfrm>
            <a:prstGeom prst="rect">
              <a:avLst/>
            </a:prstGeom>
          </p:spPr>
        </p:pic>
        <p:pic>
          <p:nvPicPr>
            <p:cNvPr id="47" name="object 47"/>
            <p:cNvPicPr/>
            <p:nvPr/>
          </p:nvPicPr>
          <p:blipFill>
            <a:blip r:embed="rId4" cstate="print"/>
            <a:stretch>
              <a:fillRect/>
            </a:stretch>
          </p:blipFill>
          <p:spPr>
            <a:xfrm>
              <a:off x="699516" y="1328928"/>
              <a:ext cx="356616" cy="291083"/>
            </a:xfrm>
            <a:prstGeom prst="rect">
              <a:avLst/>
            </a:prstGeom>
          </p:spPr>
        </p:pic>
        <p:pic>
          <p:nvPicPr>
            <p:cNvPr id="48" name="object 48"/>
            <p:cNvPicPr/>
            <p:nvPr/>
          </p:nvPicPr>
          <p:blipFill>
            <a:blip r:embed="rId35" cstate="print"/>
            <a:stretch>
              <a:fillRect/>
            </a:stretch>
          </p:blipFill>
          <p:spPr>
            <a:xfrm>
              <a:off x="880872" y="1328928"/>
              <a:ext cx="937260" cy="291083"/>
            </a:xfrm>
            <a:prstGeom prst="rect">
              <a:avLst/>
            </a:prstGeom>
          </p:spPr>
        </p:pic>
        <p:pic>
          <p:nvPicPr>
            <p:cNvPr id="49" name="object 49"/>
            <p:cNvPicPr/>
            <p:nvPr/>
          </p:nvPicPr>
          <p:blipFill>
            <a:blip r:embed="rId36" cstate="print"/>
            <a:stretch>
              <a:fillRect/>
            </a:stretch>
          </p:blipFill>
          <p:spPr>
            <a:xfrm>
              <a:off x="1642872" y="1328928"/>
              <a:ext cx="792479" cy="291083"/>
            </a:xfrm>
            <a:prstGeom prst="rect">
              <a:avLst/>
            </a:prstGeom>
          </p:spPr>
        </p:pic>
        <p:pic>
          <p:nvPicPr>
            <p:cNvPr id="50" name="object 50"/>
            <p:cNvPicPr/>
            <p:nvPr/>
          </p:nvPicPr>
          <p:blipFill>
            <a:blip r:embed="rId37" cstate="print"/>
            <a:stretch>
              <a:fillRect/>
            </a:stretch>
          </p:blipFill>
          <p:spPr>
            <a:xfrm>
              <a:off x="2260092" y="1328928"/>
              <a:ext cx="455675" cy="291083"/>
            </a:xfrm>
            <a:prstGeom prst="rect">
              <a:avLst/>
            </a:prstGeom>
          </p:spPr>
        </p:pic>
        <p:pic>
          <p:nvPicPr>
            <p:cNvPr id="51" name="object 51"/>
            <p:cNvPicPr/>
            <p:nvPr/>
          </p:nvPicPr>
          <p:blipFill>
            <a:blip r:embed="rId38" cstate="print"/>
            <a:stretch>
              <a:fillRect/>
            </a:stretch>
          </p:blipFill>
          <p:spPr>
            <a:xfrm>
              <a:off x="2540508" y="1328928"/>
              <a:ext cx="661415" cy="291083"/>
            </a:xfrm>
            <a:prstGeom prst="rect">
              <a:avLst/>
            </a:prstGeom>
          </p:spPr>
        </p:pic>
        <p:pic>
          <p:nvPicPr>
            <p:cNvPr id="52" name="object 52"/>
            <p:cNvPicPr/>
            <p:nvPr/>
          </p:nvPicPr>
          <p:blipFill>
            <a:blip r:embed="rId8" cstate="print"/>
            <a:stretch>
              <a:fillRect/>
            </a:stretch>
          </p:blipFill>
          <p:spPr>
            <a:xfrm>
              <a:off x="3026664" y="1328928"/>
              <a:ext cx="376427" cy="291083"/>
            </a:xfrm>
            <a:prstGeom prst="rect">
              <a:avLst/>
            </a:prstGeom>
          </p:spPr>
        </p:pic>
        <p:pic>
          <p:nvPicPr>
            <p:cNvPr id="53" name="object 53"/>
            <p:cNvPicPr/>
            <p:nvPr/>
          </p:nvPicPr>
          <p:blipFill>
            <a:blip r:embed="rId37" cstate="print"/>
            <a:stretch>
              <a:fillRect/>
            </a:stretch>
          </p:blipFill>
          <p:spPr>
            <a:xfrm>
              <a:off x="3227832" y="1328928"/>
              <a:ext cx="455675" cy="291083"/>
            </a:xfrm>
            <a:prstGeom prst="rect">
              <a:avLst/>
            </a:prstGeom>
          </p:spPr>
        </p:pic>
        <p:pic>
          <p:nvPicPr>
            <p:cNvPr id="54" name="object 54"/>
            <p:cNvPicPr/>
            <p:nvPr/>
          </p:nvPicPr>
          <p:blipFill>
            <a:blip r:embed="rId39" cstate="print"/>
            <a:stretch>
              <a:fillRect/>
            </a:stretch>
          </p:blipFill>
          <p:spPr>
            <a:xfrm>
              <a:off x="3508248" y="1328928"/>
              <a:ext cx="614172" cy="291083"/>
            </a:xfrm>
            <a:prstGeom prst="rect">
              <a:avLst/>
            </a:prstGeom>
          </p:spPr>
        </p:pic>
        <p:pic>
          <p:nvPicPr>
            <p:cNvPr id="55" name="object 55"/>
            <p:cNvPicPr/>
            <p:nvPr/>
          </p:nvPicPr>
          <p:blipFill>
            <a:blip r:embed="rId40" cstate="print"/>
            <a:stretch>
              <a:fillRect/>
            </a:stretch>
          </p:blipFill>
          <p:spPr>
            <a:xfrm>
              <a:off x="3945636" y="1328928"/>
              <a:ext cx="376427" cy="291083"/>
            </a:xfrm>
            <a:prstGeom prst="rect">
              <a:avLst/>
            </a:prstGeom>
          </p:spPr>
        </p:pic>
        <p:pic>
          <p:nvPicPr>
            <p:cNvPr id="56" name="object 56"/>
            <p:cNvPicPr/>
            <p:nvPr/>
          </p:nvPicPr>
          <p:blipFill>
            <a:blip r:embed="rId41" cstate="print"/>
            <a:stretch>
              <a:fillRect/>
            </a:stretch>
          </p:blipFill>
          <p:spPr>
            <a:xfrm>
              <a:off x="60960" y="1542288"/>
              <a:ext cx="673607" cy="291083"/>
            </a:xfrm>
            <a:prstGeom prst="rect">
              <a:avLst/>
            </a:prstGeom>
          </p:spPr>
        </p:pic>
        <p:pic>
          <p:nvPicPr>
            <p:cNvPr id="57" name="object 57"/>
            <p:cNvPicPr/>
            <p:nvPr/>
          </p:nvPicPr>
          <p:blipFill>
            <a:blip r:embed="rId42" cstate="print"/>
            <a:stretch>
              <a:fillRect/>
            </a:stretch>
          </p:blipFill>
          <p:spPr>
            <a:xfrm>
              <a:off x="542544" y="1542288"/>
              <a:ext cx="338327" cy="291083"/>
            </a:xfrm>
            <a:prstGeom prst="rect">
              <a:avLst/>
            </a:prstGeom>
          </p:spPr>
        </p:pic>
        <p:pic>
          <p:nvPicPr>
            <p:cNvPr id="58" name="object 58"/>
            <p:cNvPicPr/>
            <p:nvPr/>
          </p:nvPicPr>
          <p:blipFill>
            <a:blip r:embed="rId4" cstate="print"/>
            <a:stretch>
              <a:fillRect/>
            </a:stretch>
          </p:blipFill>
          <p:spPr>
            <a:xfrm>
              <a:off x="688848" y="1542288"/>
              <a:ext cx="356615" cy="291083"/>
            </a:xfrm>
            <a:prstGeom prst="rect">
              <a:avLst/>
            </a:prstGeom>
          </p:spPr>
        </p:pic>
        <p:pic>
          <p:nvPicPr>
            <p:cNvPr id="59" name="object 59"/>
            <p:cNvPicPr/>
            <p:nvPr/>
          </p:nvPicPr>
          <p:blipFill>
            <a:blip r:embed="rId43" cstate="print"/>
            <a:stretch>
              <a:fillRect/>
            </a:stretch>
          </p:blipFill>
          <p:spPr>
            <a:xfrm>
              <a:off x="854964" y="1542288"/>
              <a:ext cx="839724" cy="291083"/>
            </a:xfrm>
            <a:prstGeom prst="rect">
              <a:avLst/>
            </a:prstGeom>
          </p:spPr>
        </p:pic>
        <p:pic>
          <p:nvPicPr>
            <p:cNvPr id="60" name="object 60"/>
            <p:cNvPicPr/>
            <p:nvPr/>
          </p:nvPicPr>
          <p:blipFill>
            <a:blip r:embed="rId30" cstate="print"/>
            <a:stretch>
              <a:fillRect/>
            </a:stretch>
          </p:blipFill>
          <p:spPr>
            <a:xfrm>
              <a:off x="1456944" y="1542288"/>
              <a:ext cx="281939" cy="291083"/>
            </a:xfrm>
            <a:prstGeom prst="rect">
              <a:avLst/>
            </a:prstGeom>
          </p:spPr>
        </p:pic>
        <p:pic>
          <p:nvPicPr>
            <p:cNvPr id="61" name="object 61"/>
            <p:cNvPicPr/>
            <p:nvPr/>
          </p:nvPicPr>
          <p:blipFill>
            <a:blip r:embed="rId44" cstate="print"/>
            <a:stretch>
              <a:fillRect/>
            </a:stretch>
          </p:blipFill>
          <p:spPr>
            <a:xfrm>
              <a:off x="1548384" y="1542288"/>
              <a:ext cx="385572" cy="291083"/>
            </a:xfrm>
            <a:prstGeom prst="rect">
              <a:avLst/>
            </a:prstGeom>
          </p:spPr>
        </p:pic>
        <p:pic>
          <p:nvPicPr>
            <p:cNvPr id="62" name="object 62"/>
            <p:cNvPicPr/>
            <p:nvPr/>
          </p:nvPicPr>
          <p:blipFill>
            <a:blip r:embed="rId45" cstate="print"/>
            <a:stretch>
              <a:fillRect/>
            </a:stretch>
          </p:blipFill>
          <p:spPr>
            <a:xfrm>
              <a:off x="1743455" y="1542288"/>
              <a:ext cx="603503" cy="291083"/>
            </a:xfrm>
            <a:prstGeom prst="rect">
              <a:avLst/>
            </a:prstGeom>
          </p:spPr>
        </p:pic>
        <p:pic>
          <p:nvPicPr>
            <p:cNvPr id="63" name="object 63"/>
            <p:cNvPicPr/>
            <p:nvPr/>
          </p:nvPicPr>
          <p:blipFill>
            <a:blip r:embed="rId46" cstate="print"/>
            <a:stretch>
              <a:fillRect/>
            </a:stretch>
          </p:blipFill>
          <p:spPr>
            <a:xfrm>
              <a:off x="2156460" y="1542288"/>
              <a:ext cx="717803" cy="291083"/>
            </a:xfrm>
            <a:prstGeom prst="rect">
              <a:avLst/>
            </a:prstGeom>
          </p:spPr>
        </p:pic>
        <p:pic>
          <p:nvPicPr>
            <p:cNvPr id="64" name="object 64"/>
            <p:cNvPicPr/>
            <p:nvPr/>
          </p:nvPicPr>
          <p:blipFill>
            <a:blip r:embed="rId47" cstate="print"/>
            <a:stretch>
              <a:fillRect/>
            </a:stretch>
          </p:blipFill>
          <p:spPr>
            <a:xfrm>
              <a:off x="2683764" y="1542288"/>
              <a:ext cx="316991" cy="291083"/>
            </a:xfrm>
            <a:prstGeom prst="rect">
              <a:avLst/>
            </a:prstGeom>
          </p:spPr>
        </p:pic>
        <p:pic>
          <p:nvPicPr>
            <p:cNvPr id="65" name="object 65"/>
            <p:cNvPicPr/>
            <p:nvPr/>
          </p:nvPicPr>
          <p:blipFill>
            <a:blip r:embed="rId38" cstate="print"/>
            <a:stretch>
              <a:fillRect/>
            </a:stretch>
          </p:blipFill>
          <p:spPr>
            <a:xfrm>
              <a:off x="2808732" y="1542288"/>
              <a:ext cx="661415" cy="291083"/>
            </a:xfrm>
            <a:prstGeom prst="rect">
              <a:avLst/>
            </a:prstGeom>
          </p:spPr>
        </p:pic>
        <p:pic>
          <p:nvPicPr>
            <p:cNvPr id="66" name="object 66"/>
            <p:cNvPicPr/>
            <p:nvPr/>
          </p:nvPicPr>
          <p:blipFill>
            <a:blip r:embed="rId4" cstate="print"/>
            <a:stretch>
              <a:fillRect/>
            </a:stretch>
          </p:blipFill>
          <p:spPr>
            <a:xfrm>
              <a:off x="3279648" y="1542288"/>
              <a:ext cx="356615" cy="291083"/>
            </a:xfrm>
            <a:prstGeom prst="rect">
              <a:avLst/>
            </a:prstGeom>
          </p:spPr>
        </p:pic>
        <p:pic>
          <p:nvPicPr>
            <p:cNvPr id="67" name="object 67"/>
            <p:cNvPicPr/>
            <p:nvPr/>
          </p:nvPicPr>
          <p:blipFill>
            <a:blip r:embed="rId47" cstate="print"/>
            <a:stretch>
              <a:fillRect/>
            </a:stretch>
          </p:blipFill>
          <p:spPr>
            <a:xfrm>
              <a:off x="3445763" y="1542288"/>
              <a:ext cx="316991" cy="291083"/>
            </a:xfrm>
            <a:prstGeom prst="rect">
              <a:avLst/>
            </a:prstGeom>
          </p:spPr>
        </p:pic>
        <p:pic>
          <p:nvPicPr>
            <p:cNvPr id="68" name="object 68"/>
            <p:cNvPicPr/>
            <p:nvPr/>
          </p:nvPicPr>
          <p:blipFill>
            <a:blip r:embed="rId48" cstate="print"/>
            <a:stretch>
              <a:fillRect/>
            </a:stretch>
          </p:blipFill>
          <p:spPr>
            <a:xfrm>
              <a:off x="3572256" y="1542288"/>
              <a:ext cx="553212" cy="291083"/>
            </a:xfrm>
            <a:prstGeom prst="rect">
              <a:avLst/>
            </a:prstGeom>
          </p:spPr>
        </p:pic>
        <p:pic>
          <p:nvPicPr>
            <p:cNvPr id="69" name="object 69"/>
            <p:cNvPicPr/>
            <p:nvPr/>
          </p:nvPicPr>
          <p:blipFill>
            <a:blip r:embed="rId49" cstate="print"/>
            <a:stretch>
              <a:fillRect/>
            </a:stretch>
          </p:blipFill>
          <p:spPr>
            <a:xfrm>
              <a:off x="3675888" y="1542288"/>
              <a:ext cx="690372" cy="307847"/>
            </a:xfrm>
            <a:prstGeom prst="rect">
              <a:avLst/>
            </a:prstGeom>
          </p:spPr>
        </p:pic>
        <p:pic>
          <p:nvPicPr>
            <p:cNvPr id="70" name="object 70"/>
            <p:cNvPicPr/>
            <p:nvPr/>
          </p:nvPicPr>
          <p:blipFill>
            <a:blip r:embed="rId50" cstate="print"/>
            <a:stretch>
              <a:fillRect/>
            </a:stretch>
          </p:blipFill>
          <p:spPr>
            <a:xfrm>
              <a:off x="60960" y="1755648"/>
              <a:ext cx="556260" cy="291083"/>
            </a:xfrm>
            <a:prstGeom prst="rect">
              <a:avLst/>
            </a:prstGeom>
          </p:spPr>
        </p:pic>
        <p:pic>
          <p:nvPicPr>
            <p:cNvPr id="71" name="object 71"/>
            <p:cNvPicPr/>
            <p:nvPr/>
          </p:nvPicPr>
          <p:blipFill>
            <a:blip r:embed="rId51" cstate="print"/>
            <a:stretch>
              <a:fillRect/>
            </a:stretch>
          </p:blipFill>
          <p:spPr>
            <a:xfrm>
              <a:off x="419100" y="1755648"/>
              <a:ext cx="486156" cy="291083"/>
            </a:xfrm>
            <a:prstGeom prst="rect">
              <a:avLst/>
            </a:prstGeom>
          </p:spPr>
        </p:pic>
        <p:pic>
          <p:nvPicPr>
            <p:cNvPr id="72" name="object 72"/>
            <p:cNvPicPr/>
            <p:nvPr/>
          </p:nvPicPr>
          <p:blipFill>
            <a:blip r:embed="rId52" cstate="print"/>
            <a:stretch>
              <a:fillRect/>
            </a:stretch>
          </p:blipFill>
          <p:spPr>
            <a:xfrm>
              <a:off x="711708" y="1755648"/>
              <a:ext cx="781812" cy="291083"/>
            </a:xfrm>
            <a:prstGeom prst="rect">
              <a:avLst/>
            </a:prstGeom>
          </p:spPr>
        </p:pic>
        <p:pic>
          <p:nvPicPr>
            <p:cNvPr id="73" name="object 73"/>
            <p:cNvPicPr/>
            <p:nvPr/>
          </p:nvPicPr>
          <p:blipFill>
            <a:blip r:embed="rId53" cstate="print"/>
            <a:stretch>
              <a:fillRect/>
            </a:stretch>
          </p:blipFill>
          <p:spPr>
            <a:xfrm>
              <a:off x="164592" y="1755648"/>
              <a:ext cx="2001011" cy="307848"/>
            </a:xfrm>
            <a:prstGeom prst="rect">
              <a:avLst/>
            </a:prstGeom>
          </p:spPr>
        </p:pic>
        <p:pic>
          <p:nvPicPr>
            <p:cNvPr id="74" name="object 74"/>
            <p:cNvPicPr/>
            <p:nvPr/>
          </p:nvPicPr>
          <p:blipFill>
            <a:blip r:embed="rId30" cstate="print"/>
            <a:stretch>
              <a:fillRect/>
            </a:stretch>
          </p:blipFill>
          <p:spPr>
            <a:xfrm>
              <a:off x="1927860" y="1755648"/>
              <a:ext cx="281939" cy="291083"/>
            </a:xfrm>
            <a:prstGeom prst="rect">
              <a:avLst/>
            </a:prstGeom>
          </p:spPr>
        </p:pic>
      </p:grpSp>
      <p:sp>
        <p:nvSpPr>
          <p:cNvPr id="75" name="object 75"/>
          <p:cNvSpPr txBox="1"/>
          <p:nvPr/>
        </p:nvSpPr>
        <p:spPr>
          <a:xfrm>
            <a:off x="159766" y="728853"/>
            <a:ext cx="4094479" cy="1306830"/>
          </a:xfrm>
          <a:prstGeom prst="rect">
            <a:avLst/>
          </a:prstGeom>
        </p:spPr>
        <p:txBody>
          <a:bodyPr vert="horz" wrap="square" lIns="0" tIns="12700" rIns="0" bIns="0" rtlCol="0">
            <a:spAutoFit/>
          </a:bodyPr>
          <a:lstStyle/>
          <a:p>
            <a:pPr marL="12700" marR="5080" algn="just">
              <a:lnSpc>
                <a:spcPct val="100000"/>
              </a:lnSpc>
              <a:spcBef>
                <a:spcPts val="100"/>
              </a:spcBef>
            </a:pPr>
            <a:r>
              <a:rPr sz="1400" u="sng" dirty="0">
                <a:uFill>
                  <a:solidFill>
                    <a:srgbClr val="000000"/>
                  </a:solidFill>
                </a:uFill>
                <a:latin typeface="Times New Roman"/>
                <a:cs typeface="Times New Roman"/>
              </a:rPr>
              <a:t>A </a:t>
            </a:r>
            <a:r>
              <a:rPr sz="1400" b="1" u="sng" dirty="0">
                <a:solidFill>
                  <a:srgbClr val="3333CC"/>
                </a:solidFill>
                <a:uFill>
                  <a:solidFill>
                    <a:srgbClr val="000000"/>
                  </a:solidFill>
                </a:uFill>
                <a:latin typeface="Times New Roman"/>
                <a:cs typeface="Times New Roman"/>
              </a:rPr>
              <a:t>queue</a:t>
            </a:r>
            <a:r>
              <a:rPr sz="1400" b="1" u="sng" dirty="0">
                <a:uFill>
                  <a:solidFill>
                    <a:srgbClr val="000000"/>
                  </a:solidFill>
                </a:uFill>
                <a:latin typeface="Times New Roman"/>
                <a:cs typeface="Times New Roman"/>
              </a:rPr>
              <a:t> </a:t>
            </a:r>
            <a:r>
              <a:rPr sz="1400" u="sng" spc="-5" dirty="0">
                <a:uFill>
                  <a:solidFill>
                    <a:srgbClr val="000000"/>
                  </a:solidFill>
                </a:uFill>
                <a:latin typeface="Times New Roman"/>
                <a:cs typeface="Times New Roman"/>
              </a:rPr>
              <a:t>is </a:t>
            </a:r>
            <a:r>
              <a:rPr sz="1400" u="sng" dirty="0">
                <a:uFill>
                  <a:solidFill>
                    <a:srgbClr val="000000"/>
                  </a:solidFill>
                </a:uFill>
                <a:latin typeface="Times New Roman"/>
                <a:cs typeface="Times New Roman"/>
              </a:rPr>
              <a:t>a </a:t>
            </a:r>
            <a:r>
              <a:rPr sz="1400" u="sng" spc="-5" dirty="0">
                <a:uFill>
                  <a:solidFill>
                    <a:srgbClr val="000000"/>
                  </a:solidFill>
                </a:uFill>
                <a:latin typeface="Times New Roman"/>
                <a:cs typeface="Times New Roman"/>
              </a:rPr>
              <a:t>linear list in </a:t>
            </a:r>
            <a:r>
              <a:rPr sz="1400" u="sng" spc="-10" dirty="0">
                <a:uFill>
                  <a:solidFill>
                    <a:srgbClr val="000000"/>
                  </a:solidFill>
                </a:uFill>
                <a:latin typeface="Times New Roman"/>
                <a:cs typeface="Times New Roman"/>
              </a:rPr>
              <a:t>which </a:t>
            </a:r>
            <a:r>
              <a:rPr sz="1400" u="sng" spc="-5" dirty="0">
                <a:uFill>
                  <a:solidFill>
                    <a:srgbClr val="000000"/>
                  </a:solidFill>
                </a:uFill>
                <a:latin typeface="Times New Roman"/>
                <a:cs typeface="Times New Roman"/>
              </a:rPr>
              <a:t>data can only </a:t>
            </a:r>
            <a:r>
              <a:rPr sz="1400" u="sng" spc="5" dirty="0">
                <a:uFill>
                  <a:solidFill>
                    <a:srgbClr val="000000"/>
                  </a:solidFill>
                </a:uFill>
                <a:latin typeface="Times New Roman"/>
                <a:cs typeface="Times New Roman"/>
              </a:rPr>
              <a:t>be </a:t>
            </a:r>
            <a:r>
              <a:rPr sz="1400" spc="5" dirty="0">
                <a:latin typeface="Times New Roman"/>
                <a:cs typeface="Times New Roman"/>
              </a:rPr>
              <a:t> </a:t>
            </a:r>
            <a:r>
              <a:rPr sz="1400" u="sng" spc="-5" dirty="0">
                <a:uFill>
                  <a:solidFill>
                    <a:srgbClr val="000000"/>
                  </a:solidFill>
                </a:uFill>
                <a:latin typeface="Times New Roman"/>
                <a:cs typeface="Times New Roman"/>
              </a:rPr>
              <a:t>inserted </a:t>
            </a:r>
            <a:r>
              <a:rPr sz="1400" u="sng" spc="-10" dirty="0">
                <a:uFill>
                  <a:solidFill>
                    <a:srgbClr val="000000"/>
                  </a:solidFill>
                </a:uFill>
                <a:latin typeface="Times New Roman"/>
                <a:cs typeface="Times New Roman"/>
              </a:rPr>
              <a:t>at </a:t>
            </a:r>
            <a:r>
              <a:rPr sz="1400" u="sng" spc="-5" dirty="0">
                <a:uFill>
                  <a:solidFill>
                    <a:srgbClr val="000000"/>
                  </a:solidFill>
                </a:uFill>
                <a:latin typeface="Times New Roman"/>
                <a:cs typeface="Times New Roman"/>
              </a:rPr>
              <a:t>one end, </a:t>
            </a:r>
            <a:r>
              <a:rPr sz="1400" u="sng" spc="-10" dirty="0">
                <a:uFill>
                  <a:solidFill>
                    <a:srgbClr val="000000"/>
                  </a:solidFill>
                </a:uFill>
                <a:latin typeface="Times New Roman"/>
                <a:cs typeface="Times New Roman"/>
              </a:rPr>
              <a:t>called </a:t>
            </a:r>
            <a:r>
              <a:rPr sz="1400" u="sng" spc="-5" dirty="0">
                <a:uFill>
                  <a:solidFill>
                    <a:srgbClr val="000000"/>
                  </a:solidFill>
                </a:uFill>
                <a:latin typeface="Times New Roman"/>
                <a:cs typeface="Times New Roman"/>
              </a:rPr>
              <a:t>the </a:t>
            </a:r>
            <a:r>
              <a:rPr sz="1400" b="1" i="1" u="sng" spc="-5" dirty="0">
                <a:solidFill>
                  <a:srgbClr val="3333CC"/>
                </a:solidFill>
                <a:uFill>
                  <a:solidFill>
                    <a:srgbClr val="000000"/>
                  </a:solidFill>
                </a:uFill>
                <a:latin typeface="Times New Roman"/>
                <a:cs typeface="Times New Roman"/>
              </a:rPr>
              <a:t>rear</a:t>
            </a:r>
            <a:r>
              <a:rPr sz="1400" u="sng" spc="-5" dirty="0">
                <a:uFill>
                  <a:solidFill>
                    <a:srgbClr val="000000"/>
                  </a:solidFill>
                </a:uFill>
                <a:latin typeface="Times New Roman"/>
                <a:cs typeface="Times New Roman"/>
              </a:rPr>
              <a:t>, and </a:t>
            </a:r>
            <a:r>
              <a:rPr sz="1400" u="sng" spc="-10" dirty="0">
                <a:uFill>
                  <a:solidFill>
                    <a:srgbClr val="000000"/>
                  </a:solidFill>
                </a:uFill>
                <a:latin typeface="Times New Roman"/>
                <a:cs typeface="Times New Roman"/>
              </a:rPr>
              <a:t>deleted </a:t>
            </a:r>
            <a:r>
              <a:rPr sz="1400" u="sng" spc="-5" dirty="0">
                <a:uFill>
                  <a:solidFill>
                    <a:srgbClr val="000000"/>
                  </a:solidFill>
                </a:uFill>
                <a:latin typeface="Times New Roman"/>
                <a:cs typeface="Times New Roman"/>
              </a:rPr>
              <a:t>from </a:t>
            </a:r>
            <a:r>
              <a:rPr sz="1400" u="sng" spc="5" dirty="0">
                <a:uFill>
                  <a:solidFill>
                    <a:srgbClr val="000000"/>
                  </a:solidFill>
                </a:uFill>
                <a:latin typeface="Times New Roman"/>
                <a:cs typeface="Times New Roman"/>
              </a:rPr>
              <a:t>the </a:t>
            </a:r>
            <a:r>
              <a:rPr sz="1400" spc="5" dirty="0">
                <a:latin typeface="Times New Roman"/>
                <a:cs typeface="Times New Roman"/>
              </a:rPr>
              <a:t> </a:t>
            </a:r>
            <a:r>
              <a:rPr sz="1400" u="sng" spc="-5" dirty="0">
                <a:uFill>
                  <a:solidFill>
                    <a:srgbClr val="000000"/>
                  </a:solidFill>
                </a:uFill>
                <a:latin typeface="Times New Roman"/>
                <a:cs typeface="Times New Roman"/>
              </a:rPr>
              <a:t>other end, </a:t>
            </a:r>
            <a:r>
              <a:rPr sz="1400" u="sng" spc="-10" dirty="0">
                <a:uFill>
                  <a:solidFill>
                    <a:srgbClr val="000000"/>
                  </a:solidFill>
                </a:uFill>
                <a:latin typeface="Times New Roman"/>
                <a:cs typeface="Times New Roman"/>
              </a:rPr>
              <a:t>called </a:t>
            </a:r>
            <a:r>
              <a:rPr sz="1400" u="sng" spc="-5" dirty="0">
                <a:uFill>
                  <a:solidFill>
                    <a:srgbClr val="000000"/>
                  </a:solidFill>
                </a:uFill>
                <a:latin typeface="Times New Roman"/>
                <a:cs typeface="Times New Roman"/>
              </a:rPr>
              <a:t>the </a:t>
            </a:r>
            <a:r>
              <a:rPr sz="1400" b="1" i="1" u="sng" spc="-5" dirty="0">
                <a:solidFill>
                  <a:srgbClr val="3333CC"/>
                </a:solidFill>
                <a:uFill>
                  <a:solidFill>
                    <a:srgbClr val="000000"/>
                  </a:solidFill>
                </a:uFill>
                <a:latin typeface="Times New Roman"/>
                <a:cs typeface="Times New Roman"/>
              </a:rPr>
              <a:t>front</a:t>
            </a:r>
            <a:r>
              <a:rPr sz="1400" spc="-5" dirty="0">
                <a:latin typeface="Times New Roman"/>
                <a:cs typeface="Times New Roman"/>
              </a:rPr>
              <a:t>. These restrictions ensure that  the data is processed through the </a:t>
            </a:r>
            <a:r>
              <a:rPr sz="1400" spc="-10" dirty="0">
                <a:latin typeface="Times New Roman"/>
                <a:cs typeface="Times New Roman"/>
              </a:rPr>
              <a:t>queue </a:t>
            </a:r>
            <a:r>
              <a:rPr sz="1400" spc="-5" dirty="0">
                <a:latin typeface="Times New Roman"/>
                <a:cs typeface="Times New Roman"/>
              </a:rPr>
              <a:t>in the order </a:t>
            </a:r>
            <a:r>
              <a:rPr sz="1400" spc="5" dirty="0">
                <a:latin typeface="Times New Roman"/>
                <a:cs typeface="Times New Roman"/>
              </a:rPr>
              <a:t>in  </a:t>
            </a:r>
            <a:r>
              <a:rPr sz="1400" spc="-5" dirty="0">
                <a:latin typeface="Times New Roman"/>
                <a:cs typeface="Times New Roman"/>
              </a:rPr>
              <a:t>which </a:t>
            </a:r>
            <a:r>
              <a:rPr sz="1400" dirty="0">
                <a:latin typeface="Times New Roman"/>
                <a:cs typeface="Times New Roman"/>
              </a:rPr>
              <a:t>it </a:t>
            </a:r>
            <a:r>
              <a:rPr sz="1400" spc="-5" dirty="0">
                <a:latin typeface="Times New Roman"/>
                <a:cs typeface="Times New Roman"/>
              </a:rPr>
              <a:t>is received. In other words, </a:t>
            </a:r>
            <a:r>
              <a:rPr sz="1400" dirty="0">
                <a:latin typeface="Times New Roman"/>
                <a:cs typeface="Times New Roman"/>
              </a:rPr>
              <a:t>a </a:t>
            </a:r>
            <a:r>
              <a:rPr sz="1400" spc="-5" dirty="0">
                <a:latin typeface="Times New Roman"/>
                <a:cs typeface="Times New Roman"/>
              </a:rPr>
              <a:t>queue is </a:t>
            </a:r>
            <a:r>
              <a:rPr sz="1400" dirty="0">
                <a:latin typeface="Times New Roman"/>
                <a:cs typeface="Times New Roman"/>
              </a:rPr>
              <a:t>a </a:t>
            </a:r>
            <a:r>
              <a:rPr sz="1400" b="1" u="sng" spc="-5" dirty="0">
                <a:solidFill>
                  <a:srgbClr val="3333CC"/>
                </a:solidFill>
                <a:uFill>
                  <a:solidFill>
                    <a:srgbClr val="3333CC"/>
                  </a:solidFill>
                </a:uFill>
                <a:latin typeface="Times New Roman"/>
                <a:cs typeface="Times New Roman"/>
              </a:rPr>
              <a:t>first </a:t>
            </a:r>
            <a:r>
              <a:rPr sz="1400" b="1" u="sng" dirty="0">
                <a:solidFill>
                  <a:srgbClr val="3333CC"/>
                </a:solidFill>
                <a:uFill>
                  <a:solidFill>
                    <a:srgbClr val="3333CC"/>
                  </a:solidFill>
                </a:uFill>
                <a:latin typeface="Times New Roman"/>
                <a:cs typeface="Times New Roman"/>
              </a:rPr>
              <a:t>in, </a:t>
            </a:r>
            <a:r>
              <a:rPr sz="1400" b="1" dirty="0">
                <a:solidFill>
                  <a:srgbClr val="3333CC"/>
                </a:solidFill>
                <a:latin typeface="Times New Roman"/>
                <a:cs typeface="Times New Roman"/>
              </a:rPr>
              <a:t> </a:t>
            </a:r>
            <a:r>
              <a:rPr sz="1400" b="1" u="sng" dirty="0">
                <a:solidFill>
                  <a:srgbClr val="3333CC"/>
                </a:solidFill>
                <a:uFill>
                  <a:solidFill>
                    <a:srgbClr val="3333CC"/>
                  </a:solidFill>
                </a:uFill>
                <a:latin typeface="Times New Roman"/>
                <a:cs typeface="Times New Roman"/>
              </a:rPr>
              <a:t>first out </a:t>
            </a:r>
            <a:r>
              <a:rPr sz="1400" b="1" u="sng" spc="-5" dirty="0">
                <a:solidFill>
                  <a:srgbClr val="3333CC"/>
                </a:solidFill>
                <a:uFill>
                  <a:solidFill>
                    <a:srgbClr val="3333CC"/>
                  </a:solidFill>
                </a:uFill>
                <a:latin typeface="Times New Roman"/>
                <a:cs typeface="Times New Roman"/>
              </a:rPr>
              <a:t>(FIFO)</a:t>
            </a:r>
            <a:r>
              <a:rPr sz="1400" b="1" u="sng" spc="-45" dirty="0">
                <a:uFill>
                  <a:solidFill>
                    <a:srgbClr val="3333CC"/>
                  </a:solidFill>
                </a:uFill>
                <a:latin typeface="Times New Roman"/>
                <a:cs typeface="Times New Roman"/>
              </a:rPr>
              <a:t> </a:t>
            </a:r>
            <a:r>
              <a:rPr sz="1400" u="sng" dirty="0">
                <a:uFill>
                  <a:solidFill>
                    <a:srgbClr val="3333CC"/>
                  </a:solidFill>
                </a:uFill>
                <a:latin typeface="Times New Roman"/>
                <a:cs typeface="Times New Roman"/>
              </a:rPr>
              <a:t>structure</a:t>
            </a:r>
            <a:r>
              <a:rPr sz="1400" dirty="0">
                <a:latin typeface="Times New Roman"/>
                <a:cs typeface="Times New Roman"/>
              </a:rPr>
              <a:t>.</a:t>
            </a:r>
            <a:endParaRPr sz="1400">
              <a:latin typeface="Times New Roman"/>
              <a:cs typeface="Times New Roman"/>
            </a:endParaRPr>
          </a:p>
        </p:txBody>
      </p:sp>
      <p:sp>
        <p:nvSpPr>
          <p:cNvPr id="76" name="object 76"/>
          <p:cNvSpPr txBox="1"/>
          <p:nvPr/>
        </p:nvSpPr>
        <p:spPr>
          <a:xfrm>
            <a:off x="1004443" y="3130423"/>
            <a:ext cx="2420620"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333CC"/>
                </a:solidFill>
                <a:latin typeface="Times New Roman"/>
                <a:cs typeface="Times New Roman"/>
              </a:rPr>
              <a:t>Figure </a:t>
            </a:r>
            <a:r>
              <a:rPr sz="1200" b="1" dirty="0">
                <a:solidFill>
                  <a:srgbClr val="3333CC"/>
                </a:solidFill>
                <a:latin typeface="Times New Roman"/>
                <a:cs typeface="Times New Roman"/>
              </a:rPr>
              <a:t>12.8 </a:t>
            </a:r>
            <a:r>
              <a:rPr sz="1000" b="1" spc="-30" dirty="0">
                <a:latin typeface="Times New Roman"/>
                <a:cs typeface="Times New Roman"/>
              </a:rPr>
              <a:t>Two </a:t>
            </a:r>
            <a:r>
              <a:rPr sz="1000" b="1" spc="-5" dirty="0">
                <a:latin typeface="Times New Roman"/>
                <a:cs typeface="Times New Roman"/>
              </a:rPr>
              <a:t>representation </a:t>
            </a:r>
            <a:r>
              <a:rPr sz="1000" b="1" dirty="0">
                <a:latin typeface="Times New Roman"/>
                <a:cs typeface="Times New Roman"/>
              </a:rPr>
              <a:t>of</a:t>
            </a:r>
            <a:r>
              <a:rPr sz="1000" b="1" spc="-55" dirty="0">
                <a:latin typeface="Times New Roman"/>
                <a:cs typeface="Times New Roman"/>
              </a:rPr>
              <a:t> </a:t>
            </a:r>
            <a:r>
              <a:rPr sz="1000" b="1" spc="-5" dirty="0">
                <a:latin typeface="Times New Roman"/>
                <a:cs typeface="Times New Roman"/>
              </a:rPr>
              <a:t>queues</a:t>
            </a:r>
            <a:endParaRPr sz="1000">
              <a:latin typeface="Times New Roman"/>
              <a:cs typeface="Times New Roman"/>
            </a:endParaRPr>
          </a:p>
        </p:txBody>
      </p:sp>
      <p:grpSp>
        <p:nvGrpSpPr>
          <p:cNvPr id="77" name="object 77"/>
          <p:cNvGrpSpPr/>
          <p:nvPr/>
        </p:nvGrpSpPr>
        <p:grpSpPr>
          <a:xfrm>
            <a:off x="304" y="0"/>
            <a:ext cx="4596130" cy="3452495"/>
            <a:chOff x="304" y="0"/>
            <a:chExt cx="4596130" cy="3452495"/>
          </a:xfrm>
        </p:grpSpPr>
        <p:pic>
          <p:nvPicPr>
            <p:cNvPr id="78" name="object 78"/>
            <p:cNvPicPr/>
            <p:nvPr/>
          </p:nvPicPr>
          <p:blipFill>
            <a:blip r:embed="rId54" cstate="print"/>
            <a:stretch>
              <a:fillRect/>
            </a:stretch>
          </p:blipFill>
          <p:spPr>
            <a:xfrm>
              <a:off x="313817" y="2253462"/>
              <a:ext cx="4115500" cy="784636"/>
            </a:xfrm>
            <a:prstGeom prst="rect">
              <a:avLst/>
            </a:prstGeom>
          </p:spPr>
        </p:pic>
        <p:sp>
          <p:nvSpPr>
            <p:cNvPr id="79" name="object 79"/>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174625" cy="105157"/>
          </a:xfrm>
          <a:prstGeom prst="rect">
            <a:avLst/>
          </a:prstGeom>
        </p:spPr>
        <p:txBody>
          <a:bodyPr vert="horz" wrap="square" lIns="0" tIns="12700" rIns="0" bIns="0" rtlCol="0">
            <a:spAutoFit/>
          </a:bodyPr>
          <a:lstStyle/>
          <a:p>
            <a:pPr marL="12700">
              <a:lnSpc>
                <a:spcPct val="100000"/>
              </a:lnSpc>
              <a:spcBef>
                <a:spcPts val="100"/>
              </a:spcBef>
            </a:pPr>
            <a:r>
              <a:rPr lang="en-US" sz="600" b="1" spc="-5" dirty="0" smtClean="0">
                <a:solidFill>
                  <a:srgbClr val="1C1C1C"/>
                </a:solidFill>
                <a:latin typeface="Arial"/>
                <a:cs typeface="Arial"/>
              </a:rPr>
              <a:t>3</a:t>
            </a:r>
            <a:endParaRPr sz="600" dirty="0">
              <a:latin typeface="Arial"/>
              <a:cs typeface="Arial"/>
            </a:endParaRPr>
          </a:p>
        </p:txBody>
      </p:sp>
      <p:sp>
        <p:nvSpPr>
          <p:cNvPr id="3" name="object 3"/>
          <p:cNvSpPr txBox="1"/>
          <p:nvPr/>
        </p:nvSpPr>
        <p:spPr>
          <a:xfrm>
            <a:off x="312166" y="3168523"/>
            <a:ext cx="4157345" cy="208279"/>
          </a:xfrm>
          <a:prstGeom prst="rect">
            <a:avLst/>
          </a:prstGeom>
        </p:spPr>
        <p:txBody>
          <a:bodyPr vert="horz" wrap="square" lIns="0" tIns="12700" rIns="0" bIns="0" rtlCol="0">
            <a:spAutoFit/>
          </a:bodyPr>
          <a:lstStyle/>
          <a:p>
            <a:pPr marL="12700">
              <a:lnSpc>
                <a:spcPct val="100000"/>
              </a:lnSpc>
              <a:spcBef>
                <a:spcPts val="100"/>
              </a:spcBef>
            </a:pPr>
            <a:r>
              <a:rPr sz="1200" b="1" spc="-10" dirty="0">
                <a:solidFill>
                  <a:srgbClr val="959595"/>
                </a:solidFill>
                <a:latin typeface="Times New Roman"/>
                <a:cs typeface="Times New Roman"/>
              </a:rPr>
              <a:t>Source: </a:t>
            </a:r>
            <a:r>
              <a:rPr sz="1200" b="1" spc="-5" dirty="0">
                <a:solidFill>
                  <a:srgbClr val="959595"/>
                </a:solidFill>
                <a:latin typeface="Times New Roman"/>
                <a:cs typeface="Times New Roman"/>
              </a:rPr>
              <a:t>Foundations </a:t>
            </a:r>
            <a:r>
              <a:rPr sz="1200" b="1" dirty="0">
                <a:solidFill>
                  <a:srgbClr val="959595"/>
                </a:solidFill>
                <a:latin typeface="Times New Roman"/>
                <a:cs typeface="Times New Roman"/>
              </a:rPr>
              <a:t>of </a:t>
            </a:r>
            <a:r>
              <a:rPr sz="1200" b="1" spc="-5" dirty="0">
                <a:solidFill>
                  <a:srgbClr val="959595"/>
                </a:solidFill>
                <a:latin typeface="Times New Roman"/>
                <a:cs typeface="Times New Roman"/>
              </a:rPr>
              <a:t>Computer Science </a:t>
            </a:r>
            <a:r>
              <a:rPr sz="1200" b="1" spc="-5" dirty="0">
                <a:solidFill>
                  <a:srgbClr val="959595"/>
                </a:solidFill>
                <a:latin typeface="Symbol"/>
                <a:cs typeface="Symbol"/>
              </a:rPr>
              <a:t></a:t>
            </a:r>
            <a:r>
              <a:rPr sz="1200" b="1" spc="-5" dirty="0">
                <a:solidFill>
                  <a:srgbClr val="959595"/>
                </a:solidFill>
                <a:latin typeface="Times New Roman"/>
                <a:cs typeface="Times New Roman"/>
              </a:rPr>
              <a:t> Cengage</a:t>
            </a:r>
            <a:r>
              <a:rPr sz="1200" b="1" spc="90" dirty="0">
                <a:solidFill>
                  <a:srgbClr val="959595"/>
                </a:solidFill>
                <a:latin typeface="Times New Roman"/>
                <a:cs typeface="Times New Roman"/>
              </a:rPr>
              <a:t> </a:t>
            </a:r>
            <a:r>
              <a:rPr sz="1200" b="1" spc="-5" dirty="0">
                <a:solidFill>
                  <a:srgbClr val="959595"/>
                </a:solidFill>
                <a:latin typeface="Times New Roman"/>
                <a:cs typeface="Times New Roman"/>
              </a:rPr>
              <a:t>Learning</a:t>
            </a:r>
            <a:endParaRPr sz="1200">
              <a:latin typeface="Times New Roman"/>
              <a:cs typeface="Times New Roman"/>
            </a:endParaRPr>
          </a:p>
        </p:txBody>
      </p:sp>
      <p:grpSp>
        <p:nvGrpSpPr>
          <p:cNvPr id="6" name="object 6"/>
          <p:cNvGrpSpPr/>
          <p:nvPr/>
        </p:nvGrpSpPr>
        <p:grpSpPr>
          <a:xfrm>
            <a:off x="220091" y="513577"/>
            <a:ext cx="3282696" cy="1700954"/>
            <a:chOff x="220091" y="519537"/>
            <a:chExt cx="3282696" cy="1700954"/>
          </a:xfrm>
        </p:grpSpPr>
        <p:pic>
          <p:nvPicPr>
            <p:cNvPr id="7" name="object 7"/>
            <p:cNvPicPr/>
            <p:nvPr/>
          </p:nvPicPr>
          <p:blipFill>
            <a:blip r:embed="rId3" cstate="print"/>
            <a:stretch>
              <a:fillRect/>
            </a:stretch>
          </p:blipFill>
          <p:spPr>
            <a:xfrm>
              <a:off x="227863" y="519537"/>
              <a:ext cx="2881884" cy="963168"/>
            </a:xfrm>
            <a:prstGeom prst="rect">
              <a:avLst/>
            </a:prstGeom>
          </p:spPr>
        </p:pic>
        <p:pic>
          <p:nvPicPr>
            <p:cNvPr id="8" name="object 8"/>
            <p:cNvPicPr/>
            <p:nvPr/>
          </p:nvPicPr>
          <p:blipFill>
            <a:blip r:embed="rId4" cstate="print"/>
            <a:stretch>
              <a:fillRect/>
            </a:stretch>
          </p:blipFill>
          <p:spPr>
            <a:xfrm>
              <a:off x="220091" y="1257324"/>
              <a:ext cx="3282696" cy="963167"/>
            </a:xfrm>
            <a:prstGeom prst="rect">
              <a:avLst/>
            </a:prstGeom>
          </p:spPr>
        </p:pic>
      </p:grpSp>
      <p:sp>
        <p:nvSpPr>
          <p:cNvPr id="9" name="object 9"/>
          <p:cNvSpPr txBox="1"/>
          <p:nvPr/>
        </p:nvSpPr>
        <p:spPr>
          <a:xfrm>
            <a:off x="630681" y="738167"/>
            <a:ext cx="2526030" cy="1489075"/>
          </a:xfrm>
          <a:prstGeom prst="rect">
            <a:avLst/>
          </a:prstGeom>
        </p:spPr>
        <p:txBody>
          <a:bodyPr vert="horz" wrap="square" lIns="0" tIns="12700" rIns="0" bIns="0" rtlCol="0">
            <a:spAutoFit/>
          </a:bodyPr>
          <a:lstStyle/>
          <a:p>
            <a:pPr marL="12700" marR="5080">
              <a:lnSpc>
                <a:spcPct val="100000"/>
              </a:lnSpc>
              <a:spcBef>
                <a:spcPts val="100"/>
              </a:spcBef>
            </a:pPr>
            <a:r>
              <a:rPr sz="4800" b="1" spc="10" dirty="0">
                <a:latin typeface="Franklin Gothic Demi Cond"/>
                <a:cs typeface="Franklin Gothic Demi Cond"/>
              </a:rPr>
              <a:t>Abstract  </a:t>
            </a:r>
            <a:r>
              <a:rPr sz="4800" b="1" spc="15" dirty="0">
                <a:latin typeface="Franklin Gothic Demi Cond"/>
                <a:cs typeface="Franklin Gothic Demi Cond"/>
              </a:rPr>
              <a:t>Data</a:t>
            </a:r>
            <a:r>
              <a:rPr sz="4800" b="1" spc="-140" dirty="0">
                <a:latin typeface="Franklin Gothic Demi Cond"/>
                <a:cs typeface="Franklin Gothic Demi Cond"/>
              </a:rPr>
              <a:t> </a:t>
            </a:r>
            <a:r>
              <a:rPr sz="4800" b="1" spc="-15" dirty="0">
                <a:latin typeface="Franklin Gothic Demi Cond"/>
                <a:cs typeface="Franklin Gothic Demi Cond"/>
              </a:rPr>
              <a:t>Types</a:t>
            </a:r>
            <a:endParaRPr sz="4800" dirty="0">
              <a:latin typeface="Franklin Gothic Demi Cond"/>
              <a:cs typeface="Franklin Gothic Demi Cond"/>
            </a:endParaRPr>
          </a:p>
        </p:txBody>
      </p:sp>
      <p:grpSp>
        <p:nvGrpSpPr>
          <p:cNvPr id="10" name="object 10"/>
          <p:cNvGrpSpPr/>
          <p:nvPr/>
        </p:nvGrpSpPr>
        <p:grpSpPr>
          <a:xfrm>
            <a:off x="304" y="0"/>
            <a:ext cx="4596130" cy="3452495"/>
            <a:chOff x="304" y="0"/>
            <a:chExt cx="4596130" cy="3452495"/>
          </a:xfrm>
        </p:grpSpPr>
        <p:pic>
          <p:nvPicPr>
            <p:cNvPr id="11" name="object 11"/>
            <p:cNvPicPr/>
            <p:nvPr/>
          </p:nvPicPr>
          <p:blipFill>
            <a:blip r:embed="rId5" cstate="print"/>
            <a:stretch>
              <a:fillRect/>
            </a:stretch>
          </p:blipFill>
          <p:spPr>
            <a:xfrm>
              <a:off x="3502151" y="111252"/>
              <a:ext cx="1056131" cy="1377696"/>
            </a:xfrm>
            <a:prstGeom prst="rect">
              <a:avLst/>
            </a:prstGeom>
          </p:spPr>
        </p:pic>
        <p:pic>
          <p:nvPicPr>
            <p:cNvPr id="12" name="object 12"/>
            <p:cNvPicPr/>
            <p:nvPr/>
          </p:nvPicPr>
          <p:blipFill>
            <a:blip r:embed="rId6" cstate="print"/>
            <a:stretch>
              <a:fillRect/>
            </a:stretch>
          </p:blipFill>
          <p:spPr>
            <a:xfrm>
              <a:off x="3467354" y="76200"/>
              <a:ext cx="1049337" cy="1371600"/>
            </a:xfrm>
            <a:prstGeom prst="rect">
              <a:avLst/>
            </a:prstGeom>
          </p:spPr>
        </p:pic>
        <p:sp>
          <p:nvSpPr>
            <p:cNvPr id="13" name="object 13"/>
            <p:cNvSpPr/>
            <p:nvPr/>
          </p:nvSpPr>
          <p:spPr>
            <a:xfrm>
              <a:off x="3466592" y="75438"/>
              <a:ext cx="1050925" cy="1373505"/>
            </a:xfrm>
            <a:custGeom>
              <a:avLst/>
              <a:gdLst/>
              <a:ahLst/>
              <a:cxnLst/>
              <a:rect l="l" t="t" r="r" b="b"/>
              <a:pathLst>
                <a:path w="1050925" h="1373505">
                  <a:moveTo>
                    <a:pt x="0" y="1373124"/>
                  </a:moveTo>
                  <a:lnTo>
                    <a:pt x="1050925" y="1373124"/>
                  </a:lnTo>
                  <a:lnTo>
                    <a:pt x="1050925" y="0"/>
                  </a:lnTo>
                  <a:lnTo>
                    <a:pt x="0" y="0"/>
                  </a:lnTo>
                  <a:lnTo>
                    <a:pt x="0" y="1373124"/>
                  </a:lnTo>
                  <a:close/>
                </a:path>
              </a:pathLst>
            </a:custGeom>
            <a:ln w="3175">
              <a:solidFill>
                <a:srgbClr val="000000"/>
              </a:solidFill>
            </a:ln>
          </p:spPr>
          <p:txBody>
            <a:bodyPr wrap="square" lIns="0" tIns="0" rIns="0" bIns="0" rtlCol="0"/>
            <a:lstStyle/>
            <a:p>
              <a:endParaRPr/>
            </a:p>
          </p:txBody>
        </p:sp>
        <p:sp>
          <p:nvSpPr>
            <p:cNvPr id="14" name="object 14"/>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12.26</a:t>
            </a:r>
            <a:endParaRPr sz="600">
              <a:latin typeface="Arial"/>
              <a:cs typeface="Arial"/>
            </a:endParaRPr>
          </a:p>
        </p:txBody>
      </p:sp>
      <p:sp>
        <p:nvSpPr>
          <p:cNvPr id="3" name="object 3"/>
          <p:cNvSpPr txBox="1">
            <a:spLocks noGrp="1"/>
          </p:cNvSpPr>
          <p:nvPr>
            <p:ph type="title"/>
          </p:nvPr>
        </p:nvSpPr>
        <p:spPr>
          <a:xfrm>
            <a:off x="45466" y="5016"/>
            <a:ext cx="1906270"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0000"/>
                </a:solidFill>
                <a:latin typeface="Times New Roman"/>
                <a:cs typeface="Times New Roman"/>
              </a:rPr>
              <a:t>Operations on</a:t>
            </a:r>
            <a:r>
              <a:rPr sz="1600" b="1" spc="-50" dirty="0">
                <a:solidFill>
                  <a:srgbClr val="FF0000"/>
                </a:solidFill>
                <a:latin typeface="Times New Roman"/>
                <a:cs typeface="Times New Roman"/>
              </a:rPr>
              <a:t> </a:t>
            </a:r>
            <a:r>
              <a:rPr sz="1600" b="1" spc="-5" dirty="0">
                <a:solidFill>
                  <a:srgbClr val="FF0000"/>
                </a:solidFill>
                <a:latin typeface="Times New Roman"/>
                <a:cs typeface="Times New Roman"/>
              </a:rPr>
              <a:t>queues</a:t>
            </a:r>
            <a:endParaRPr sz="1600">
              <a:latin typeface="Times New Roman"/>
              <a:cs typeface="Times New Roman"/>
            </a:endParaRPr>
          </a:p>
        </p:txBody>
      </p:sp>
      <p:sp>
        <p:nvSpPr>
          <p:cNvPr id="4" name="object 4"/>
          <p:cNvSpPr txBox="1"/>
          <p:nvPr/>
        </p:nvSpPr>
        <p:spPr>
          <a:xfrm>
            <a:off x="1226947" y="3131121"/>
            <a:ext cx="1955800"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333CC"/>
                </a:solidFill>
                <a:latin typeface="Times New Roman"/>
                <a:cs typeface="Times New Roman"/>
              </a:rPr>
              <a:t>Figure </a:t>
            </a:r>
            <a:r>
              <a:rPr sz="1200" b="1" dirty="0">
                <a:solidFill>
                  <a:srgbClr val="3333CC"/>
                </a:solidFill>
                <a:latin typeface="Times New Roman"/>
                <a:cs typeface="Times New Roman"/>
              </a:rPr>
              <a:t>12.9 </a:t>
            </a:r>
            <a:r>
              <a:rPr sz="1000" b="1" spc="-5" dirty="0">
                <a:latin typeface="Times New Roman"/>
                <a:cs typeface="Times New Roman"/>
              </a:rPr>
              <a:t>The queue</a:t>
            </a:r>
            <a:r>
              <a:rPr sz="1000" b="1" spc="-35" dirty="0">
                <a:latin typeface="Times New Roman"/>
                <a:cs typeface="Times New Roman"/>
              </a:rPr>
              <a:t> </a:t>
            </a:r>
            <a:r>
              <a:rPr sz="1000" b="1" spc="-5" dirty="0">
                <a:latin typeface="Times New Roman"/>
                <a:cs typeface="Times New Roman"/>
              </a:rPr>
              <a:t>operation</a:t>
            </a:r>
            <a:endParaRPr sz="1000">
              <a:latin typeface="Times New Roman"/>
              <a:cs typeface="Times New Roman"/>
            </a:endParaRPr>
          </a:p>
        </p:txBody>
      </p:sp>
      <p:grpSp>
        <p:nvGrpSpPr>
          <p:cNvPr id="5" name="object 5"/>
          <p:cNvGrpSpPr/>
          <p:nvPr/>
        </p:nvGrpSpPr>
        <p:grpSpPr>
          <a:xfrm>
            <a:off x="393192" y="1862193"/>
            <a:ext cx="3270885" cy="1253490"/>
            <a:chOff x="393192" y="1862193"/>
            <a:chExt cx="3270885" cy="1253490"/>
          </a:xfrm>
        </p:grpSpPr>
        <p:pic>
          <p:nvPicPr>
            <p:cNvPr id="6" name="object 6"/>
            <p:cNvPicPr/>
            <p:nvPr/>
          </p:nvPicPr>
          <p:blipFill>
            <a:blip r:embed="rId2" cstate="print"/>
            <a:stretch>
              <a:fillRect/>
            </a:stretch>
          </p:blipFill>
          <p:spPr>
            <a:xfrm>
              <a:off x="393192" y="1862193"/>
              <a:ext cx="1890373" cy="300044"/>
            </a:xfrm>
            <a:prstGeom prst="rect">
              <a:avLst/>
            </a:prstGeom>
          </p:spPr>
        </p:pic>
        <p:pic>
          <p:nvPicPr>
            <p:cNvPr id="7" name="object 7"/>
            <p:cNvPicPr/>
            <p:nvPr/>
          </p:nvPicPr>
          <p:blipFill>
            <a:blip r:embed="rId3" cstate="print"/>
            <a:stretch>
              <a:fillRect/>
            </a:stretch>
          </p:blipFill>
          <p:spPr>
            <a:xfrm>
              <a:off x="393192" y="2324188"/>
              <a:ext cx="3270609" cy="791211"/>
            </a:xfrm>
            <a:prstGeom prst="rect">
              <a:avLst/>
            </a:prstGeom>
          </p:spPr>
        </p:pic>
      </p:grpSp>
      <p:sp>
        <p:nvSpPr>
          <p:cNvPr id="8" name="object 8"/>
          <p:cNvSpPr txBox="1"/>
          <p:nvPr/>
        </p:nvSpPr>
        <p:spPr>
          <a:xfrm>
            <a:off x="45466" y="271716"/>
            <a:ext cx="4431665" cy="1831339"/>
          </a:xfrm>
          <a:prstGeom prst="rect">
            <a:avLst/>
          </a:prstGeom>
        </p:spPr>
        <p:txBody>
          <a:bodyPr vert="horz" wrap="square" lIns="0" tIns="13335" rIns="0" bIns="0" rtlCol="0">
            <a:spAutoFit/>
          </a:bodyPr>
          <a:lstStyle/>
          <a:p>
            <a:pPr marL="50800" marR="5080" algn="just">
              <a:lnSpc>
                <a:spcPct val="100000"/>
              </a:lnSpc>
              <a:spcBef>
                <a:spcPts val="105"/>
              </a:spcBef>
            </a:pPr>
            <a:r>
              <a:rPr sz="1400" spc="-5" dirty="0">
                <a:latin typeface="Times New Roman"/>
                <a:cs typeface="Times New Roman"/>
              </a:rPr>
              <a:t>Although we can define many operations </a:t>
            </a:r>
            <a:r>
              <a:rPr sz="1400" dirty="0">
                <a:latin typeface="Times New Roman"/>
                <a:cs typeface="Times New Roman"/>
              </a:rPr>
              <a:t>for a </a:t>
            </a:r>
            <a:r>
              <a:rPr sz="1400" spc="-5" dirty="0">
                <a:latin typeface="Times New Roman"/>
                <a:cs typeface="Times New Roman"/>
              </a:rPr>
              <a:t>queue, </a:t>
            </a:r>
            <a:r>
              <a:rPr sz="1400" u="sng" dirty="0">
                <a:uFill>
                  <a:solidFill>
                    <a:srgbClr val="000000"/>
                  </a:solidFill>
                </a:uFill>
                <a:latin typeface="Times New Roman"/>
                <a:cs typeface="Times New Roman"/>
              </a:rPr>
              <a:t>four </a:t>
            </a:r>
            <a:r>
              <a:rPr sz="1400" dirty="0">
                <a:latin typeface="Times New Roman"/>
                <a:cs typeface="Times New Roman"/>
              </a:rPr>
              <a:t> </a:t>
            </a:r>
            <a:r>
              <a:rPr sz="1400" u="sng" dirty="0">
                <a:uFill>
                  <a:solidFill>
                    <a:srgbClr val="000000"/>
                  </a:solidFill>
                </a:uFill>
                <a:latin typeface="Times New Roman"/>
                <a:cs typeface="Times New Roman"/>
              </a:rPr>
              <a:t>are </a:t>
            </a:r>
            <a:r>
              <a:rPr sz="1400" u="sng" spc="-5" dirty="0">
                <a:uFill>
                  <a:solidFill>
                    <a:srgbClr val="000000"/>
                  </a:solidFill>
                </a:uFill>
                <a:latin typeface="Times New Roman"/>
                <a:cs typeface="Times New Roman"/>
              </a:rPr>
              <a:t>basic</a:t>
            </a:r>
            <a:r>
              <a:rPr sz="1400" spc="-5" dirty="0">
                <a:latin typeface="Times New Roman"/>
                <a:cs typeface="Times New Roman"/>
              </a:rPr>
              <a:t>: </a:t>
            </a:r>
            <a:r>
              <a:rPr sz="1400" b="1" i="1" dirty="0">
                <a:solidFill>
                  <a:srgbClr val="990000"/>
                </a:solidFill>
                <a:latin typeface="Times New Roman"/>
                <a:cs typeface="Times New Roman"/>
              </a:rPr>
              <a:t>queue</a:t>
            </a:r>
            <a:r>
              <a:rPr sz="1400" dirty="0">
                <a:latin typeface="Times New Roman"/>
                <a:cs typeface="Times New Roman"/>
              </a:rPr>
              <a:t>, </a:t>
            </a:r>
            <a:r>
              <a:rPr sz="1400" b="1" i="1" spc="-5" dirty="0">
                <a:solidFill>
                  <a:srgbClr val="990000"/>
                </a:solidFill>
                <a:latin typeface="Times New Roman"/>
                <a:cs typeface="Times New Roman"/>
              </a:rPr>
              <a:t>enqueue</a:t>
            </a:r>
            <a:r>
              <a:rPr sz="1400" spc="-5" dirty="0">
                <a:latin typeface="Times New Roman"/>
                <a:cs typeface="Times New Roman"/>
              </a:rPr>
              <a:t>, </a:t>
            </a:r>
            <a:r>
              <a:rPr sz="1400" b="1" i="1" spc="-5" dirty="0">
                <a:solidFill>
                  <a:srgbClr val="990000"/>
                </a:solidFill>
                <a:latin typeface="Times New Roman"/>
                <a:cs typeface="Times New Roman"/>
              </a:rPr>
              <a:t>dequeue </a:t>
            </a:r>
            <a:r>
              <a:rPr sz="1400" spc="-10" dirty="0">
                <a:latin typeface="Times New Roman"/>
                <a:cs typeface="Times New Roman"/>
              </a:rPr>
              <a:t>and </a:t>
            </a:r>
            <a:r>
              <a:rPr sz="1400" b="1" i="1" spc="-5" dirty="0">
                <a:solidFill>
                  <a:srgbClr val="990000"/>
                </a:solidFill>
                <a:latin typeface="Times New Roman"/>
                <a:cs typeface="Times New Roman"/>
              </a:rPr>
              <a:t>empty</a:t>
            </a:r>
            <a:r>
              <a:rPr sz="1400" spc="-5" dirty="0">
                <a:latin typeface="Times New Roman"/>
                <a:cs typeface="Times New Roman"/>
              </a:rPr>
              <a:t>, </a:t>
            </a:r>
            <a:r>
              <a:rPr sz="1400" spc="-10" dirty="0">
                <a:latin typeface="Times New Roman"/>
                <a:cs typeface="Times New Roman"/>
              </a:rPr>
              <a:t>as </a:t>
            </a:r>
            <a:r>
              <a:rPr sz="1400" spc="-5" dirty="0">
                <a:latin typeface="Times New Roman"/>
                <a:cs typeface="Times New Roman"/>
              </a:rPr>
              <a:t>defined  </a:t>
            </a:r>
            <a:r>
              <a:rPr sz="1400" spc="-15" dirty="0">
                <a:latin typeface="Times New Roman"/>
                <a:cs typeface="Times New Roman"/>
              </a:rPr>
              <a:t>below.</a:t>
            </a:r>
            <a:endParaRPr sz="1400">
              <a:latin typeface="Times New Roman"/>
              <a:cs typeface="Times New Roman"/>
            </a:endParaRPr>
          </a:p>
          <a:p>
            <a:pPr marL="12700">
              <a:lnSpc>
                <a:spcPct val="100000"/>
              </a:lnSpc>
              <a:spcBef>
                <a:spcPts val="955"/>
              </a:spcBef>
            </a:pPr>
            <a:r>
              <a:rPr sz="1400" b="1" dirty="0">
                <a:solidFill>
                  <a:srgbClr val="660066"/>
                </a:solidFill>
                <a:latin typeface="Times New Roman"/>
                <a:cs typeface="Times New Roman"/>
              </a:rPr>
              <a:t>The </a:t>
            </a:r>
            <a:r>
              <a:rPr sz="1400" b="1" i="1" dirty="0">
                <a:solidFill>
                  <a:srgbClr val="660066"/>
                </a:solidFill>
                <a:latin typeface="Times New Roman"/>
                <a:cs typeface="Times New Roman"/>
              </a:rPr>
              <a:t>queue</a:t>
            </a:r>
            <a:r>
              <a:rPr sz="1400" b="1" i="1" spc="-50" dirty="0">
                <a:solidFill>
                  <a:srgbClr val="660066"/>
                </a:solidFill>
                <a:latin typeface="Times New Roman"/>
                <a:cs typeface="Times New Roman"/>
              </a:rPr>
              <a:t> </a:t>
            </a:r>
            <a:r>
              <a:rPr sz="1400" b="1" dirty="0">
                <a:solidFill>
                  <a:srgbClr val="660066"/>
                </a:solidFill>
                <a:latin typeface="Times New Roman"/>
                <a:cs typeface="Times New Roman"/>
              </a:rPr>
              <a:t>operation</a:t>
            </a:r>
            <a:endParaRPr sz="1400">
              <a:latin typeface="Times New Roman"/>
              <a:cs typeface="Times New Roman"/>
            </a:endParaRPr>
          </a:p>
          <a:p>
            <a:pPr marL="12700">
              <a:lnSpc>
                <a:spcPct val="100000"/>
              </a:lnSpc>
              <a:spcBef>
                <a:spcPts val="720"/>
              </a:spcBef>
              <a:tabLst>
                <a:tab pos="432434" algn="l"/>
                <a:tab pos="1837055" algn="l"/>
                <a:tab pos="2508885" algn="l"/>
                <a:tab pos="2841625" algn="l"/>
                <a:tab pos="3458845" algn="l"/>
                <a:tab pos="4102100" algn="l"/>
              </a:tabLst>
            </a:pPr>
            <a:r>
              <a:rPr sz="1400" u="sng" spc="-5" dirty="0">
                <a:uFill>
                  <a:solidFill>
                    <a:srgbClr val="000000"/>
                  </a:solidFill>
                </a:uFill>
                <a:latin typeface="Times New Roman"/>
                <a:cs typeface="Times New Roman"/>
              </a:rPr>
              <a:t>The	</a:t>
            </a:r>
            <a:r>
              <a:rPr sz="1400" b="1" i="1" u="sng" spc="-5" dirty="0">
                <a:solidFill>
                  <a:srgbClr val="990000"/>
                </a:solidFill>
                <a:uFill>
                  <a:solidFill>
                    <a:srgbClr val="000000"/>
                  </a:solidFill>
                </a:uFill>
                <a:latin typeface="Times New Roman"/>
                <a:cs typeface="Times New Roman"/>
              </a:rPr>
              <a:t>queue</a:t>
            </a:r>
            <a:r>
              <a:rPr sz="1400" b="1" i="1" u="sng" spc="-5" dirty="0">
                <a:uFill>
                  <a:solidFill>
                    <a:srgbClr val="000000"/>
                  </a:solidFill>
                </a:uFill>
                <a:latin typeface="Times New Roman"/>
                <a:cs typeface="Times New Roman"/>
              </a:rPr>
              <a:t>  </a:t>
            </a:r>
            <a:r>
              <a:rPr sz="1400" b="1" i="1" u="sng" spc="105" dirty="0">
                <a:uFill>
                  <a:solidFill>
                    <a:srgbClr val="000000"/>
                  </a:solidFill>
                </a:uFill>
                <a:latin typeface="Times New Roman"/>
                <a:cs typeface="Times New Roman"/>
              </a:rPr>
              <a:t> </a:t>
            </a:r>
            <a:r>
              <a:rPr sz="1400" u="sng" spc="-5" dirty="0">
                <a:uFill>
                  <a:solidFill>
                    <a:srgbClr val="000000"/>
                  </a:solidFill>
                </a:uFill>
                <a:latin typeface="Times New Roman"/>
                <a:cs typeface="Times New Roman"/>
              </a:rPr>
              <a:t>operation	</a:t>
            </a:r>
            <a:r>
              <a:rPr sz="1400" b="1" u="sng" spc="-10" dirty="0">
                <a:uFill>
                  <a:solidFill>
                    <a:srgbClr val="000000"/>
                  </a:solidFill>
                </a:uFill>
                <a:latin typeface="Times New Roman"/>
                <a:cs typeface="Times New Roman"/>
              </a:rPr>
              <a:t>creates	</a:t>
            </a:r>
            <a:r>
              <a:rPr sz="1400" b="1" u="sng" dirty="0">
                <a:uFill>
                  <a:solidFill>
                    <a:srgbClr val="000000"/>
                  </a:solidFill>
                </a:uFill>
                <a:latin typeface="Times New Roman"/>
                <a:cs typeface="Times New Roman"/>
              </a:rPr>
              <a:t>an	</a:t>
            </a:r>
            <a:r>
              <a:rPr sz="1400" b="1" u="sng" spc="-5" dirty="0">
                <a:uFill>
                  <a:solidFill>
                    <a:srgbClr val="000000"/>
                  </a:solidFill>
                </a:uFill>
                <a:latin typeface="Times New Roman"/>
                <a:cs typeface="Times New Roman"/>
              </a:rPr>
              <a:t>empty	</a:t>
            </a:r>
            <a:r>
              <a:rPr sz="1400" b="1" u="sng" dirty="0">
                <a:uFill>
                  <a:solidFill>
                    <a:srgbClr val="000000"/>
                  </a:solidFill>
                </a:uFill>
                <a:latin typeface="Times New Roman"/>
                <a:cs typeface="Times New Roman"/>
              </a:rPr>
              <a:t>queue</a:t>
            </a:r>
            <a:r>
              <a:rPr sz="1400" dirty="0">
                <a:latin typeface="Times New Roman"/>
                <a:cs typeface="Times New Roman"/>
              </a:rPr>
              <a:t>.	</a:t>
            </a:r>
            <a:r>
              <a:rPr sz="1400" spc="-5" dirty="0">
                <a:latin typeface="Times New Roman"/>
                <a:cs typeface="Times New Roman"/>
              </a:rPr>
              <a:t>The</a:t>
            </a:r>
            <a:endParaRPr sz="1400">
              <a:latin typeface="Times New Roman"/>
              <a:cs typeface="Times New Roman"/>
            </a:endParaRPr>
          </a:p>
          <a:p>
            <a:pPr marL="12700">
              <a:lnSpc>
                <a:spcPct val="100000"/>
              </a:lnSpc>
              <a:spcBef>
                <a:spcPts val="5"/>
              </a:spcBef>
            </a:pPr>
            <a:r>
              <a:rPr sz="1400" dirty="0">
                <a:latin typeface="Times New Roman"/>
                <a:cs typeface="Times New Roman"/>
              </a:rPr>
              <a:t>following shows </a:t>
            </a:r>
            <a:r>
              <a:rPr sz="1400" spc="5" dirty="0">
                <a:latin typeface="Times New Roman"/>
                <a:cs typeface="Times New Roman"/>
              </a:rPr>
              <a:t>the</a:t>
            </a:r>
            <a:r>
              <a:rPr sz="1400" spc="-90" dirty="0">
                <a:latin typeface="Times New Roman"/>
                <a:cs typeface="Times New Roman"/>
              </a:rPr>
              <a:t> </a:t>
            </a:r>
            <a:r>
              <a:rPr sz="1400" spc="-5" dirty="0">
                <a:latin typeface="Times New Roman"/>
                <a:cs typeface="Times New Roman"/>
              </a:rPr>
              <a:t>format.</a:t>
            </a:r>
            <a:endParaRPr sz="1400">
              <a:latin typeface="Times New Roman"/>
              <a:cs typeface="Times New Roman"/>
            </a:endParaRPr>
          </a:p>
          <a:p>
            <a:pPr marL="2679700">
              <a:lnSpc>
                <a:spcPct val="100000"/>
              </a:lnSpc>
              <a:spcBef>
                <a:spcPts val="530"/>
              </a:spcBef>
            </a:pPr>
            <a:r>
              <a:rPr sz="1600" b="1" spc="-5" dirty="0">
                <a:solidFill>
                  <a:srgbClr val="3333CC"/>
                </a:solidFill>
                <a:latin typeface="Times New Roman"/>
                <a:cs typeface="Times New Roman"/>
              </a:rPr>
              <a:t>queue(Q)</a:t>
            </a:r>
            <a:endParaRPr sz="1600">
              <a:latin typeface="Times New Roman"/>
              <a:cs typeface="Times New Roman"/>
            </a:endParaRPr>
          </a:p>
        </p:txBody>
      </p:sp>
      <p:sp>
        <p:nvSpPr>
          <p:cNvPr id="9" name="object 9"/>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12.27</a:t>
            </a:r>
            <a:endParaRPr sz="600">
              <a:latin typeface="Arial"/>
              <a:cs typeface="Arial"/>
            </a:endParaRPr>
          </a:p>
        </p:txBody>
      </p:sp>
      <p:sp>
        <p:nvSpPr>
          <p:cNvPr id="3" name="object 3"/>
          <p:cNvSpPr txBox="1">
            <a:spLocks noGrp="1"/>
          </p:cNvSpPr>
          <p:nvPr>
            <p:ph type="title"/>
          </p:nvPr>
        </p:nvSpPr>
        <p:spPr>
          <a:xfrm>
            <a:off x="83566" y="4318"/>
            <a:ext cx="1767205" cy="239395"/>
          </a:xfrm>
          <a:prstGeom prst="rect">
            <a:avLst/>
          </a:prstGeom>
        </p:spPr>
        <p:txBody>
          <a:bodyPr vert="horz" wrap="square" lIns="0" tIns="12700" rIns="0" bIns="0" rtlCol="0">
            <a:spAutoFit/>
          </a:bodyPr>
          <a:lstStyle/>
          <a:p>
            <a:pPr marL="12700">
              <a:lnSpc>
                <a:spcPct val="100000"/>
              </a:lnSpc>
              <a:spcBef>
                <a:spcPts val="100"/>
              </a:spcBef>
            </a:pPr>
            <a:r>
              <a:rPr b="1" dirty="0">
                <a:solidFill>
                  <a:srgbClr val="660066"/>
                </a:solidFill>
                <a:latin typeface="Times New Roman"/>
                <a:cs typeface="Times New Roman"/>
              </a:rPr>
              <a:t>The </a:t>
            </a:r>
            <a:r>
              <a:rPr b="1" i="1" dirty="0">
                <a:solidFill>
                  <a:srgbClr val="660066"/>
                </a:solidFill>
                <a:latin typeface="Times New Roman"/>
                <a:cs typeface="Times New Roman"/>
              </a:rPr>
              <a:t>enqueue</a:t>
            </a:r>
            <a:r>
              <a:rPr b="1" i="1" spc="-90" dirty="0">
                <a:solidFill>
                  <a:srgbClr val="660066"/>
                </a:solidFill>
                <a:latin typeface="Times New Roman"/>
                <a:cs typeface="Times New Roman"/>
              </a:rPr>
              <a:t> </a:t>
            </a:r>
            <a:r>
              <a:rPr b="1" dirty="0">
                <a:solidFill>
                  <a:srgbClr val="660066"/>
                </a:solidFill>
                <a:latin typeface="Times New Roman"/>
                <a:cs typeface="Times New Roman"/>
              </a:rPr>
              <a:t>operation</a:t>
            </a:r>
          </a:p>
        </p:txBody>
      </p:sp>
      <p:sp>
        <p:nvSpPr>
          <p:cNvPr id="4" name="object 4"/>
          <p:cNvSpPr txBox="1"/>
          <p:nvPr/>
        </p:nvSpPr>
        <p:spPr>
          <a:xfrm>
            <a:off x="45466" y="309118"/>
            <a:ext cx="4392295" cy="452755"/>
          </a:xfrm>
          <a:prstGeom prst="rect">
            <a:avLst/>
          </a:prstGeom>
        </p:spPr>
        <p:txBody>
          <a:bodyPr vert="horz" wrap="square" lIns="0" tIns="12700" rIns="0" bIns="0" rtlCol="0">
            <a:spAutoFit/>
          </a:bodyPr>
          <a:lstStyle/>
          <a:p>
            <a:pPr marL="12700" marR="5080">
              <a:lnSpc>
                <a:spcPct val="100000"/>
              </a:lnSpc>
              <a:spcBef>
                <a:spcPts val="100"/>
              </a:spcBef>
            </a:pPr>
            <a:r>
              <a:rPr sz="1400" u="sng" spc="-5" dirty="0">
                <a:uFill>
                  <a:solidFill>
                    <a:srgbClr val="000000"/>
                  </a:solidFill>
                </a:uFill>
                <a:latin typeface="Times New Roman"/>
                <a:cs typeface="Times New Roman"/>
              </a:rPr>
              <a:t>The </a:t>
            </a:r>
            <a:r>
              <a:rPr sz="1400" b="1" i="1" u="sng" spc="-5" dirty="0">
                <a:solidFill>
                  <a:srgbClr val="990000"/>
                </a:solidFill>
                <a:uFill>
                  <a:solidFill>
                    <a:srgbClr val="000000"/>
                  </a:solidFill>
                </a:uFill>
                <a:latin typeface="Times New Roman"/>
                <a:cs typeface="Times New Roman"/>
              </a:rPr>
              <a:t>enqueue</a:t>
            </a:r>
            <a:r>
              <a:rPr sz="1400" b="1" i="1" u="sng" spc="-5" dirty="0">
                <a:uFill>
                  <a:solidFill>
                    <a:srgbClr val="000000"/>
                  </a:solidFill>
                </a:uFill>
                <a:latin typeface="Times New Roman"/>
                <a:cs typeface="Times New Roman"/>
              </a:rPr>
              <a:t> </a:t>
            </a:r>
            <a:r>
              <a:rPr sz="1400" u="sng" spc="-5" dirty="0">
                <a:uFill>
                  <a:solidFill>
                    <a:srgbClr val="000000"/>
                  </a:solidFill>
                </a:uFill>
                <a:latin typeface="Times New Roman"/>
                <a:cs typeface="Times New Roman"/>
              </a:rPr>
              <a:t>operation </a:t>
            </a:r>
            <a:r>
              <a:rPr sz="1400" b="1" u="sng" spc="-5" dirty="0">
                <a:uFill>
                  <a:solidFill>
                    <a:srgbClr val="000000"/>
                  </a:solidFill>
                </a:uFill>
                <a:latin typeface="Times New Roman"/>
                <a:cs typeface="Times New Roman"/>
              </a:rPr>
              <a:t>inserts </a:t>
            </a:r>
            <a:r>
              <a:rPr sz="1400" b="1" u="sng" dirty="0">
                <a:uFill>
                  <a:solidFill>
                    <a:srgbClr val="000000"/>
                  </a:solidFill>
                </a:uFill>
                <a:latin typeface="Times New Roman"/>
                <a:cs typeface="Times New Roman"/>
              </a:rPr>
              <a:t>an item at the </a:t>
            </a:r>
            <a:r>
              <a:rPr sz="1400" b="1" u="sng" spc="-10" dirty="0">
                <a:uFill>
                  <a:solidFill>
                    <a:srgbClr val="000000"/>
                  </a:solidFill>
                </a:uFill>
                <a:latin typeface="Times New Roman"/>
                <a:cs typeface="Times New Roman"/>
              </a:rPr>
              <a:t>rear </a:t>
            </a:r>
            <a:r>
              <a:rPr sz="1400" b="1" u="sng" dirty="0">
                <a:uFill>
                  <a:solidFill>
                    <a:srgbClr val="000000"/>
                  </a:solidFill>
                </a:uFill>
                <a:latin typeface="Times New Roman"/>
                <a:cs typeface="Times New Roman"/>
              </a:rPr>
              <a:t>of the </a:t>
            </a:r>
            <a:r>
              <a:rPr sz="1400" b="1" dirty="0">
                <a:latin typeface="Times New Roman"/>
                <a:cs typeface="Times New Roman"/>
              </a:rPr>
              <a:t> </a:t>
            </a:r>
            <a:r>
              <a:rPr sz="1400" b="1" u="sng" dirty="0">
                <a:uFill>
                  <a:solidFill>
                    <a:srgbClr val="000000"/>
                  </a:solidFill>
                </a:uFill>
                <a:latin typeface="Times New Roman"/>
                <a:cs typeface="Times New Roman"/>
              </a:rPr>
              <a:t>queue</a:t>
            </a:r>
            <a:r>
              <a:rPr sz="1400" dirty="0">
                <a:latin typeface="Times New Roman"/>
                <a:cs typeface="Times New Roman"/>
              </a:rPr>
              <a:t>. </a:t>
            </a:r>
            <a:r>
              <a:rPr sz="1400" spc="-5" dirty="0">
                <a:latin typeface="Times New Roman"/>
                <a:cs typeface="Times New Roman"/>
              </a:rPr>
              <a:t>The </a:t>
            </a:r>
            <a:r>
              <a:rPr sz="1400" dirty="0">
                <a:latin typeface="Times New Roman"/>
                <a:cs typeface="Times New Roman"/>
              </a:rPr>
              <a:t>following </a:t>
            </a:r>
            <a:r>
              <a:rPr sz="1400" spc="-5" dirty="0">
                <a:latin typeface="Times New Roman"/>
                <a:cs typeface="Times New Roman"/>
              </a:rPr>
              <a:t>shows </a:t>
            </a:r>
            <a:r>
              <a:rPr sz="1400" spc="5" dirty="0">
                <a:latin typeface="Times New Roman"/>
                <a:cs typeface="Times New Roman"/>
              </a:rPr>
              <a:t>the</a:t>
            </a:r>
            <a:r>
              <a:rPr sz="1400" spc="-130" dirty="0">
                <a:latin typeface="Times New Roman"/>
                <a:cs typeface="Times New Roman"/>
              </a:rPr>
              <a:t> </a:t>
            </a:r>
            <a:r>
              <a:rPr sz="1400" spc="-5" dirty="0">
                <a:latin typeface="Times New Roman"/>
                <a:cs typeface="Times New Roman"/>
              </a:rPr>
              <a:t>format.</a:t>
            </a:r>
            <a:endParaRPr sz="1400">
              <a:latin typeface="Times New Roman"/>
              <a:cs typeface="Times New Roman"/>
            </a:endParaRPr>
          </a:p>
        </p:txBody>
      </p:sp>
      <p:grpSp>
        <p:nvGrpSpPr>
          <p:cNvPr id="5" name="object 5"/>
          <p:cNvGrpSpPr/>
          <p:nvPr/>
        </p:nvGrpSpPr>
        <p:grpSpPr>
          <a:xfrm>
            <a:off x="126492" y="826839"/>
            <a:ext cx="4302125" cy="2580005"/>
            <a:chOff x="126492" y="826839"/>
            <a:chExt cx="4302125" cy="2580005"/>
          </a:xfrm>
        </p:grpSpPr>
        <p:pic>
          <p:nvPicPr>
            <p:cNvPr id="6" name="object 6"/>
            <p:cNvPicPr/>
            <p:nvPr/>
          </p:nvPicPr>
          <p:blipFill>
            <a:blip r:embed="rId2" cstate="print"/>
            <a:stretch>
              <a:fillRect/>
            </a:stretch>
          </p:blipFill>
          <p:spPr>
            <a:xfrm>
              <a:off x="126492" y="826839"/>
              <a:ext cx="2362200" cy="244235"/>
            </a:xfrm>
            <a:prstGeom prst="rect">
              <a:avLst/>
            </a:prstGeom>
          </p:spPr>
        </p:pic>
        <p:pic>
          <p:nvPicPr>
            <p:cNvPr id="7" name="object 7"/>
            <p:cNvPicPr/>
            <p:nvPr/>
          </p:nvPicPr>
          <p:blipFill>
            <a:blip r:embed="rId3" cstate="print"/>
            <a:stretch>
              <a:fillRect/>
            </a:stretch>
          </p:blipFill>
          <p:spPr>
            <a:xfrm>
              <a:off x="278892" y="2079594"/>
              <a:ext cx="4149534" cy="1327211"/>
            </a:xfrm>
            <a:prstGeom prst="rect">
              <a:avLst/>
            </a:prstGeom>
          </p:spPr>
        </p:pic>
      </p:grpSp>
      <p:sp>
        <p:nvSpPr>
          <p:cNvPr id="8" name="object 8"/>
          <p:cNvSpPr txBox="1"/>
          <p:nvPr/>
        </p:nvSpPr>
        <p:spPr>
          <a:xfrm>
            <a:off x="159766" y="1185418"/>
            <a:ext cx="1292860" cy="756920"/>
          </a:xfrm>
          <a:prstGeom prst="rect">
            <a:avLst/>
          </a:prstGeom>
        </p:spPr>
        <p:txBody>
          <a:bodyPr vert="horz" wrap="square" lIns="0" tIns="12065" rIns="0" bIns="0" rtlCol="0">
            <a:spAutoFit/>
          </a:bodyPr>
          <a:lstStyle/>
          <a:p>
            <a:pPr marL="12700" marR="5080" algn="just">
              <a:lnSpc>
                <a:spcPct val="100000"/>
              </a:lnSpc>
              <a:spcBef>
                <a:spcPts val="95"/>
              </a:spcBef>
            </a:pPr>
            <a:r>
              <a:rPr sz="1600" b="1" spc="-5" dirty="0">
                <a:solidFill>
                  <a:srgbClr val="3333CC"/>
                </a:solidFill>
                <a:latin typeface="Times New Roman"/>
                <a:cs typeface="Times New Roman"/>
              </a:rPr>
              <a:t>enqueue(</a:t>
            </a:r>
            <a:r>
              <a:rPr sz="1600" b="1" spc="-15" dirty="0">
                <a:solidFill>
                  <a:srgbClr val="3333CC"/>
                </a:solidFill>
                <a:latin typeface="Times New Roman"/>
                <a:cs typeface="Times New Roman"/>
              </a:rPr>
              <a:t>Q</a:t>
            </a:r>
            <a:r>
              <a:rPr sz="1600" b="1" spc="-5" dirty="0">
                <a:solidFill>
                  <a:srgbClr val="3333CC"/>
                </a:solidFill>
                <a:latin typeface="Times New Roman"/>
                <a:cs typeface="Times New Roman"/>
              </a:rPr>
              <a:t>,2</a:t>
            </a:r>
            <a:r>
              <a:rPr sz="1600" b="1" dirty="0">
                <a:solidFill>
                  <a:srgbClr val="3333CC"/>
                </a:solidFill>
                <a:latin typeface="Times New Roman"/>
                <a:cs typeface="Times New Roman"/>
              </a:rPr>
              <a:t>0</a:t>
            </a:r>
            <a:r>
              <a:rPr sz="1600" b="1" spc="-5" dirty="0">
                <a:solidFill>
                  <a:srgbClr val="3333CC"/>
                </a:solidFill>
                <a:latin typeface="Times New Roman"/>
                <a:cs typeface="Times New Roman"/>
              </a:rPr>
              <a:t>)  enqueue(</a:t>
            </a:r>
            <a:r>
              <a:rPr sz="1600" b="1" spc="-15" dirty="0">
                <a:solidFill>
                  <a:srgbClr val="3333CC"/>
                </a:solidFill>
                <a:latin typeface="Times New Roman"/>
                <a:cs typeface="Times New Roman"/>
              </a:rPr>
              <a:t>Q</a:t>
            </a:r>
            <a:r>
              <a:rPr sz="1600" b="1" spc="-5" dirty="0">
                <a:solidFill>
                  <a:srgbClr val="3333CC"/>
                </a:solidFill>
                <a:latin typeface="Times New Roman"/>
                <a:cs typeface="Times New Roman"/>
              </a:rPr>
              <a:t>,7</a:t>
            </a:r>
            <a:r>
              <a:rPr sz="1600" b="1" dirty="0">
                <a:solidFill>
                  <a:srgbClr val="3333CC"/>
                </a:solidFill>
                <a:latin typeface="Times New Roman"/>
                <a:cs typeface="Times New Roman"/>
              </a:rPr>
              <a:t>8</a:t>
            </a:r>
            <a:r>
              <a:rPr sz="1600" b="1" spc="-5" dirty="0">
                <a:solidFill>
                  <a:srgbClr val="3333CC"/>
                </a:solidFill>
                <a:latin typeface="Times New Roman"/>
                <a:cs typeface="Times New Roman"/>
              </a:rPr>
              <a:t>)  enqueue(</a:t>
            </a:r>
            <a:r>
              <a:rPr sz="1600" b="1" spc="-15" dirty="0">
                <a:solidFill>
                  <a:srgbClr val="3333CC"/>
                </a:solidFill>
                <a:latin typeface="Times New Roman"/>
                <a:cs typeface="Times New Roman"/>
              </a:rPr>
              <a:t>Q</a:t>
            </a:r>
            <a:r>
              <a:rPr sz="1600" b="1" spc="-5" dirty="0">
                <a:solidFill>
                  <a:srgbClr val="3333CC"/>
                </a:solidFill>
                <a:latin typeface="Times New Roman"/>
                <a:cs typeface="Times New Roman"/>
              </a:rPr>
              <a:t>,3</a:t>
            </a:r>
            <a:r>
              <a:rPr sz="1600" b="1" dirty="0">
                <a:solidFill>
                  <a:srgbClr val="3333CC"/>
                </a:solidFill>
                <a:latin typeface="Times New Roman"/>
                <a:cs typeface="Times New Roman"/>
              </a:rPr>
              <a:t>4</a:t>
            </a:r>
            <a:r>
              <a:rPr sz="1600" b="1" spc="-5" dirty="0">
                <a:solidFill>
                  <a:srgbClr val="3333CC"/>
                </a:solidFill>
                <a:latin typeface="Times New Roman"/>
                <a:cs typeface="Times New Roman"/>
              </a:rPr>
              <a:t>)</a:t>
            </a:r>
            <a:endParaRPr sz="1600">
              <a:latin typeface="Times New Roman"/>
              <a:cs typeface="Times New Roman"/>
            </a:endParaRPr>
          </a:p>
        </p:txBody>
      </p:sp>
      <p:sp>
        <p:nvSpPr>
          <p:cNvPr id="9" name="object 9"/>
          <p:cNvSpPr/>
          <p:nvPr/>
        </p:nvSpPr>
        <p:spPr>
          <a:xfrm>
            <a:off x="2260092" y="1052512"/>
            <a:ext cx="2324100" cy="1043305"/>
          </a:xfrm>
          <a:custGeom>
            <a:avLst/>
            <a:gdLst/>
            <a:ahLst/>
            <a:cxnLst/>
            <a:rect l="l" t="t" r="r" b="b"/>
            <a:pathLst>
              <a:path w="2324100" h="1043305">
                <a:moveTo>
                  <a:pt x="0" y="1042987"/>
                </a:moveTo>
                <a:lnTo>
                  <a:pt x="2324100" y="1042987"/>
                </a:lnTo>
                <a:lnTo>
                  <a:pt x="2324100" y="0"/>
                </a:lnTo>
                <a:lnTo>
                  <a:pt x="0" y="0"/>
                </a:lnTo>
                <a:lnTo>
                  <a:pt x="0" y="1042987"/>
                </a:lnTo>
                <a:close/>
              </a:path>
            </a:pathLst>
          </a:custGeom>
          <a:ln w="4762">
            <a:solidFill>
              <a:srgbClr val="000000"/>
            </a:solidFill>
          </a:ln>
        </p:spPr>
        <p:txBody>
          <a:bodyPr wrap="square" lIns="0" tIns="0" rIns="0" bIns="0" rtlCol="0"/>
          <a:lstStyle/>
          <a:p>
            <a:endParaRPr/>
          </a:p>
        </p:txBody>
      </p:sp>
      <p:sp>
        <p:nvSpPr>
          <p:cNvPr id="10" name="object 10"/>
          <p:cNvSpPr txBox="1"/>
          <p:nvPr/>
        </p:nvSpPr>
        <p:spPr>
          <a:xfrm>
            <a:off x="2293747" y="1058418"/>
            <a:ext cx="1250950" cy="223520"/>
          </a:xfrm>
          <a:prstGeom prst="rect">
            <a:avLst/>
          </a:prstGeom>
        </p:spPr>
        <p:txBody>
          <a:bodyPr vert="horz" wrap="square" lIns="0" tIns="12065" rIns="0" bIns="0" rtlCol="0">
            <a:spAutoFit/>
          </a:bodyPr>
          <a:lstStyle/>
          <a:p>
            <a:pPr marL="12700">
              <a:lnSpc>
                <a:spcPct val="100000"/>
              </a:lnSpc>
              <a:spcBef>
                <a:spcPts val="95"/>
              </a:spcBef>
            </a:pPr>
            <a:r>
              <a:rPr sz="1300" b="1" spc="-5" dirty="0">
                <a:solidFill>
                  <a:srgbClr val="660066"/>
                </a:solidFill>
                <a:latin typeface="Times New Roman"/>
                <a:cs typeface="Times New Roman"/>
              </a:rPr>
              <a:t>enqueue</a:t>
            </a:r>
            <a:r>
              <a:rPr sz="1300" b="1" spc="-55" dirty="0">
                <a:solidFill>
                  <a:srgbClr val="660066"/>
                </a:solidFill>
                <a:latin typeface="Times New Roman"/>
                <a:cs typeface="Times New Roman"/>
              </a:rPr>
              <a:t> </a:t>
            </a:r>
            <a:r>
              <a:rPr sz="1300" b="1" spc="-5" dirty="0">
                <a:solidFill>
                  <a:srgbClr val="660066"/>
                </a:solidFill>
                <a:latin typeface="Times New Roman"/>
                <a:cs typeface="Times New Roman"/>
              </a:rPr>
              <a:t>(Q,num)</a:t>
            </a:r>
            <a:endParaRPr sz="1300">
              <a:latin typeface="Times New Roman"/>
              <a:cs typeface="Times New Roman"/>
            </a:endParaRPr>
          </a:p>
        </p:txBody>
      </p:sp>
      <p:sp>
        <p:nvSpPr>
          <p:cNvPr id="11" name="object 11"/>
          <p:cNvSpPr txBox="1"/>
          <p:nvPr/>
        </p:nvSpPr>
        <p:spPr>
          <a:xfrm>
            <a:off x="2293747" y="1256538"/>
            <a:ext cx="2129790" cy="619760"/>
          </a:xfrm>
          <a:prstGeom prst="rect">
            <a:avLst/>
          </a:prstGeom>
        </p:spPr>
        <p:txBody>
          <a:bodyPr vert="horz" wrap="square" lIns="0" tIns="12065" rIns="0" bIns="0" rtlCol="0">
            <a:spAutoFit/>
          </a:bodyPr>
          <a:lstStyle/>
          <a:p>
            <a:pPr marL="12700">
              <a:lnSpc>
                <a:spcPct val="100000"/>
              </a:lnSpc>
              <a:spcBef>
                <a:spcPts val="95"/>
              </a:spcBef>
            </a:pPr>
            <a:r>
              <a:rPr sz="1300" b="1" spc="-5" dirty="0">
                <a:solidFill>
                  <a:srgbClr val="660066"/>
                </a:solidFill>
                <a:latin typeface="Times New Roman"/>
                <a:cs typeface="Times New Roman"/>
              </a:rPr>
              <a:t>{ </a:t>
            </a:r>
            <a:r>
              <a:rPr sz="1300" b="1" spc="-10" dirty="0">
                <a:solidFill>
                  <a:srgbClr val="660066"/>
                </a:solidFill>
                <a:latin typeface="Times New Roman"/>
                <a:cs typeface="Times New Roman"/>
              </a:rPr>
              <a:t>rear </a:t>
            </a:r>
            <a:r>
              <a:rPr sz="1300" b="1" spc="-5" dirty="0">
                <a:solidFill>
                  <a:srgbClr val="660066"/>
                </a:solidFill>
                <a:latin typeface="Times New Roman"/>
                <a:cs typeface="Times New Roman"/>
              </a:rPr>
              <a:t>= </a:t>
            </a:r>
            <a:r>
              <a:rPr sz="1300" b="1" spc="-10" dirty="0">
                <a:solidFill>
                  <a:srgbClr val="660066"/>
                </a:solidFill>
                <a:latin typeface="Times New Roman"/>
                <a:cs typeface="Times New Roman"/>
              </a:rPr>
              <a:t>rear</a:t>
            </a:r>
            <a:r>
              <a:rPr sz="1300" b="1" spc="-50" dirty="0">
                <a:solidFill>
                  <a:srgbClr val="660066"/>
                </a:solidFill>
                <a:latin typeface="Times New Roman"/>
                <a:cs typeface="Times New Roman"/>
              </a:rPr>
              <a:t> </a:t>
            </a:r>
            <a:r>
              <a:rPr sz="1300" b="1" spc="-5" dirty="0">
                <a:solidFill>
                  <a:srgbClr val="660066"/>
                </a:solidFill>
                <a:latin typeface="Times New Roman"/>
                <a:cs typeface="Times New Roman"/>
              </a:rPr>
              <a:t>+1;</a:t>
            </a:r>
            <a:endParaRPr sz="1300">
              <a:latin typeface="Times New Roman"/>
              <a:cs typeface="Times New Roman"/>
            </a:endParaRPr>
          </a:p>
          <a:p>
            <a:pPr marL="216535" marR="5080">
              <a:lnSpc>
                <a:spcPct val="100000"/>
              </a:lnSpc>
            </a:pPr>
            <a:r>
              <a:rPr sz="1300" b="1" spc="-5" dirty="0">
                <a:solidFill>
                  <a:srgbClr val="660066"/>
                </a:solidFill>
                <a:latin typeface="Times New Roman"/>
                <a:cs typeface="Times New Roman"/>
              </a:rPr>
              <a:t>if </a:t>
            </a:r>
            <a:r>
              <a:rPr sz="1300" b="1" spc="-10" dirty="0">
                <a:solidFill>
                  <a:srgbClr val="660066"/>
                </a:solidFill>
                <a:latin typeface="Times New Roman"/>
                <a:cs typeface="Times New Roman"/>
              </a:rPr>
              <a:t>(front </a:t>
            </a:r>
            <a:r>
              <a:rPr sz="1300" b="1" dirty="0">
                <a:solidFill>
                  <a:srgbClr val="660066"/>
                </a:solidFill>
                <a:latin typeface="Times New Roman"/>
                <a:cs typeface="Times New Roman"/>
              </a:rPr>
              <a:t>==-1) </a:t>
            </a:r>
            <a:r>
              <a:rPr sz="1300" b="1" spc="-10" dirty="0">
                <a:solidFill>
                  <a:srgbClr val="660066"/>
                </a:solidFill>
                <a:latin typeface="Times New Roman"/>
                <a:cs typeface="Times New Roman"/>
              </a:rPr>
              <a:t>front </a:t>
            </a:r>
            <a:r>
              <a:rPr sz="1300" b="1" spc="-5" dirty="0">
                <a:solidFill>
                  <a:srgbClr val="660066"/>
                </a:solidFill>
                <a:latin typeface="Times New Roman"/>
                <a:cs typeface="Times New Roman"/>
              </a:rPr>
              <a:t>= </a:t>
            </a:r>
            <a:r>
              <a:rPr sz="1300" b="1" spc="-10" dirty="0">
                <a:solidFill>
                  <a:srgbClr val="660066"/>
                </a:solidFill>
                <a:latin typeface="Times New Roman"/>
                <a:cs typeface="Times New Roman"/>
              </a:rPr>
              <a:t>rear;  Q[rear] </a:t>
            </a:r>
            <a:r>
              <a:rPr sz="1300" b="1" spc="-5" dirty="0">
                <a:solidFill>
                  <a:srgbClr val="660066"/>
                </a:solidFill>
                <a:latin typeface="Times New Roman"/>
                <a:cs typeface="Times New Roman"/>
              </a:rPr>
              <a:t>=</a:t>
            </a:r>
            <a:r>
              <a:rPr sz="1300" b="1" spc="15" dirty="0">
                <a:solidFill>
                  <a:srgbClr val="660066"/>
                </a:solidFill>
                <a:latin typeface="Times New Roman"/>
                <a:cs typeface="Times New Roman"/>
              </a:rPr>
              <a:t> </a:t>
            </a:r>
            <a:r>
              <a:rPr sz="1300" b="1" spc="-10" dirty="0">
                <a:solidFill>
                  <a:srgbClr val="660066"/>
                </a:solidFill>
                <a:latin typeface="Times New Roman"/>
                <a:cs typeface="Times New Roman"/>
              </a:rPr>
              <a:t>num;</a:t>
            </a:r>
            <a:endParaRPr sz="1300">
              <a:latin typeface="Times New Roman"/>
              <a:cs typeface="Times New Roman"/>
            </a:endParaRPr>
          </a:p>
        </p:txBody>
      </p:sp>
      <p:sp>
        <p:nvSpPr>
          <p:cNvPr id="12" name="object 12"/>
          <p:cNvSpPr txBox="1"/>
          <p:nvPr/>
        </p:nvSpPr>
        <p:spPr>
          <a:xfrm>
            <a:off x="2293747" y="1851152"/>
            <a:ext cx="90805" cy="223520"/>
          </a:xfrm>
          <a:prstGeom prst="rect">
            <a:avLst/>
          </a:prstGeom>
        </p:spPr>
        <p:txBody>
          <a:bodyPr vert="horz" wrap="square" lIns="0" tIns="12065" rIns="0" bIns="0" rtlCol="0">
            <a:spAutoFit/>
          </a:bodyPr>
          <a:lstStyle/>
          <a:p>
            <a:pPr marL="12700">
              <a:lnSpc>
                <a:spcPct val="100000"/>
              </a:lnSpc>
              <a:spcBef>
                <a:spcPts val="95"/>
              </a:spcBef>
            </a:pPr>
            <a:r>
              <a:rPr sz="1300" b="1" spc="-5" dirty="0">
                <a:solidFill>
                  <a:srgbClr val="660066"/>
                </a:solidFill>
                <a:latin typeface="Times New Roman"/>
                <a:cs typeface="Times New Roman"/>
              </a:rPr>
              <a:t>}</a:t>
            </a:r>
            <a:endParaRPr sz="1300">
              <a:latin typeface="Times New Roman"/>
              <a:cs typeface="Times New Roman"/>
            </a:endParaRPr>
          </a:p>
        </p:txBody>
      </p:sp>
      <p:sp>
        <p:nvSpPr>
          <p:cNvPr id="13" name="object 13"/>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12.28</a:t>
            </a:r>
            <a:endParaRPr sz="600">
              <a:latin typeface="Arial"/>
              <a:cs typeface="Arial"/>
            </a:endParaRPr>
          </a:p>
        </p:txBody>
      </p:sp>
      <p:sp>
        <p:nvSpPr>
          <p:cNvPr id="3" name="object 3"/>
          <p:cNvSpPr txBox="1">
            <a:spLocks noGrp="1"/>
          </p:cNvSpPr>
          <p:nvPr>
            <p:ph type="title"/>
          </p:nvPr>
        </p:nvSpPr>
        <p:spPr>
          <a:xfrm>
            <a:off x="83566" y="5016"/>
            <a:ext cx="1756410" cy="239395"/>
          </a:xfrm>
          <a:prstGeom prst="rect">
            <a:avLst/>
          </a:prstGeom>
        </p:spPr>
        <p:txBody>
          <a:bodyPr vert="horz" wrap="square" lIns="0" tIns="13335" rIns="0" bIns="0" rtlCol="0">
            <a:spAutoFit/>
          </a:bodyPr>
          <a:lstStyle/>
          <a:p>
            <a:pPr marL="12700">
              <a:lnSpc>
                <a:spcPct val="100000"/>
              </a:lnSpc>
              <a:spcBef>
                <a:spcPts val="105"/>
              </a:spcBef>
            </a:pPr>
            <a:r>
              <a:rPr b="1" dirty="0">
                <a:solidFill>
                  <a:srgbClr val="660066"/>
                </a:solidFill>
                <a:latin typeface="Times New Roman"/>
                <a:cs typeface="Times New Roman"/>
              </a:rPr>
              <a:t>The </a:t>
            </a:r>
            <a:r>
              <a:rPr b="1" i="1" dirty="0">
                <a:solidFill>
                  <a:srgbClr val="660066"/>
                </a:solidFill>
                <a:latin typeface="Times New Roman"/>
                <a:cs typeface="Times New Roman"/>
              </a:rPr>
              <a:t>dequeue</a:t>
            </a:r>
            <a:r>
              <a:rPr b="1" i="1" spc="-100" dirty="0">
                <a:solidFill>
                  <a:srgbClr val="660066"/>
                </a:solidFill>
                <a:latin typeface="Times New Roman"/>
                <a:cs typeface="Times New Roman"/>
              </a:rPr>
              <a:t> </a:t>
            </a:r>
            <a:r>
              <a:rPr b="1" dirty="0">
                <a:solidFill>
                  <a:srgbClr val="660066"/>
                </a:solidFill>
                <a:latin typeface="Times New Roman"/>
                <a:cs typeface="Times New Roman"/>
              </a:rPr>
              <a:t>operation</a:t>
            </a:r>
          </a:p>
        </p:txBody>
      </p:sp>
      <p:sp>
        <p:nvSpPr>
          <p:cNvPr id="4" name="object 4"/>
          <p:cNvSpPr txBox="1"/>
          <p:nvPr/>
        </p:nvSpPr>
        <p:spPr>
          <a:xfrm>
            <a:off x="83566" y="309816"/>
            <a:ext cx="4394200" cy="452755"/>
          </a:xfrm>
          <a:prstGeom prst="rect">
            <a:avLst/>
          </a:prstGeom>
        </p:spPr>
        <p:txBody>
          <a:bodyPr vert="horz" wrap="square" lIns="0" tIns="13335" rIns="0" bIns="0" rtlCol="0">
            <a:spAutoFit/>
          </a:bodyPr>
          <a:lstStyle/>
          <a:p>
            <a:pPr marL="12700" marR="5080">
              <a:lnSpc>
                <a:spcPct val="100000"/>
              </a:lnSpc>
              <a:spcBef>
                <a:spcPts val="105"/>
              </a:spcBef>
            </a:pPr>
            <a:r>
              <a:rPr sz="1400" u="sng" spc="-5" dirty="0">
                <a:uFill>
                  <a:solidFill>
                    <a:srgbClr val="000000"/>
                  </a:solidFill>
                </a:uFill>
                <a:latin typeface="Times New Roman"/>
                <a:cs typeface="Times New Roman"/>
              </a:rPr>
              <a:t>The </a:t>
            </a:r>
            <a:r>
              <a:rPr sz="1400" b="1" i="1" u="sng" spc="-5" dirty="0">
                <a:solidFill>
                  <a:srgbClr val="990000"/>
                </a:solidFill>
                <a:uFill>
                  <a:solidFill>
                    <a:srgbClr val="000000"/>
                  </a:solidFill>
                </a:uFill>
                <a:latin typeface="Times New Roman"/>
                <a:cs typeface="Times New Roman"/>
              </a:rPr>
              <a:t>dequeue</a:t>
            </a:r>
            <a:r>
              <a:rPr sz="1400" b="1" i="1" u="sng" spc="-5" dirty="0">
                <a:uFill>
                  <a:solidFill>
                    <a:srgbClr val="000000"/>
                  </a:solidFill>
                </a:uFill>
                <a:latin typeface="Times New Roman"/>
                <a:cs typeface="Times New Roman"/>
              </a:rPr>
              <a:t> </a:t>
            </a:r>
            <a:r>
              <a:rPr sz="1400" u="sng" spc="-5" dirty="0">
                <a:uFill>
                  <a:solidFill>
                    <a:srgbClr val="000000"/>
                  </a:solidFill>
                </a:uFill>
                <a:latin typeface="Times New Roman"/>
                <a:cs typeface="Times New Roman"/>
              </a:rPr>
              <a:t>operation </a:t>
            </a:r>
            <a:r>
              <a:rPr sz="1400" b="1" u="sng" spc="-5" dirty="0">
                <a:uFill>
                  <a:solidFill>
                    <a:srgbClr val="000000"/>
                  </a:solidFill>
                </a:uFill>
                <a:latin typeface="Times New Roman"/>
                <a:cs typeface="Times New Roman"/>
              </a:rPr>
              <a:t>deletes </a:t>
            </a:r>
            <a:r>
              <a:rPr sz="1400" b="1" u="sng" dirty="0">
                <a:uFill>
                  <a:solidFill>
                    <a:srgbClr val="000000"/>
                  </a:solidFill>
                </a:uFill>
                <a:latin typeface="Times New Roman"/>
                <a:cs typeface="Times New Roman"/>
              </a:rPr>
              <a:t>the </a:t>
            </a:r>
            <a:r>
              <a:rPr sz="1400" b="1" u="sng" spc="-5" dirty="0">
                <a:uFill>
                  <a:solidFill>
                    <a:srgbClr val="000000"/>
                  </a:solidFill>
                </a:uFill>
                <a:latin typeface="Times New Roman"/>
                <a:cs typeface="Times New Roman"/>
              </a:rPr>
              <a:t>item </a:t>
            </a:r>
            <a:r>
              <a:rPr sz="1400" b="1" u="sng" dirty="0">
                <a:uFill>
                  <a:solidFill>
                    <a:srgbClr val="000000"/>
                  </a:solidFill>
                </a:uFill>
                <a:latin typeface="Times New Roman"/>
                <a:cs typeface="Times New Roman"/>
              </a:rPr>
              <a:t>at the </a:t>
            </a:r>
            <a:r>
              <a:rPr sz="1400" b="1" u="sng" spc="-10" dirty="0">
                <a:uFill>
                  <a:solidFill>
                    <a:srgbClr val="000000"/>
                  </a:solidFill>
                </a:uFill>
                <a:latin typeface="Times New Roman"/>
                <a:cs typeface="Times New Roman"/>
              </a:rPr>
              <a:t>front </a:t>
            </a:r>
            <a:r>
              <a:rPr sz="1400" b="1" u="sng" dirty="0">
                <a:uFill>
                  <a:solidFill>
                    <a:srgbClr val="000000"/>
                  </a:solidFill>
                </a:uFill>
                <a:latin typeface="Times New Roman"/>
                <a:cs typeface="Times New Roman"/>
              </a:rPr>
              <a:t>of the </a:t>
            </a:r>
            <a:r>
              <a:rPr sz="1400" b="1" dirty="0">
                <a:latin typeface="Times New Roman"/>
                <a:cs typeface="Times New Roman"/>
              </a:rPr>
              <a:t> </a:t>
            </a:r>
            <a:r>
              <a:rPr sz="1400" b="1" u="sng" dirty="0">
                <a:uFill>
                  <a:solidFill>
                    <a:srgbClr val="000000"/>
                  </a:solidFill>
                </a:uFill>
                <a:latin typeface="Times New Roman"/>
                <a:cs typeface="Times New Roman"/>
              </a:rPr>
              <a:t>queue</a:t>
            </a:r>
            <a:r>
              <a:rPr sz="1400" dirty="0">
                <a:latin typeface="Times New Roman"/>
                <a:cs typeface="Times New Roman"/>
              </a:rPr>
              <a:t>. </a:t>
            </a:r>
            <a:r>
              <a:rPr sz="1400" spc="-5" dirty="0">
                <a:latin typeface="Times New Roman"/>
                <a:cs typeface="Times New Roman"/>
              </a:rPr>
              <a:t>The </a:t>
            </a:r>
            <a:r>
              <a:rPr sz="1400" dirty="0">
                <a:latin typeface="Times New Roman"/>
                <a:cs typeface="Times New Roman"/>
              </a:rPr>
              <a:t>following </a:t>
            </a:r>
            <a:r>
              <a:rPr sz="1400" spc="-5" dirty="0">
                <a:latin typeface="Times New Roman"/>
                <a:cs typeface="Times New Roman"/>
              </a:rPr>
              <a:t>shows </a:t>
            </a:r>
            <a:r>
              <a:rPr sz="1400" spc="5" dirty="0">
                <a:latin typeface="Times New Roman"/>
                <a:cs typeface="Times New Roman"/>
              </a:rPr>
              <a:t>the</a:t>
            </a:r>
            <a:r>
              <a:rPr sz="1400" spc="-130" dirty="0">
                <a:latin typeface="Times New Roman"/>
                <a:cs typeface="Times New Roman"/>
              </a:rPr>
              <a:t> </a:t>
            </a:r>
            <a:r>
              <a:rPr sz="1400" spc="-5" dirty="0">
                <a:latin typeface="Times New Roman"/>
                <a:cs typeface="Times New Roman"/>
              </a:rPr>
              <a:t>format.</a:t>
            </a:r>
            <a:endParaRPr sz="1400">
              <a:latin typeface="Times New Roman"/>
              <a:cs typeface="Times New Roman"/>
            </a:endParaRPr>
          </a:p>
        </p:txBody>
      </p:sp>
      <p:grpSp>
        <p:nvGrpSpPr>
          <p:cNvPr id="5" name="object 5"/>
          <p:cNvGrpSpPr/>
          <p:nvPr/>
        </p:nvGrpSpPr>
        <p:grpSpPr>
          <a:xfrm>
            <a:off x="126492" y="856884"/>
            <a:ext cx="4419600" cy="2553335"/>
            <a:chOff x="126492" y="856884"/>
            <a:chExt cx="4419600" cy="2553335"/>
          </a:xfrm>
        </p:grpSpPr>
        <p:pic>
          <p:nvPicPr>
            <p:cNvPr id="6" name="object 6"/>
            <p:cNvPicPr/>
            <p:nvPr/>
          </p:nvPicPr>
          <p:blipFill>
            <a:blip r:embed="rId2" cstate="print"/>
            <a:stretch>
              <a:fillRect/>
            </a:stretch>
          </p:blipFill>
          <p:spPr>
            <a:xfrm>
              <a:off x="126492" y="856884"/>
              <a:ext cx="2430210" cy="259443"/>
            </a:xfrm>
            <a:prstGeom prst="rect">
              <a:avLst/>
            </a:prstGeom>
          </p:spPr>
        </p:pic>
        <p:pic>
          <p:nvPicPr>
            <p:cNvPr id="7" name="object 7"/>
            <p:cNvPicPr/>
            <p:nvPr/>
          </p:nvPicPr>
          <p:blipFill>
            <a:blip r:embed="rId3" cstate="print"/>
            <a:stretch>
              <a:fillRect/>
            </a:stretch>
          </p:blipFill>
          <p:spPr>
            <a:xfrm>
              <a:off x="316992" y="1886071"/>
              <a:ext cx="4229100" cy="1523883"/>
            </a:xfrm>
            <a:prstGeom prst="rect">
              <a:avLst/>
            </a:prstGeom>
          </p:spPr>
        </p:pic>
      </p:grpSp>
      <p:sp>
        <p:nvSpPr>
          <p:cNvPr id="8" name="object 8"/>
          <p:cNvSpPr txBox="1"/>
          <p:nvPr/>
        </p:nvSpPr>
        <p:spPr>
          <a:xfrm>
            <a:off x="2598547" y="1148016"/>
            <a:ext cx="1828800"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3333CC"/>
                </a:solidFill>
                <a:latin typeface="Times New Roman"/>
                <a:cs typeface="Times New Roman"/>
              </a:rPr>
              <a:t>dequeue(Q,x) //</a:t>
            </a:r>
            <a:r>
              <a:rPr sz="1600" b="1" spc="-45" dirty="0">
                <a:solidFill>
                  <a:srgbClr val="3333CC"/>
                </a:solidFill>
                <a:latin typeface="Times New Roman"/>
                <a:cs typeface="Times New Roman"/>
              </a:rPr>
              <a:t> </a:t>
            </a:r>
            <a:r>
              <a:rPr sz="1600" b="1" dirty="0">
                <a:solidFill>
                  <a:srgbClr val="3333CC"/>
                </a:solidFill>
                <a:latin typeface="Times New Roman"/>
                <a:cs typeface="Times New Roman"/>
              </a:rPr>
              <a:t>x=20</a:t>
            </a:r>
            <a:endParaRPr sz="1600">
              <a:latin typeface="Times New Roman"/>
              <a:cs typeface="Times New Roman"/>
            </a:endParaRPr>
          </a:p>
        </p:txBody>
      </p:sp>
      <p:sp>
        <p:nvSpPr>
          <p:cNvPr id="9" name="object 9"/>
          <p:cNvSpPr/>
          <p:nvPr/>
        </p:nvSpPr>
        <p:spPr>
          <a:xfrm>
            <a:off x="12192" y="1104963"/>
            <a:ext cx="2209800" cy="1241425"/>
          </a:xfrm>
          <a:custGeom>
            <a:avLst/>
            <a:gdLst/>
            <a:ahLst/>
            <a:cxnLst/>
            <a:rect l="l" t="t" r="r" b="b"/>
            <a:pathLst>
              <a:path w="2209800" h="1241425">
                <a:moveTo>
                  <a:pt x="0" y="1241425"/>
                </a:moveTo>
                <a:lnTo>
                  <a:pt x="2209800" y="1241425"/>
                </a:lnTo>
                <a:lnTo>
                  <a:pt x="2209800" y="0"/>
                </a:lnTo>
                <a:lnTo>
                  <a:pt x="0" y="0"/>
                </a:lnTo>
                <a:lnTo>
                  <a:pt x="0" y="1241425"/>
                </a:lnTo>
                <a:close/>
              </a:path>
            </a:pathLst>
          </a:custGeom>
          <a:ln w="4762">
            <a:solidFill>
              <a:srgbClr val="000000"/>
            </a:solidFill>
          </a:ln>
        </p:spPr>
        <p:txBody>
          <a:bodyPr wrap="square" lIns="0" tIns="0" rIns="0" bIns="0" rtlCol="0"/>
          <a:lstStyle/>
          <a:p>
            <a:endParaRPr/>
          </a:p>
        </p:txBody>
      </p:sp>
      <p:sp>
        <p:nvSpPr>
          <p:cNvPr id="10" name="object 10"/>
          <p:cNvSpPr txBox="1"/>
          <p:nvPr/>
        </p:nvSpPr>
        <p:spPr>
          <a:xfrm>
            <a:off x="45466" y="1111440"/>
            <a:ext cx="2084070" cy="1214120"/>
          </a:xfrm>
          <a:prstGeom prst="rect">
            <a:avLst/>
          </a:prstGeom>
        </p:spPr>
        <p:txBody>
          <a:bodyPr vert="horz" wrap="square" lIns="0" tIns="12065" rIns="0" bIns="0" rtlCol="0">
            <a:spAutoFit/>
          </a:bodyPr>
          <a:lstStyle/>
          <a:p>
            <a:pPr marL="12700">
              <a:lnSpc>
                <a:spcPct val="100000"/>
              </a:lnSpc>
              <a:spcBef>
                <a:spcPts val="95"/>
              </a:spcBef>
            </a:pPr>
            <a:r>
              <a:rPr sz="1300" b="1" spc="-5" dirty="0">
                <a:solidFill>
                  <a:srgbClr val="660066"/>
                </a:solidFill>
                <a:latin typeface="Times New Roman"/>
                <a:cs typeface="Times New Roman"/>
              </a:rPr>
              <a:t>dequeue</a:t>
            </a:r>
            <a:r>
              <a:rPr sz="1300" b="1" dirty="0">
                <a:solidFill>
                  <a:srgbClr val="660066"/>
                </a:solidFill>
                <a:latin typeface="Times New Roman"/>
                <a:cs typeface="Times New Roman"/>
              </a:rPr>
              <a:t> </a:t>
            </a:r>
            <a:r>
              <a:rPr sz="1300" b="1" spc="-5" dirty="0">
                <a:solidFill>
                  <a:srgbClr val="660066"/>
                </a:solidFill>
                <a:latin typeface="Times New Roman"/>
                <a:cs typeface="Times New Roman"/>
              </a:rPr>
              <a:t>(Q)</a:t>
            </a:r>
            <a:endParaRPr sz="1300">
              <a:latin typeface="Times New Roman"/>
              <a:cs typeface="Times New Roman"/>
            </a:endParaRPr>
          </a:p>
          <a:p>
            <a:pPr marL="12700">
              <a:lnSpc>
                <a:spcPct val="100000"/>
              </a:lnSpc>
            </a:pPr>
            <a:r>
              <a:rPr sz="1300" b="1" spc="-5" dirty="0">
                <a:solidFill>
                  <a:srgbClr val="660066"/>
                </a:solidFill>
                <a:latin typeface="Times New Roman"/>
                <a:cs typeface="Times New Roman"/>
              </a:rPr>
              <a:t>{ num = Q[front];</a:t>
            </a:r>
            <a:endParaRPr sz="1300">
              <a:latin typeface="Times New Roman"/>
              <a:cs typeface="Times New Roman"/>
            </a:endParaRPr>
          </a:p>
          <a:p>
            <a:pPr marL="175260">
              <a:lnSpc>
                <a:spcPct val="100000"/>
              </a:lnSpc>
              <a:spcBef>
                <a:spcPts val="5"/>
              </a:spcBef>
            </a:pPr>
            <a:r>
              <a:rPr sz="1300" b="1" spc="-10" dirty="0">
                <a:solidFill>
                  <a:srgbClr val="660066"/>
                </a:solidFill>
                <a:latin typeface="Times New Roman"/>
                <a:cs typeface="Times New Roman"/>
              </a:rPr>
              <a:t>front </a:t>
            </a:r>
            <a:r>
              <a:rPr sz="1300" b="1" spc="-5" dirty="0">
                <a:solidFill>
                  <a:srgbClr val="660066"/>
                </a:solidFill>
                <a:latin typeface="Times New Roman"/>
                <a:cs typeface="Times New Roman"/>
              </a:rPr>
              <a:t>= </a:t>
            </a:r>
            <a:r>
              <a:rPr sz="1300" b="1" spc="-10" dirty="0">
                <a:solidFill>
                  <a:srgbClr val="660066"/>
                </a:solidFill>
                <a:latin typeface="Times New Roman"/>
                <a:cs typeface="Times New Roman"/>
              </a:rPr>
              <a:t>front</a:t>
            </a:r>
            <a:r>
              <a:rPr sz="1300" b="1" spc="5" dirty="0">
                <a:solidFill>
                  <a:srgbClr val="660066"/>
                </a:solidFill>
                <a:latin typeface="Times New Roman"/>
                <a:cs typeface="Times New Roman"/>
              </a:rPr>
              <a:t> </a:t>
            </a:r>
            <a:r>
              <a:rPr sz="1300" b="1" spc="-5" dirty="0">
                <a:solidFill>
                  <a:srgbClr val="660066"/>
                </a:solidFill>
                <a:latin typeface="Times New Roman"/>
                <a:cs typeface="Times New Roman"/>
              </a:rPr>
              <a:t>+1;</a:t>
            </a:r>
            <a:endParaRPr sz="1300">
              <a:latin typeface="Times New Roman"/>
              <a:cs typeface="Times New Roman"/>
            </a:endParaRPr>
          </a:p>
          <a:p>
            <a:pPr marL="175260" marR="5080">
              <a:lnSpc>
                <a:spcPct val="100000"/>
              </a:lnSpc>
            </a:pPr>
            <a:r>
              <a:rPr sz="1300" b="1" spc="-5" dirty="0">
                <a:solidFill>
                  <a:srgbClr val="660066"/>
                </a:solidFill>
                <a:latin typeface="Times New Roman"/>
                <a:cs typeface="Times New Roman"/>
              </a:rPr>
              <a:t>if </a:t>
            </a:r>
            <a:r>
              <a:rPr sz="1300" b="1" spc="-10" dirty="0">
                <a:solidFill>
                  <a:srgbClr val="660066"/>
                </a:solidFill>
                <a:latin typeface="Times New Roman"/>
                <a:cs typeface="Times New Roman"/>
              </a:rPr>
              <a:t>(front </a:t>
            </a:r>
            <a:r>
              <a:rPr sz="1300" b="1" spc="-5" dirty="0">
                <a:solidFill>
                  <a:srgbClr val="660066"/>
                </a:solidFill>
                <a:latin typeface="Times New Roman"/>
                <a:cs typeface="Times New Roman"/>
              </a:rPr>
              <a:t>==-1) </a:t>
            </a:r>
            <a:r>
              <a:rPr sz="1300" b="1" spc="-10" dirty="0">
                <a:solidFill>
                  <a:srgbClr val="660066"/>
                </a:solidFill>
                <a:latin typeface="Times New Roman"/>
                <a:cs typeface="Times New Roman"/>
              </a:rPr>
              <a:t>rear </a:t>
            </a:r>
            <a:r>
              <a:rPr sz="1300" b="1" spc="-5" dirty="0">
                <a:solidFill>
                  <a:srgbClr val="660066"/>
                </a:solidFill>
                <a:latin typeface="Times New Roman"/>
                <a:cs typeface="Times New Roman"/>
              </a:rPr>
              <a:t>= </a:t>
            </a:r>
            <a:r>
              <a:rPr sz="1300" b="1" spc="-10" dirty="0">
                <a:solidFill>
                  <a:srgbClr val="660066"/>
                </a:solidFill>
                <a:latin typeface="Times New Roman"/>
                <a:cs typeface="Times New Roman"/>
              </a:rPr>
              <a:t>front;  return</a:t>
            </a:r>
            <a:r>
              <a:rPr sz="1300" b="1" spc="5" dirty="0">
                <a:solidFill>
                  <a:srgbClr val="660066"/>
                </a:solidFill>
                <a:latin typeface="Times New Roman"/>
                <a:cs typeface="Times New Roman"/>
              </a:rPr>
              <a:t> </a:t>
            </a:r>
            <a:r>
              <a:rPr sz="1300" b="1" spc="-10" dirty="0">
                <a:solidFill>
                  <a:srgbClr val="660066"/>
                </a:solidFill>
                <a:latin typeface="Times New Roman"/>
                <a:cs typeface="Times New Roman"/>
              </a:rPr>
              <a:t>num;</a:t>
            </a:r>
            <a:endParaRPr sz="1300">
              <a:latin typeface="Times New Roman"/>
              <a:cs typeface="Times New Roman"/>
            </a:endParaRPr>
          </a:p>
          <a:p>
            <a:pPr marL="12700">
              <a:lnSpc>
                <a:spcPct val="100000"/>
              </a:lnSpc>
            </a:pPr>
            <a:r>
              <a:rPr sz="1300" b="1" spc="-5" dirty="0">
                <a:solidFill>
                  <a:srgbClr val="660066"/>
                </a:solidFill>
                <a:latin typeface="Times New Roman"/>
                <a:cs typeface="Times New Roman"/>
              </a:rPr>
              <a:t>}</a:t>
            </a:r>
            <a:endParaRPr sz="1300">
              <a:latin typeface="Times New Roman"/>
              <a:cs typeface="Times New Roman"/>
            </a:endParaRPr>
          </a:p>
        </p:txBody>
      </p:sp>
      <p:sp>
        <p:nvSpPr>
          <p:cNvPr id="11" name="object 11"/>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12.29</a:t>
            </a:r>
            <a:endParaRPr sz="600">
              <a:latin typeface="Arial"/>
              <a:cs typeface="Arial"/>
            </a:endParaRPr>
          </a:p>
        </p:txBody>
      </p:sp>
      <p:sp>
        <p:nvSpPr>
          <p:cNvPr id="3" name="object 3"/>
          <p:cNvSpPr txBox="1">
            <a:spLocks noGrp="1"/>
          </p:cNvSpPr>
          <p:nvPr>
            <p:ph type="title"/>
          </p:nvPr>
        </p:nvSpPr>
        <p:spPr>
          <a:xfrm>
            <a:off x="83566" y="4318"/>
            <a:ext cx="1577975" cy="239395"/>
          </a:xfrm>
          <a:prstGeom prst="rect">
            <a:avLst/>
          </a:prstGeom>
        </p:spPr>
        <p:txBody>
          <a:bodyPr vert="horz" wrap="square" lIns="0" tIns="12700" rIns="0" bIns="0" rtlCol="0">
            <a:spAutoFit/>
          </a:bodyPr>
          <a:lstStyle/>
          <a:p>
            <a:pPr marL="12700">
              <a:lnSpc>
                <a:spcPct val="100000"/>
              </a:lnSpc>
              <a:spcBef>
                <a:spcPts val="100"/>
              </a:spcBef>
            </a:pPr>
            <a:r>
              <a:rPr b="1" dirty="0">
                <a:solidFill>
                  <a:srgbClr val="660066"/>
                </a:solidFill>
                <a:latin typeface="Times New Roman"/>
                <a:cs typeface="Times New Roman"/>
              </a:rPr>
              <a:t>The </a:t>
            </a:r>
            <a:r>
              <a:rPr b="1" i="1" spc="5" dirty="0">
                <a:solidFill>
                  <a:srgbClr val="660066"/>
                </a:solidFill>
                <a:latin typeface="Times New Roman"/>
                <a:cs typeface="Times New Roman"/>
              </a:rPr>
              <a:t>empty</a:t>
            </a:r>
            <a:r>
              <a:rPr b="1" i="1" spc="-135" dirty="0">
                <a:solidFill>
                  <a:srgbClr val="660066"/>
                </a:solidFill>
                <a:latin typeface="Times New Roman"/>
                <a:cs typeface="Times New Roman"/>
              </a:rPr>
              <a:t> </a:t>
            </a:r>
            <a:r>
              <a:rPr b="1" dirty="0">
                <a:solidFill>
                  <a:srgbClr val="660066"/>
                </a:solidFill>
                <a:latin typeface="Times New Roman"/>
                <a:cs typeface="Times New Roman"/>
              </a:rPr>
              <a:t>operation</a:t>
            </a:r>
          </a:p>
        </p:txBody>
      </p:sp>
      <p:pic>
        <p:nvPicPr>
          <p:cNvPr id="4" name="object 4"/>
          <p:cNvPicPr/>
          <p:nvPr/>
        </p:nvPicPr>
        <p:blipFill>
          <a:blip r:embed="rId2" cstate="print"/>
          <a:stretch>
            <a:fillRect/>
          </a:stretch>
        </p:blipFill>
        <p:spPr>
          <a:xfrm>
            <a:off x="202692" y="874824"/>
            <a:ext cx="1781458" cy="292402"/>
          </a:xfrm>
          <a:prstGeom prst="rect">
            <a:avLst/>
          </a:prstGeom>
        </p:spPr>
      </p:pic>
      <p:sp>
        <p:nvSpPr>
          <p:cNvPr id="5" name="object 5"/>
          <p:cNvSpPr txBox="1"/>
          <p:nvPr/>
        </p:nvSpPr>
        <p:spPr>
          <a:xfrm>
            <a:off x="83566" y="309118"/>
            <a:ext cx="4469765" cy="1542415"/>
          </a:xfrm>
          <a:prstGeom prst="rect">
            <a:avLst/>
          </a:prstGeom>
        </p:spPr>
        <p:txBody>
          <a:bodyPr vert="horz" wrap="square" lIns="0" tIns="12700" rIns="0" bIns="0" rtlCol="0">
            <a:spAutoFit/>
          </a:bodyPr>
          <a:lstStyle/>
          <a:p>
            <a:pPr marL="12700" marR="82550">
              <a:lnSpc>
                <a:spcPct val="100000"/>
              </a:lnSpc>
              <a:spcBef>
                <a:spcPts val="100"/>
              </a:spcBef>
            </a:pPr>
            <a:r>
              <a:rPr sz="1400" u="sng" spc="-5" dirty="0">
                <a:uFill>
                  <a:solidFill>
                    <a:srgbClr val="000000"/>
                  </a:solidFill>
                </a:uFill>
                <a:latin typeface="Times New Roman"/>
                <a:cs typeface="Times New Roman"/>
              </a:rPr>
              <a:t>The </a:t>
            </a:r>
            <a:r>
              <a:rPr sz="1400" b="1" i="1" u="sng" spc="-5" dirty="0">
                <a:solidFill>
                  <a:srgbClr val="990000"/>
                </a:solidFill>
                <a:uFill>
                  <a:solidFill>
                    <a:srgbClr val="000000"/>
                  </a:solidFill>
                </a:uFill>
                <a:latin typeface="Times New Roman"/>
                <a:cs typeface="Times New Roman"/>
              </a:rPr>
              <a:t>empty</a:t>
            </a:r>
            <a:r>
              <a:rPr sz="1400" b="1" i="1" u="sng" spc="-5" dirty="0">
                <a:uFill>
                  <a:solidFill>
                    <a:srgbClr val="000000"/>
                  </a:solidFill>
                </a:uFill>
                <a:latin typeface="Times New Roman"/>
                <a:cs typeface="Times New Roman"/>
              </a:rPr>
              <a:t> </a:t>
            </a:r>
            <a:r>
              <a:rPr sz="1400" u="sng" spc="-5" dirty="0">
                <a:uFill>
                  <a:solidFill>
                    <a:srgbClr val="000000"/>
                  </a:solidFill>
                </a:uFill>
                <a:latin typeface="Times New Roman"/>
                <a:cs typeface="Times New Roman"/>
              </a:rPr>
              <a:t>operation </a:t>
            </a:r>
            <a:r>
              <a:rPr sz="1400" b="1" u="sng" spc="-5" dirty="0">
                <a:uFill>
                  <a:solidFill>
                    <a:srgbClr val="000000"/>
                  </a:solidFill>
                </a:uFill>
                <a:latin typeface="Times New Roman"/>
                <a:cs typeface="Times New Roman"/>
              </a:rPr>
              <a:t>checks </a:t>
            </a:r>
            <a:r>
              <a:rPr sz="1400" b="1" u="sng" dirty="0">
                <a:uFill>
                  <a:solidFill>
                    <a:srgbClr val="000000"/>
                  </a:solidFill>
                </a:uFill>
                <a:latin typeface="Times New Roman"/>
                <a:cs typeface="Times New Roman"/>
              </a:rPr>
              <a:t>the status </a:t>
            </a:r>
            <a:r>
              <a:rPr sz="1400" b="1" u="sng" spc="-5" dirty="0">
                <a:uFill>
                  <a:solidFill>
                    <a:srgbClr val="000000"/>
                  </a:solidFill>
                </a:uFill>
                <a:latin typeface="Times New Roman"/>
                <a:cs typeface="Times New Roman"/>
              </a:rPr>
              <a:t>of </a:t>
            </a:r>
            <a:r>
              <a:rPr sz="1400" b="1" u="sng" dirty="0">
                <a:uFill>
                  <a:solidFill>
                    <a:srgbClr val="000000"/>
                  </a:solidFill>
                </a:uFill>
                <a:latin typeface="Times New Roman"/>
                <a:cs typeface="Times New Roman"/>
              </a:rPr>
              <a:t>the queue</a:t>
            </a:r>
            <a:r>
              <a:rPr sz="1400" dirty="0">
                <a:latin typeface="Times New Roman"/>
                <a:cs typeface="Times New Roman"/>
              </a:rPr>
              <a:t>. </a:t>
            </a:r>
            <a:r>
              <a:rPr sz="1400" spc="-5" dirty="0">
                <a:latin typeface="Times New Roman"/>
                <a:cs typeface="Times New Roman"/>
              </a:rPr>
              <a:t>The  </a:t>
            </a:r>
            <a:r>
              <a:rPr sz="1400" dirty="0">
                <a:latin typeface="Times New Roman"/>
                <a:cs typeface="Times New Roman"/>
              </a:rPr>
              <a:t>following </a:t>
            </a:r>
            <a:r>
              <a:rPr sz="1400" spc="-5" dirty="0">
                <a:latin typeface="Times New Roman"/>
                <a:cs typeface="Times New Roman"/>
              </a:rPr>
              <a:t>shows </a:t>
            </a:r>
            <a:r>
              <a:rPr sz="1400" spc="5" dirty="0">
                <a:latin typeface="Times New Roman"/>
                <a:cs typeface="Times New Roman"/>
              </a:rPr>
              <a:t>the</a:t>
            </a:r>
            <a:r>
              <a:rPr sz="1400" spc="-80" dirty="0">
                <a:latin typeface="Times New Roman"/>
                <a:cs typeface="Times New Roman"/>
              </a:rPr>
              <a:t> </a:t>
            </a:r>
            <a:r>
              <a:rPr sz="1400" spc="-5" dirty="0">
                <a:latin typeface="Times New Roman"/>
                <a:cs typeface="Times New Roman"/>
              </a:rPr>
              <a:t>format.</a:t>
            </a:r>
            <a:endParaRPr sz="1400">
              <a:latin typeface="Times New Roman"/>
              <a:cs typeface="Times New Roman"/>
            </a:endParaRPr>
          </a:p>
          <a:p>
            <a:pPr marL="2565400">
              <a:lnSpc>
                <a:spcPct val="100000"/>
              </a:lnSpc>
              <a:spcBef>
                <a:spcPts val="1135"/>
              </a:spcBef>
            </a:pPr>
            <a:r>
              <a:rPr sz="1600" b="1" spc="-5" dirty="0">
                <a:solidFill>
                  <a:srgbClr val="3333CC"/>
                </a:solidFill>
                <a:latin typeface="Times New Roman"/>
                <a:cs typeface="Times New Roman"/>
              </a:rPr>
              <a:t>if</a:t>
            </a:r>
            <a:r>
              <a:rPr sz="1600" b="1" spc="-15" dirty="0">
                <a:solidFill>
                  <a:srgbClr val="3333CC"/>
                </a:solidFill>
                <a:latin typeface="Times New Roman"/>
                <a:cs typeface="Times New Roman"/>
              </a:rPr>
              <a:t> </a:t>
            </a:r>
            <a:r>
              <a:rPr sz="1600" b="1" spc="-10" dirty="0">
                <a:solidFill>
                  <a:srgbClr val="3333CC"/>
                </a:solidFill>
                <a:latin typeface="Times New Roman"/>
                <a:cs typeface="Times New Roman"/>
              </a:rPr>
              <a:t>empty(Q)</a:t>
            </a:r>
            <a:endParaRPr sz="1600">
              <a:latin typeface="Times New Roman"/>
              <a:cs typeface="Times New Roman"/>
            </a:endParaRPr>
          </a:p>
          <a:p>
            <a:pPr>
              <a:lnSpc>
                <a:spcPct val="100000"/>
              </a:lnSpc>
              <a:spcBef>
                <a:spcPts val="35"/>
              </a:spcBef>
            </a:pPr>
            <a:endParaRPr sz="1850">
              <a:latin typeface="Times New Roman"/>
              <a:cs typeface="Times New Roman"/>
            </a:endParaRPr>
          </a:p>
          <a:p>
            <a:pPr marL="88900" marR="5080">
              <a:lnSpc>
                <a:spcPct val="100000"/>
              </a:lnSpc>
            </a:pPr>
            <a:r>
              <a:rPr sz="1400" spc="-5" dirty="0">
                <a:latin typeface="Times New Roman"/>
                <a:cs typeface="Times New Roman"/>
              </a:rPr>
              <a:t>This operation </a:t>
            </a:r>
            <a:r>
              <a:rPr sz="1400" u="sng" spc="-5" dirty="0">
                <a:uFill>
                  <a:solidFill>
                    <a:srgbClr val="000000"/>
                  </a:solidFill>
                </a:uFill>
                <a:latin typeface="Times New Roman"/>
                <a:cs typeface="Times New Roman"/>
              </a:rPr>
              <a:t>returns true </a:t>
            </a:r>
            <a:r>
              <a:rPr sz="1400" u="sng" dirty="0">
                <a:uFill>
                  <a:solidFill>
                    <a:srgbClr val="000000"/>
                  </a:solidFill>
                </a:uFill>
                <a:latin typeface="Times New Roman"/>
                <a:cs typeface="Times New Roman"/>
              </a:rPr>
              <a:t>if </a:t>
            </a:r>
            <a:r>
              <a:rPr sz="1400" u="sng" spc="-5" dirty="0">
                <a:uFill>
                  <a:solidFill>
                    <a:srgbClr val="000000"/>
                  </a:solidFill>
                </a:uFill>
                <a:latin typeface="Times New Roman"/>
                <a:cs typeface="Times New Roman"/>
              </a:rPr>
              <a:t>the queue is empty</a:t>
            </a:r>
            <a:r>
              <a:rPr sz="1400" spc="-5" dirty="0">
                <a:latin typeface="Times New Roman"/>
                <a:cs typeface="Times New Roman"/>
              </a:rPr>
              <a:t> </a:t>
            </a:r>
            <a:r>
              <a:rPr sz="1400" dirty="0">
                <a:latin typeface="Times New Roman"/>
                <a:cs typeface="Times New Roman"/>
              </a:rPr>
              <a:t>and </a:t>
            </a:r>
            <a:r>
              <a:rPr sz="1400" u="sng" spc="-5" dirty="0">
                <a:uFill>
                  <a:solidFill>
                    <a:srgbClr val="000000"/>
                  </a:solidFill>
                </a:uFill>
                <a:latin typeface="Times New Roman"/>
                <a:cs typeface="Times New Roman"/>
              </a:rPr>
              <a:t>false </a:t>
            </a:r>
            <a:r>
              <a:rPr sz="1400" u="sng" spc="5" dirty="0">
                <a:uFill>
                  <a:solidFill>
                    <a:srgbClr val="000000"/>
                  </a:solidFill>
                </a:uFill>
                <a:latin typeface="Times New Roman"/>
                <a:cs typeface="Times New Roman"/>
              </a:rPr>
              <a:t>if </a:t>
            </a:r>
            <a:r>
              <a:rPr sz="1400" spc="360" dirty="0">
                <a:latin typeface="Times New Roman"/>
                <a:cs typeface="Times New Roman"/>
              </a:rPr>
              <a:t> </a:t>
            </a:r>
            <a:r>
              <a:rPr sz="1400" u="sng" spc="5" dirty="0">
                <a:uFill>
                  <a:solidFill>
                    <a:srgbClr val="000000"/>
                  </a:solidFill>
                </a:uFill>
                <a:latin typeface="Times New Roman"/>
                <a:cs typeface="Times New Roman"/>
              </a:rPr>
              <a:t>the </a:t>
            </a:r>
            <a:r>
              <a:rPr sz="1400" u="sng" dirty="0">
                <a:uFill>
                  <a:solidFill>
                    <a:srgbClr val="000000"/>
                  </a:solidFill>
                </a:uFill>
                <a:latin typeface="Times New Roman"/>
                <a:cs typeface="Times New Roman"/>
              </a:rPr>
              <a:t>queue is </a:t>
            </a:r>
            <a:r>
              <a:rPr sz="1400" u="sng" spc="5" dirty="0">
                <a:uFill>
                  <a:solidFill>
                    <a:srgbClr val="000000"/>
                  </a:solidFill>
                </a:uFill>
                <a:latin typeface="Times New Roman"/>
                <a:cs typeface="Times New Roman"/>
              </a:rPr>
              <a:t>not</a:t>
            </a:r>
            <a:r>
              <a:rPr sz="1400" u="sng" spc="-105" dirty="0">
                <a:uFill>
                  <a:solidFill>
                    <a:srgbClr val="000000"/>
                  </a:solidFill>
                </a:uFill>
                <a:latin typeface="Times New Roman"/>
                <a:cs typeface="Times New Roman"/>
              </a:rPr>
              <a:t> </a:t>
            </a:r>
            <a:r>
              <a:rPr sz="1400" u="sng" spc="-25" dirty="0">
                <a:uFill>
                  <a:solidFill>
                    <a:srgbClr val="000000"/>
                  </a:solidFill>
                </a:uFill>
                <a:latin typeface="Times New Roman"/>
                <a:cs typeface="Times New Roman"/>
              </a:rPr>
              <a:t>empty</a:t>
            </a:r>
            <a:r>
              <a:rPr sz="1400" spc="-25" dirty="0">
                <a:latin typeface="Times New Roman"/>
                <a:cs typeface="Times New Roman"/>
              </a:rPr>
              <a:t>.</a:t>
            </a:r>
            <a:endParaRPr sz="1400">
              <a:latin typeface="Times New Roman"/>
              <a:cs typeface="Times New Roman"/>
            </a:endParaRPr>
          </a:p>
        </p:txBody>
      </p:sp>
      <p:sp>
        <p:nvSpPr>
          <p:cNvPr id="6" name="object 6"/>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12.30</a:t>
            </a:r>
            <a:endParaRPr sz="600">
              <a:latin typeface="Arial"/>
              <a:cs typeface="Arial"/>
            </a:endParaRPr>
          </a:p>
        </p:txBody>
      </p:sp>
      <p:sp>
        <p:nvSpPr>
          <p:cNvPr id="3" name="object 3"/>
          <p:cNvSpPr txBox="1"/>
          <p:nvPr/>
        </p:nvSpPr>
        <p:spPr>
          <a:xfrm>
            <a:off x="45466" y="0"/>
            <a:ext cx="3369310" cy="695960"/>
          </a:xfrm>
          <a:prstGeom prst="rect">
            <a:avLst/>
          </a:prstGeom>
        </p:spPr>
        <p:txBody>
          <a:bodyPr vert="horz" wrap="square" lIns="0" tIns="125095" rIns="0" bIns="0" rtlCol="0">
            <a:spAutoFit/>
          </a:bodyPr>
          <a:lstStyle/>
          <a:p>
            <a:pPr marL="12700">
              <a:lnSpc>
                <a:spcPct val="100000"/>
              </a:lnSpc>
              <a:spcBef>
                <a:spcPts val="985"/>
              </a:spcBef>
            </a:pPr>
            <a:r>
              <a:rPr sz="1600" b="1" spc="-5" dirty="0">
                <a:solidFill>
                  <a:srgbClr val="FF0000"/>
                </a:solidFill>
                <a:latin typeface="Times New Roman"/>
                <a:cs typeface="Times New Roman"/>
              </a:rPr>
              <a:t>Queue</a:t>
            </a:r>
            <a:r>
              <a:rPr sz="1600" b="1" spc="-95" dirty="0">
                <a:solidFill>
                  <a:srgbClr val="FF0000"/>
                </a:solidFill>
                <a:latin typeface="Times New Roman"/>
                <a:cs typeface="Times New Roman"/>
              </a:rPr>
              <a:t> </a:t>
            </a:r>
            <a:r>
              <a:rPr sz="1600" b="1" spc="-5" dirty="0" smtClean="0">
                <a:solidFill>
                  <a:srgbClr val="FF0000"/>
                </a:solidFill>
                <a:latin typeface="Times New Roman"/>
                <a:cs typeface="Times New Roman"/>
              </a:rPr>
              <a:t>ADT</a:t>
            </a:r>
            <a:r>
              <a:rPr lang="en-US" sz="1600" b="1" spc="-5" dirty="0" smtClean="0">
                <a:solidFill>
                  <a:srgbClr val="FF0000"/>
                </a:solidFill>
                <a:latin typeface="Times New Roman"/>
                <a:cs typeface="Times New Roman"/>
              </a:rPr>
              <a:t> or DS</a:t>
            </a:r>
            <a:endParaRPr sz="1600" dirty="0">
              <a:latin typeface="Times New Roman"/>
              <a:cs typeface="Times New Roman"/>
            </a:endParaRPr>
          </a:p>
          <a:p>
            <a:pPr marL="12700">
              <a:lnSpc>
                <a:spcPct val="100000"/>
              </a:lnSpc>
              <a:spcBef>
                <a:spcPts val="790"/>
              </a:spcBef>
            </a:pPr>
            <a:r>
              <a:rPr sz="1400" spc="-60" dirty="0">
                <a:latin typeface="Times New Roman"/>
                <a:cs typeface="Times New Roman"/>
              </a:rPr>
              <a:t>We </a:t>
            </a:r>
            <a:r>
              <a:rPr sz="1400" dirty="0">
                <a:latin typeface="Times New Roman"/>
                <a:cs typeface="Times New Roman"/>
              </a:rPr>
              <a:t>define a queue as an </a:t>
            </a:r>
            <a:r>
              <a:rPr sz="1400" spc="-5" dirty="0">
                <a:latin typeface="Times New Roman"/>
                <a:cs typeface="Times New Roman"/>
              </a:rPr>
              <a:t>ADT </a:t>
            </a:r>
            <a:r>
              <a:rPr sz="1400" dirty="0">
                <a:latin typeface="Times New Roman"/>
                <a:cs typeface="Times New Roman"/>
              </a:rPr>
              <a:t>as shown</a:t>
            </a:r>
            <a:r>
              <a:rPr sz="1400" spc="-204" dirty="0">
                <a:latin typeface="Times New Roman"/>
                <a:cs typeface="Times New Roman"/>
              </a:rPr>
              <a:t> </a:t>
            </a:r>
            <a:r>
              <a:rPr sz="1400" dirty="0">
                <a:latin typeface="Times New Roman"/>
                <a:cs typeface="Times New Roman"/>
              </a:rPr>
              <a:t>below:</a:t>
            </a:r>
          </a:p>
        </p:txBody>
      </p:sp>
      <p:grpSp>
        <p:nvGrpSpPr>
          <p:cNvPr id="4" name="object 4"/>
          <p:cNvGrpSpPr/>
          <p:nvPr/>
        </p:nvGrpSpPr>
        <p:grpSpPr>
          <a:xfrm>
            <a:off x="304" y="0"/>
            <a:ext cx="4596130" cy="3452495"/>
            <a:chOff x="304" y="0"/>
            <a:chExt cx="4596130" cy="3452495"/>
          </a:xfrm>
        </p:grpSpPr>
        <p:pic>
          <p:nvPicPr>
            <p:cNvPr id="5" name="object 5"/>
            <p:cNvPicPr/>
            <p:nvPr/>
          </p:nvPicPr>
          <p:blipFill>
            <a:blip r:embed="rId2" cstate="print"/>
            <a:stretch>
              <a:fillRect/>
            </a:stretch>
          </p:blipFill>
          <p:spPr>
            <a:xfrm>
              <a:off x="138557" y="757346"/>
              <a:ext cx="4233905" cy="2032771"/>
            </a:xfrm>
            <a:prstGeom prst="rect">
              <a:avLst/>
            </a:prstGeom>
          </p:spPr>
        </p:pic>
        <p:sp>
          <p:nvSpPr>
            <p:cNvPr id="6" name="object 6"/>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12.31</a:t>
            </a:r>
            <a:endParaRPr sz="600">
              <a:latin typeface="Arial"/>
              <a:cs typeface="Arial"/>
            </a:endParaRPr>
          </a:p>
        </p:txBody>
      </p:sp>
      <p:sp>
        <p:nvSpPr>
          <p:cNvPr id="3" name="object 3"/>
          <p:cNvSpPr/>
          <p:nvPr/>
        </p:nvSpPr>
        <p:spPr>
          <a:xfrm>
            <a:off x="50292" y="76200"/>
            <a:ext cx="972819" cy="228600"/>
          </a:xfrm>
          <a:custGeom>
            <a:avLst/>
            <a:gdLst/>
            <a:ahLst/>
            <a:cxnLst/>
            <a:rect l="l" t="t" r="r" b="b"/>
            <a:pathLst>
              <a:path w="972819" h="228600">
                <a:moveTo>
                  <a:pt x="972350" y="0"/>
                </a:moveTo>
                <a:lnTo>
                  <a:pt x="0" y="0"/>
                </a:lnTo>
                <a:lnTo>
                  <a:pt x="0" y="228600"/>
                </a:lnTo>
                <a:lnTo>
                  <a:pt x="972350" y="228600"/>
                </a:lnTo>
                <a:lnTo>
                  <a:pt x="972350" y="0"/>
                </a:lnTo>
                <a:close/>
              </a:path>
            </a:pathLst>
          </a:custGeom>
          <a:solidFill>
            <a:srgbClr val="3333CC"/>
          </a:solidFill>
        </p:spPr>
        <p:txBody>
          <a:bodyPr wrap="square" lIns="0" tIns="0" rIns="0" bIns="0" rtlCol="0"/>
          <a:lstStyle/>
          <a:p>
            <a:endParaRPr/>
          </a:p>
        </p:txBody>
      </p:sp>
      <p:sp>
        <p:nvSpPr>
          <p:cNvPr id="4" name="object 4"/>
          <p:cNvSpPr txBox="1"/>
          <p:nvPr/>
        </p:nvSpPr>
        <p:spPr>
          <a:xfrm>
            <a:off x="83566" y="82042"/>
            <a:ext cx="90487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FFFFFF"/>
                </a:solidFill>
                <a:latin typeface="Times New Roman"/>
                <a:cs typeface="Times New Roman"/>
              </a:rPr>
              <a:t>Example</a:t>
            </a:r>
            <a:r>
              <a:rPr sz="1200" b="1" spc="-65" dirty="0">
                <a:solidFill>
                  <a:srgbClr val="FFFFFF"/>
                </a:solidFill>
                <a:latin typeface="Times New Roman"/>
                <a:cs typeface="Times New Roman"/>
              </a:rPr>
              <a:t> </a:t>
            </a:r>
            <a:r>
              <a:rPr sz="1200" b="1" dirty="0">
                <a:solidFill>
                  <a:srgbClr val="FFFFFF"/>
                </a:solidFill>
                <a:latin typeface="Times New Roman"/>
                <a:cs typeface="Times New Roman"/>
              </a:rPr>
              <a:t>12.4</a:t>
            </a:r>
            <a:endParaRPr sz="1200">
              <a:latin typeface="Times New Roman"/>
              <a:cs typeface="Times New Roman"/>
            </a:endParaRPr>
          </a:p>
        </p:txBody>
      </p:sp>
      <p:grpSp>
        <p:nvGrpSpPr>
          <p:cNvPr id="5" name="object 5"/>
          <p:cNvGrpSpPr/>
          <p:nvPr/>
        </p:nvGrpSpPr>
        <p:grpSpPr>
          <a:xfrm>
            <a:off x="12192" y="355092"/>
            <a:ext cx="4218940" cy="434340"/>
            <a:chOff x="12192" y="355092"/>
            <a:chExt cx="4218940" cy="434340"/>
          </a:xfrm>
        </p:grpSpPr>
        <p:pic>
          <p:nvPicPr>
            <p:cNvPr id="6" name="object 6"/>
            <p:cNvPicPr/>
            <p:nvPr/>
          </p:nvPicPr>
          <p:blipFill>
            <a:blip r:embed="rId2" cstate="print"/>
            <a:stretch>
              <a:fillRect/>
            </a:stretch>
          </p:blipFill>
          <p:spPr>
            <a:xfrm>
              <a:off x="103397" y="446532"/>
              <a:ext cx="401304" cy="155448"/>
            </a:xfrm>
            <a:prstGeom prst="rect">
              <a:avLst/>
            </a:prstGeom>
          </p:spPr>
        </p:pic>
        <p:pic>
          <p:nvPicPr>
            <p:cNvPr id="7" name="object 7"/>
            <p:cNvPicPr/>
            <p:nvPr/>
          </p:nvPicPr>
          <p:blipFill>
            <a:blip r:embed="rId3" cstate="print"/>
            <a:stretch>
              <a:fillRect/>
            </a:stretch>
          </p:blipFill>
          <p:spPr>
            <a:xfrm>
              <a:off x="460248" y="355092"/>
              <a:ext cx="359663" cy="251459"/>
            </a:xfrm>
            <a:prstGeom prst="rect">
              <a:avLst/>
            </a:prstGeom>
          </p:spPr>
        </p:pic>
        <p:pic>
          <p:nvPicPr>
            <p:cNvPr id="8" name="object 8"/>
            <p:cNvPicPr/>
            <p:nvPr/>
          </p:nvPicPr>
          <p:blipFill>
            <a:blip r:embed="rId4" cstate="print"/>
            <a:stretch>
              <a:fillRect/>
            </a:stretch>
          </p:blipFill>
          <p:spPr>
            <a:xfrm>
              <a:off x="612648" y="355092"/>
              <a:ext cx="245363" cy="251459"/>
            </a:xfrm>
            <a:prstGeom prst="rect">
              <a:avLst/>
            </a:prstGeom>
          </p:spPr>
        </p:pic>
        <p:pic>
          <p:nvPicPr>
            <p:cNvPr id="9" name="object 9"/>
            <p:cNvPicPr/>
            <p:nvPr/>
          </p:nvPicPr>
          <p:blipFill>
            <a:blip r:embed="rId3" cstate="print"/>
            <a:stretch>
              <a:fillRect/>
            </a:stretch>
          </p:blipFill>
          <p:spPr>
            <a:xfrm>
              <a:off x="650748" y="355092"/>
              <a:ext cx="359663" cy="251459"/>
            </a:xfrm>
            <a:prstGeom prst="rect">
              <a:avLst/>
            </a:prstGeom>
          </p:spPr>
        </p:pic>
        <p:pic>
          <p:nvPicPr>
            <p:cNvPr id="10" name="object 10"/>
            <p:cNvPicPr/>
            <p:nvPr/>
          </p:nvPicPr>
          <p:blipFill>
            <a:blip r:embed="rId5" cstate="print"/>
            <a:stretch>
              <a:fillRect/>
            </a:stretch>
          </p:blipFill>
          <p:spPr>
            <a:xfrm>
              <a:off x="865632" y="355092"/>
              <a:ext cx="588263" cy="251459"/>
            </a:xfrm>
            <a:prstGeom prst="rect">
              <a:avLst/>
            </a:prstGeom>
          </p:spPr>
        </p:pic>
        <p:pic>
          <p:nvPicPr>
            <p:cNvPr id="11" name="object 11"/>
            <p:cNvPicPr/>
            <p:nvPr/>
          </p:nvPicPr>
          <p:blipFill>
            <a:blip r:embed="rId6" cstate="print"/>
            <a:stretch>
              <a:fillRect/>
            </a:stretch>
          </p:blipFill>
          <p:spPr>
            <a:xfrm>
              <a:off x="1309116" y="355092"/>
              <a:ext cx="274319" cy="251459"/>
            </a:xfrm>
            <a:prstGeom prst="rect">
              <a:avLst/>
            </a:prstGeom>
          </p:spPr>
        </p:pic>
        <p:pic>
          <p:nvPicPr>
            <p:cNvPr id="12" name="object 12"/>
            <p:cNvPicPr/>
            <p:nvPr/>
          </p:nvPicPr>
          <p:blipFill>
            <a:blip r:embed="rId7" cstate="print"/>
            <a:stretch>
              <a:fillRect/>
            </a:stretch>
          </p:blipFill>
          <p:spPr>
            <a:xfrm>
              <a:off x="1438656" y="355092"/>
              <a:ext cx="713232" cy="251459"/>
            </a:xfrm>
            <a:prstGeom prst="rect">
              <a:avLst/>
            </a:prstGeom>
          </p:spPr>
        </p:pic>
        <p:pic>
          <p:nvPicPr>
            <p:cNvPr id="13" name="object 13"/>
            <p:cNvPicPr/>
            <p:nvPr/>
          </p:nvPicPr>
          <p:blipFill>
            <a:blip r:embed="rId8" cstate="print"/>
            <a:stretch>
              <a:fillRect/>
            </a:stretch>
          </p:blipFill>
          <p:spPr>
            <a:xfrm>
              <a:off x="2007108" y="355092"/>
              <a:ext cx="333756" cy="251459"/>
            </a:xfrm>
            <a:prstGeom prst="rect">
              <a:avLst/>
            </a:prstGeom>
          </p:spPr>
        </p:pic>
        <p:pic>
          <p:nvPicPr>
            <p:cNvPr id="14" name="object 14"/>
            <p:cNvPicPr/>
            <p:nvPr/>
          </p:nvPicPr>
          <p:blipFill>
            <a:blip r:embed="rId9" cstate="print"/>
            <a:stretch>
              <a:fillRect/>
            </a:stretch>
          </p:blipFill>
          <p:spPr>
            <a:xfrm>
              <a:off x="2196084" y="355092"/>
              <a:ext cx="350520" cy="251459"/>
            </a:xfrm>
            <a:prstGeom prst="rect">
              <a:avLst/>
            </a:prstGeom>
          </p:spPr>
        </p:pic>
        <p:pic>
          <p:nvPicPr>
            <p:cNvPr id="15" name="object 15"/>
            <p:cNvPicPr/>
            <p:nvPr/>
          </p:nvPicPr>
          <p:blipFill>
            <a:blip r:embed="rId10" cstate="print"/>
            <a:stretch>
              <a:fillRect/>
            </a:stretch>
          </p:blipFill>
          <p:spPr>
            <a:xfrm>
              <a:off x="2401824" y="355092"/>
              <a:ext cx="798576" cy="251459"/>
            </a:xfrm>
            <a:prstGeom prst="rect">
              <a:avLst/>
            </a:prstGeom>
          </p:spPr>
        </p:pic>
        <p:pic>
          <p:nvPicPr>
            <p:cNvPr id="16" name="object 16"/>
            <p:cNvPicPr/>
            <p:nvPr/>
          </p:nvPicPr>
          <p:blipFill>
            <a:blip r:embed="rId11" cstate="print"/>
            <a:stretch>
              <a:fillRect/>
            </a:stretch>
          </p:blipFill>
          <p:spPr>
            <a:xfrm>
              <a:off x="3054096" y="355092"/>
              <a:ext cx="435863" cy="251459"/>
            </a:xfrm>
            <a:prstGeom prst="rect">
              <a:avLst/>
            </a:prstGeom>
          </p:spPr>
        </p:pic>
        <p:pic>
          <p:nvPicPr>
            <p:cNvPr id="17" name="object 17"/>
            <p:cNvPicPr/>
            <p:nvPr/>
          </p:nvPicPr>
          <p:blipFill>
            <a:blip r:embed="rId12" cstate="print"/>
            <a:stretch>
              <a:fillRect/>
            </a:stretch>
          </p:blipFill>
          <p:spPr>
            <a:xfrm>
              <a:off x="3345180" y="355092"/>
              <a:ext cx="638556" cy="251459"/>
            </a:xfrm>
            <a:prstGeom prst="rect">
              <a:avLst/>
            </a:prstGeom>
          </p:spPr>
        </p:pic>
        <p:pic>
          <p:nvPicPr>
            <p:cNvPr id="18" name="object 18"/>
            <p:cNvPicPr/>
            <p:nvPr/>
          </p:nvPicPr>
          <p:blipFill>
            <a:blip r:embed="rId13" cstate="print"/>
            <a:stretch>
              <a:fillRect/>
            </a:stretch>
          </p:blipFill>
          <p:spPr>
            <a:xfrm>
              <a:off x="3837432" y="355092"/>
              <a:ext cx="393191" cy="251459"/>
            </a:xfrm>
            <a:prstGeom prst="rect">
              <a:avLst/>
            </a:prstGeom>
          </p:spPr>
        </p:pic>
        <p:pic>
          <p:nvPicPr>
            <p:cNvPr id="19" name="object 19"/>
            <p:cNvPicPr/>
            <p:nvPr/>
          </p:nvPicPr>
          <p:blipFill>
            <a:blip r:embed="rId14" cstate="print"/>
            <a:stretch>
              <a:fillRect/>
            </a:stretch>
          </p:blipFill>
          <p:spPr>
            <a:xfrm>
              <a:off x="12192" y="537972"/>
              <a:ext cx="833628" cy="251459"/>
            </a:xfrm>
            <a:prstGeom prst="rect">
              <a:avLst/>
            </a:prstGeom>
          </p:spPr>
        </p:pic>
        <p:pic>
          <p:nvPicPr>
            <p:cNvPr id="20" name="object 20"/>
            <p:cNvPicPr/>
            <p:nvPr/>
          </p:nvPicPr>
          <p:blipFill>
            <a:blip r:embed="rId15" cstate="print"/>
            <a:stretch>
              <a:fillRect/>
            </a:stretch>
          </p:blipFill>
          <p:spPr>
            <a:xfrm>
              <a:off x="679704" y="537972"/>
              <a:ext cx="662940" cy="251459"/>
            </a:xfrm>
            <a:prstGeom prst="rect">
              <a:avLst/>
            </a:prstGeom>
          </p:spPr>
        </p:pic>
        <p:pic>
          <p:nvPicPr>
            <p:cNvPr id="21" name="object 21"/>
            <p:cNvPicPr/>
            <p:nvPr/>
          </p:nvPicPr>
          <p:blipFill>
            <a:blip r:embed="rId16" cstate="print"/>
            <a:stretch>
              <a:fillRect/>
            </a:stretch>
          </p:blipFill>
          <p:spPr>
            <a:xfrm>
              <a:off x="1173480" y="537972"/>
              <a:ext cx="841247" cy="251459"/>
            </a:xfrm>
            <a:prstGeom prst="rect">
              <a:avLst/>
            </a:prstGeom>
          </p:spPr>
        </p:pic>
        <p:pic>
          <p:nvPicPr>
            <p:cNvPr id="22" name="object 22"/>
            <p:cNvPicPr/>
            <p:nvPr/>
          </p:nvPicPr>
          <p:blipFill>
            <a:blip r:embed="rId17" cstate="print"/>
            <a:stretch>
              <a:fillRect/>
            </a:stretch>
          </p:blipFill>
          <p:spPr>
            <a:xfrm>
              <a:off x="1847087" y="537972"/>
              <a:ext cx="359664" cy="251459"/>
            </a:xfrm>
            <a:prstGeom prst="rect">
              <a:avLst/>
            </a:prstGeom>
          </p:spPr>
        </p:pic>
        <p:pic>
          <p:nvPicPr>
            <p:cNvPr id="23" name="object 23"/>
            <p:cNvPicPr/>
            <p:nvPr/>
          </p:nvPicPr>
          <p:blipFill>
            <a:blip r:embed="rId6" cstate="print"/>
            <a:stretch>
              <a:fillRect/>
            </a:stretch>
          </p:blipFill>
          <p:spPr>
            <a:xfrm>
              <a:off x="2037587" y="537972"/>
              <a:ext cx="274320" cy="251459"/>
            </a:xfrm>
            <a:prstGeom prst="rect">
              <a:avLst/>
            </a:prstGeom>
          </p:spPr>
        </p:pic>
        <p:pic>
          <p:nvPicPr>
            <p:cNvPr id="24" name="object 24"/>
            <p:cNvPicPr/>
            <p:nvPr/>
          </p:nvPicPr>
          <p:blipFill>
            <a:blip r:embed="rId18" cstate="print"/>
            <a:stretch>
              <a:fillRect/>
            </a:stretch>
          </p:blipFill>
          <p:spPr>
            <a:xfrm>
              <a:off x="2142743" y="537972"/>
              <a:ext cx="569976" cy="251459"/>
            </a:xfrm>
            <a:prstGeom prst="rect">
              <a:avLst/>
            </a:prstGeom>
          </p:spPr>
        </p:pic>
        <p:pic>
          <p:nvPicPr>
            <p:cNvPr id="25" name="object 25"/>
            <p:cNvPicPr/>
            <p:nvPr/>
          </p:nvPicPr>
          <p:blipFill>
            <a:blip r:embed="rId19" cstate="print"/>
            <a:stretch>
              <a:fillRect/>
            </a:stretch>
          </p:blipFill>
          <p:spPr>
            <a:xfrm>
              <a:off x="2543556" y="537972"/>
              <a:ext cx="316991" cy="251459"/>
            </a:xfrm>
            <a:prstGeom prst="rect">
              <a:avLst/>
            </a:prstGeom>
          </p:spPr>
        </p:pic>
        <p:pic>
          <p:nvPicPr>
            <p:cNvPr id="26" name="object 26"/>
            <p:cNvPicPr/>
            <p:nvPr/>
          </p:nvPicPr>
          <p:blipFill>
            <a:blip r:embed="rId4" cstate="print"/>
            <a:stretch>
              <a:fillRect/>
            </a:stretch>
          </p:blipFill>
          <p:spPr>
            <a:xfrm>
              <a:off x="2653284" y="537972"/>
              <a:ext cx="245363" cy="251459"/>
            </a:xfrm>
            <a:prstGeom prst="rect">
              <a:avLst/>
            </a:prstGeom>
          </p:spPr>
        </p:pic>
      </p:grpSp>
      <p:sp>
        <p:nvSpPr>
          <p:cNvPr id="27" name="object 27"/>
          <p:cNvSpPr txBox="1"/>
          <p:nvPr/>
        </p:nvSpPr>
        <p:spPr>
          <a:xfrm>
            <a:off x="83566" y="386588"/>
            <a:ext cx="4050029" cy="391160"/>
          </a:xfrm>
          <a:prstGeom prst="rect">
            <a:avLst/>
          </a:prstGeom>
        </p:spPr>
        <p:txBody>
          <a:bodyPr vert="horz" wrap="square" lIns="0" tIns="12700" rIns="0" bIns="0" rtlCol="0">
            <a:spAutoFit/>
          </a:bodyPr>
          <a:lstStyle/>
          <a:p>
            <a:pPr marL="12700" marR="5080">
              <a:lnSpc>
                <a:spcPct val="100000"/>
              </a:lnSpc>
              <a:spcBef>
                <a:spcPts val="100"/>
              </a:spcBef>
            </a:pPr>
            <a:r>
              <a:rPr sz="1200" dirty="0">
                <a:latin typeface="Times New Roman"/>
                <a:cs typeface="Times New Roman"/>
              </a:rPr>
              <a:t>Figure 12.12 </a:t>
            </a:r>
            <a:r>
              <a:rPr sz="1200" spc="-5" dirty="0">
                <a:latin typeface="Times New Roman"/>
                <a:cs typeface="Times New Roman"/>
              </a:rPr>
              <a:t>shows </a:t>
            </a:r>
            <a:r>
              <a:rPr sz="1200" dirty="0">
                <a:latin typeface="Times New Roman"/>
                <a:cs typeface="Times New Roman"/>
              </a:rPr>
              <a:t>a </a:t>
            </a:r>
            <a:r>
              <a:rPr sz="1200" spc="-5" dirty="0">
                <a:latin typeface="Times New Roman"/>
                <a:cs typeface="Times New Roman"/>
              </a:rPr>
              <a:t>segment </a:t>
            </a:r>
            <a:r>
              <a:rPr sz="1200" dirty="0">
                <a:latin typeface="Times New Roman"/>
                <a:cs typeface="Times New Roman"/>
              </a:rPr>
              <a:t>of </a:t>
            </a:r>
            <a:r>
              <a:rPr sz="1200" spc="-5" dirty="0">
                <a:latin typeface="Times New Roman"/>
                <a:cs typeface="Times New Roman"/>
              </a:rPr>
              <a:t>an algorithm </a:t>
            </a:r>
            <a:r>
              <a:rPr sz="1200" dirty="0">
                <a:latin typeface="Times New Roman"/>
                <a:cs typeface="Times New Roman"/>
              </a:rPr>
              <a:t>that </a:t>
            </a:r>
            <a:r>
              <a:rPr sz="1200" spc="-5" dirty="0">
                <a:latin typeface="Times New Roman"/>
                <a:cs typeface="Times New Roman"/>
              </a:rPr>
              <a:t>applies </a:t>
            </a:r>
            <a:r>
              <a:rPr sz="1200" dirty="0">
                <a:latin typeface="Times New Roman"/>
                <a:cs typeface="Times New Roman"/>
              </a:rPr>
              <a:t>the  </a:t>
            </a:r>
            <a:r>
              <a:rPr sz="1200" spc="-5" dirty="0">
                <a:latin typeface="Times New Roman"/>
                <a:cs typeface="Times New Roman"/>
              </a:rPr>
              <a:t>previously defined operations </a:t>
            </a:r>
            <a:r>
              <a:rPr sz="1200" dirty="0">
                <a:latin typeface="Times New Roman"/>
                <a:cs typeface="Times New Roman"/>
              </a:rPr>
              <a:t>on a </a:t>
            </a:r>
            <a:r>
              <a:rPr sz="1200" spc="-5" dirty="0">
                <a:latin typeface="Times New Roman"/>
                <a:cs typeface="Times New Roman"/>
              </a:rPr>
              <a:t>queue</a:t>
            </a:r>
            <a:r>
              <a:rPr sz="1200" spc="10" dirty="0">
                <a:latin typeface="Times New Roman"/>
                <a:cs typeface="Times New Roman"/>
              </a:rPr>
              <a:t> </a:t>
            </a:r>
            <a:r>
              <a:rPr sz="1200" spc="-5" dirty="0">
                <a:latin typeface="Times New Roman"/>
                <a:cs typeface="Times New Roman"/>
              </a:rPr>
              <a:t>Q.</a:t>
            </a:r>
            <a:endParaRPr sz="1200">
              <a:latin typeface="Times New Roman"/>
              <a:cs typeface="Times New Roman"/>
            </a:endParaRPr>
          </a:p>
        </p:txBody>
      </p:sp>
      <p:sp>
        <p:nvSpPr>
          <p:cNvPr id="28" name="object 28"/>
          <p:cNvSpPr txBox="1"/>
          <p:nvPr/>
        </p:nvSpPr>
        <p:spPr>
          <a:xfrm>
            <a:off x="1371346" y="3130423"/>
            <a:ext cx="164274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333CC"/>
                </a:solidFill>
                <a:latin typeface="Times New Roman"/>
                <a:cs typeface="Times New Roman"/>
              </a:rPr>
              <a:t>Figure </a:t>
            </a:r>
            <a:r>
              <a:rPr sz="1200" b="1" dirty="0">
                <a:solidFill>
                  <a:srgbClr val="3333CC"/>
                </a:solidFill>
                <a:latin typeface="Times New Roman"/>
                <a:cs typeface="Times New Roman"/>
              </a:rPr>
              <a:t>12.12 </a:t>
            </a:r>
            <a:r>
              <a:rPr sz="1000" b="1" spc="-10" dirty="0">
                <a:latin typeface="Times New Roman"/>
                <a:cs typeface="Times New Roman"/>
              </a:rPr>
              <a:t>Example</a:t>
            </a:r>
            <a:r>
              <a:rPr sz="1000" b="1" spc="-55" dirty="0">
                <a:latin typeface="Times New Roman"/>
                <a:cs typeface="Times New Roman"/>
              </a:rPr>
              <a:t> </a:t>
            </a:r>
            <a:r>
              <a:rPr sz="1000" b="1" dirty="0">
                <a:latin typeface="Times New Roman"/>
                <a:cs typeface="Times New Roman"/>
              </a:rPr>
              <a:t>12.4</a:t>
            </a:r>
            <a:endParaRPr sz="1000">
              <a:latin typeface="Times New Roman"/>
              <a:cs typeface="Times New Roman"/>
            </a:endParaRPr>
          </a:p>
        </p:txBody>
      </p:sp>
      <p:grpSp>
        <p:nvGrpSpPr>
          <p:cNvPr id="29" name="object 29"/>
          <p:cNvGrpSpPr/>
          <p:nvPr/>
        </p:nvGrpSpPr>
        <p:grpSpPr>
          <a:xfrm>
            <a:off x="304" y="0"/>
            <a:ext cx="4596130" cy="3452495"/>
            <a:chOff x="304" y="0"/>
            <a:chExt cx="4596130" cy="3452495"/>
          </a:xfrm>
        </p:grpSpPr>
        <p:pic>
          <p:nvPicPr>
            <p:cNvPr id="30" name="object 30"/>
            <p:cNvPicPr/>
            <p:nvPr/>
          </p:nvPicPr>
          <p:blipFill>
            <a:blip r:embed="rId20" cstate="print"/>
            <a:stretch>
              <a:fillRect/>
            </a:stretch>
          </p:blipFill>
          <p:spPr>
            <a:xfrm>
              <a:off x="316992" y="838073"/>
              <a:ext cx="3802200" cy="2258621"/>
            </a:xfrm>
            <a:prstGeom prst="rect">
              <a:avLst/>
            </a:prstGeom>
          </p:spPr>
        </p:pic>
        <p:sp>
          <p:nvSpPr>
            <p:cNvPr id="31" name="object 31"/>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12.32</a:t>
            </a:r>
            <a:endParaRPr sz="600">
              <a:latin typeface="Arial"/>
              <a:cs typeface="Arial"/>
            </a:endParaRPr>
          </a:p>
        </p:txBody>
      </p:sp>
      <p:sp>
        <p:nvSpPr>
          <p:cNvPr id="3" name="object 3"/>
          <p:cNvSpPr txBox="1">
            <a:spLocks noGrp="1"/>
          </p:cNvSpPr>
          <p:nvPr>
            <p:ph type="title"/>
          </p:nvPr>
        </p:nvSpPr>
        <p:spPr>
          <a:xfrm>
            <a:off x="197866" y="157162"/>
            <a:ext cx="3922395" cy="1000760"/>
          </a:xfrm>
          <a:prstGeom prst="rect">
            <a:avLst/>
          </a:prstGeom>
        </p:spPr>
        <p:txBody>
          <a:bodyPr vert="horz" wrap="square" lIns="0" tIns="12065" rIns="0" bIns="0" rtlCol="0">
            <a:spAutoFit/>
          </a:bodyPr>
          <a:lstStyle/>
          <a:p>
            <a:pPr marL="12700" marR="5080">
              <a:lnSpc>
                <a:spcPct val="100000"/>
              </a:lnSpc>
              <a:spcBef>
                <a:spcPts val="95"/>
              </a:spcBef>
            </a:pPr>
            <a:r>
              <a:rPr sz="1600" spc="-5" dirty="0"/>
              <a:t>Please show the contents of the queue </a:t>
            </a:r>
            <a:r>
              <a:rPr sz="1600" i="1" spc="-5" dirty="0">
                <a:latin typeface="Times New Roman"/>
                <a:cs typeface="Times New Roman"/>
              </a:rPr>
              <a:t>Q </a:t>
            </a:r>
            <a:r>
              <a:rPr sz="1600" spc="-5" dirty="0"/>
              <a:t>after  the operations of </a:t>
            </a:r>
            <a:r>
              <a:rPr sz="1600" b="1" spc="-5" dirty="0">
                <a:latin typeface="Times New Roman"/>
                <a:cs typeface="Times New Roman"/>
              </a:rPr>
              <a:t>enqueue(</a:t>
            </a:r>
            <a:r>
              <a:rPr sz="1600" b="1" i="1" spc="-5" dirty="0">
                <a:latin typeface="Times New Roman"/>
                <a:cs typeface="Times New Roman"/>
              </a:rPr>
              <a:t>Q</a:t>
            </a:r>
            <a:r>
              <a:rPr sz="1600" b="1" spc="-5" dirty="0">
                <a:latin typeface="Times New Roman"/>
                <a:cs typeface="Times New Roman"/>
              </a:rPr>
              <a:t>,54), dequeue(</a:t>
            </a:r>
            <a:r>
              <a:rPr sz="1600" b="1" i="1" spc="-5" dirty="0">
                <a:latin typeface="Times New Roman"/>
                <a:cs typeface="Times New Roman"/>
              </a:rPr>
              <a:t>Q</a:t>
            </a:r>
            <a:r>
              <a:rPr sz="1600" b="1" spc="-5" dirty="0">
                <a:latin typeface="Times New Roman"/>
                <a:cs typeface="Times New Roman"/>
              </a:rPr>
              <a:t>),  enqueue(</a:t>
            </a:r>
            <a:r>
              <a:rPr sz="1600" b="1" i="1" spc="-5" dirty="0">
                <a:latin typeface="Times New Roman"/>
                <a:cs typeface="Times New Roman"/>
              </a:rPr>
              <a:t>Q</a:t>
            </a:r>
            <a:r>
              <a:rPr sz="1600" b="1" spc="-5" dirty="0">
                <a:latin typeface="Times New Roman"/>
                <a:cs typeface="Times New Roman"/>
              </a:rPr>
              <a:t>,71), dequeue(</a:t>
            </a:r>
            <a:r>
              <a:rPr sz="1600" b="1" i="1" spc="-5" dirty="0">
                <a:latin typeface="Times New Roman"/>
                <a:cs typeface="Times New Roman"/>
              </a:rPr>
              <a:t>Q</a:t>
            </a:r>
            <a:r>
              <a:rPr sz="1600" b="1" spc="-5" dirty="0">
                <a:latin typeface="Times New Roman"/>
                <a:cs typeface="Times New Roman"/>
              </a:rPr>
              <a:t>), dequeue(</a:t>
            </a:r>
            <a:r>
              <a:rPr sz="1600" b="1" i="1" spc="-5" dirty="0">
                <a:latin typeface="Times New Roman"/>
                <a:cs typeface="Times New Roman"/>
              </a:rPr>
              <a:t>Q</a:t>
            </a:r>
            <a:r>
              <a:rPr sz="1600" b="1" spc="-5" dirty="0">
                <a:latin typeface="Times New Roman"/>
                <a:cs typeface="Times New Roman"/>
              </a:rPr>
              <a:t>), and  enqueue(</a:t>
            </a:r>
            <a:r>
              <a:rPr sz="1600" b="1" i="1" spc="-5" dirty="0">
                <a:latin typeface="Times New Roman"/>
                <a:cs typeface="Times New Roman"/>
              </a:rPr>
              <a:t>Q</a:t>
            </a:r>
            <a:r>
              <a:rPr sz="1600" b="1" spc="-5" dirty="0">
                <a:latin typeface="Times New Roman"/>
                <a:cs typeface="Times New Roman"/>
              </a:rPr>
              <a:t>,33), and </a:t>
            </a:r>
            <a:r>
              <a:rPr sz="1600" b="1" i="1" spc="-5" dirty="0">
                <a:latin typeface="Times New Roman"/>
                <a:cs typeface="Times New Roman"/>
              </a:rPr>
              <a:t>Front</a:t>
            </a:r>
            <a:r>
              <a:rPr sz="1600" b="1" spc="-5" dirty="0">
                <a:latin typeface="Times New Roman"/>
                <a:cs typeface="Times New Roman"/>
              </a:rPr>
              <a:t>=? and</a:t>
            </a:r>
            <a:r>
              <a:rPr sz="1600" b="1" spc="20" dirty="0">
                <a:latin typeface="Times New Roman"/>
                <a:cs typeface="Times New Roman"/>
              </a:rPr>
              <a:t> </a:t>
            </a:r>
            <a:r>
              <a:rPr sz="1600" b="1" i="1" spc="-5" dirty="0">
                <a:latin typeface="Times New Roman"/>
                <a:cs typeface="Times New Roman"/>
              </a:rPr>
              <a:t>Rear</a:t>
            </a:r>
            <a:r>
              <a:rPr sz="1600" b="1" spc="-5" dirty="0">
                <a:latin typeface="Times New Roman"/>
                <a:cs typeface="Times New Roman"/>
              </a:rPr>
              <a:t>=?.</a:t>
            </a:r>
            <a:endParaRPr sz="1600">
              <a:latin typeface="Times New Roman"/>
              <a:cs typeface="Times New Roman"/>
            </a:endParaRPr>
          </a:p>
        </p:txBody>
      </p:sp>
      <p:sp>
        <p:nvSpPr>
          <p:cNvPr id="4" name="object 4"/>
          <p:cNvSpPr/>
          <p:nvPr/>
        </p:nvSpPr>
        <p:spPr>
          <a:xfrm>
            <a:off x="862076" y="1994141"/>
            <a:ext cx="1021080" cy="327660"/>
          </a:xfrm>
          <a:custGeom>
            <a:avLst/>
            <a:gdLst/>
            <a:ahLst/>
            <a:cxnLst/>
            <a:rect l="l" t="t" r="r" b="b"/>
            <a:pathLst>
              <a:path w="1021080" h="327660">
                <a:moveTo>
                  <a:pt x="346265" y="0"/>
                </a:moveTo>
                <a:lnTo>
                  <a:pt x="0" y="0"/>
                </a:lnTo>
                <a:lnTo>
                  <a:pt x="0" y="327240"/>
                </a:lnTo>
                <a:lnTo>
                  <a:pt x="346265" y="327240"/>
                </a:lnTo>
                <a:lnTo>
                  <a:pt x="346265" y="0"/>
                </a:lnTo>
                <a:close/>
              </a:path>
              <a:path w="1021080" h="327660">
                <a:moveTo>
                  <a:pt x="1020584" y="0"/>
                </a:moveTo>
                <a:lnTo>
                  <a:pt x="674319" y="0"/>
                </a:lnTo>
                <a:lnTo>
                  <a:pt x="674319" y="327240"/>
                </a:lnTo>
                <a:lnTo>
                  <a:pt x="1020584" y="327240"/>
                </a:lnTo>
                <a:lnTo>
                  <a:pt x="1020584" y="0"/>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1638925" y="2336629"/>
            <a:ext cx="123654" cy="210477"/>
          </a:xfrm>
          <a:prstGeom prst="rect">
            <a:avLst/>
          </a:prstGeom>
        </p:spPr>
      </p:pic>
      <p:grpSp>
        <p:nvGrpSpPr>
          <p:cNvPr id="6" name="object 6"/>
          <p:cNvGrpSpPr/>
          <p:nvPr/>
        </p:nvGrpSpPr>
        <p:grpSpPr>
          <a:xfrm>
            <a:off x="1494232" y="2479270"/>
            <a:ext cx="485775" cy="272415"/>
            <a:chOff x="1494232" y="2479270"/>
            <a:chExt cx="485775" cy="272415"/>
          </a:xfrm>
        </p:grpSpPr>
        <p:sp>
          <p:nvSpPr>
            <p:cNvPr id="7" name="object 7"/>
            <p:cNvSpPr/>
            <p:nvPr/>
          </p:nvSpPr>
          <p:spPr>
            <a:xfrm>
              <a:off x="1499947" y="2484985"/>
              <a:ext cx="474345" cy="260985"/>
            </a:xfrm>
            <a:custGeom>
              <a:avLst/>
              <a:gdLst/>
              <a:ahLst/>
              <a:cxnLst/>
              <a:rect l="l" t="t" r="r" b="b"/>
              <a:pathLst>
                <a:path w="474344" h="260985">
                  <a:moveTo>
                    <a:pt x="473842" y="0"/>
                  </a:moveTo>
                  <a:lnTo>
                    <a:pt x="0" y="0"/>
                  </a:lnTo>
                  <a:lnTo>
                    <a:pt x="0" y="260691"/>
                  </a:lnTo>
                  <a:lnTo>
                    <a:pt x="473842" y="260691"/>
                  </a:lnTo>
                  <a:lnTo>
                    <a:pt x="473842" y="0"/>
                  </a:lnTo>
                  <a:close/>
                </a:path>
              </a:pathLst>
            </a:custGeom>
            <a:solidFill>
              <a:srgbClr val="FFFFFF"/>
            </a:solidFill>
          </p:spPr>
          <p:txBody>
            <a:bodyPr wrap="square" lIns="0" tIns="0" rIns="0" bIns="0" rtlCol="0"/>
            <a:lstStyle/>
            <a:p>
              <a:endParaRPr/>
            </a:p>
          </p:txBody>
        </p:sp>
        <p:sp>
          <p:nvSpPr>
            <p:cNvPr id="8" name="object 8"/>
            <p:cNvSpPr/>
            <p:nvPr/>
          </p:nvSpPr>
          <p:spPr>
            <a:xfrm>
              <a:off x="1499947" y="2484985"/>
              <a:ext cx="474345" cy="260985"/>
            </a:xfrm>
            <a:custGeom>
              <a:avLst/>
              <a:gdLst/>
              <a:ahLst/>
              <a:cxnLst/>
              <a:rect l="l" t="t" r="r" b="b"/>
              <a:pathLst>
                <a:path w="474344" h="260985">
                  <a:moveTo>
                    <a:pt x="473842" y="260691"/>
                  </a:moveTo>
                  <a:lnTo>
                    <a:pt x="473842" y="0"/>
                  </a:lnTo>
                  <a:lnTo>
                    <a:pt x="0" y="0"/>
                  </a:lnTo>
                  <a:lnTo>
                    <a:pt x="0" y="260691"/>
                  </a:lnTo>
                </a:path>
              </a:pathLst>
            </a:custGeom>
            <a:ln w="11368">
              <a:solidFill>
                <a:srgbClr val="FFFFFF"/>
              </a:solidFill>
            </a:ln>
          </p:spPr>
          <p:txBody>
            <a:bodyPr wrap="square" lIns="0" tIns="0" rIns="0" bIns="0" rtlCol="0"/>
            <a:lstStyle/>
            <a:p>
              <a:endParaRPr/>
            </a:p>
          </p:txBody>
        </p:sp>
      </p:grpSp>
      <p:graphicFrame>
        <p:nvGraphicFramePr>
          <p:cNvPr id="9" name="object 9"/>
          <p:cNvGraphicFramePr>
            <a:graphicFrameLocks noGrp="1"/>
          </p:cNvGraphicFramePr>
          <p:nvPr/>
        </p:nvGraphicFramePr>
        <p:xfrm>
          <a:off x="528350" y="1988448"/>
          <a:ext cx="3375020" cy="327237"/>
        </p:xfrm>
        <a:graphic>
          <a:graphicData uri="http://schemas.openxmlformats.org/drawingml/2006/table">
            <a:tbl>
              <a:tblPr firstRow="1" bandRow="1">
                <a:tableStyleId>{2D5ABB26-0587-4C30-8999-92F81FD0307C}</a:tableStyleId>
              </a:tblPr>
              <a:tblGrid>
                <a:gridCol w="328295"/>
                <a:gridCol w="346710"/>
                <a:gridCol w="328294"/>
                <a:gridCol w="346709"/>
                <a:gridCol w="328295"/>
                <a:gridCol w="346710"/>
                <a:gridCol w="328294"/>
                <a:gridCol w="346710"/>
                <a:gridCol w="328294"/>
                <a:gridCol w="346709"/>
              </a:tblGrid>
              <a:tr h="327237">
                <a:tc>
                  <a:txBody>
                    <a:bodyPr/>
                    <a:lstStyle/>
                    <a:p>
                      <a:pPr marL="81915">
                        <a:lnSpc>
                          <a:spcPct val="100000"/>
                        </a:lnSpc>
                        <a:spcBef>
                          <a:spcPts val="220"/>
                        </a:spcBef>
                      </a:pPr>
                      <a:r>
                        <a:rPr sz="1400" spc="10" dirty="0">
                          <a:latin typeface="Times New Roman"/>
                          <a:cs typeface="Times New Roman"/>
                        </a:rPr>
                        <a:t>42</a:t>
                      </a:r>
                      <a:endParaRPr sz="1400">
                        <a:latin typeface="Times New Roman"/>
                        <a:cs typeface="Times New Roman"/>
                      </a:endParaRPr>
                    </a:p>
                  </a:txBody>
                  <a:tcPr marL="0" marR="0" marT="279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1915">
                        <a:lnSpc>
                          <a:spcPct val="100000"/>
                        </a:lnSpc>
                        <a:spcBef>
                          <a:spcPts val="220"/>
                        </a:spcBef>
                      </a:pPr>
                      <a:r>
                        <a:rPr sz="1400" spc="10" dirty="0">
                          <a:latin typeface="Times New Roman"/>
                          <a:cs typeface="Times New Roman"/>
                        </a:rPr>
                        <a:t>69</a:t>
                      </a:r>
                      <a:endParaRPr sz="1400">
                        <a:latin typeface="Times New Roman"/>
                        <a:cs typeface="Times New Roman"/>
                      </a:endParaRPr>
                    </a:p>
                  </a:txBody>
                  <a:tcPr marL="0" marR="0" marT="279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2550">
                        <a:lnSpc>
                          <a:spcPct val="100000"/>
                        </a:lnSpc>
                        <a:spcBef>
                          <a:spcPts val="220"/>
                        </a:spcBef>
                      </a:pPr>
                      <a:r>
                        <a:rPr sz="1400" spc="10" dirty="0">
                          <a:latin typeface="Times New Roman"/>
                          <a:cs typeface="Times New Roman"/>
                        </a:rPr>
                        <a:t>57</a:t>
                      </a:r>
                      <a:endParaRPr sz="1400">
                        <a:latin typeface="Times New Roman"/>
                        <a:cs typeface="Times New Roman"/>
                      </a:endParaRPr>
                    </a:p>
                  </a:txBody>
                  <a:tcPr marL="0" marR="0" marT="279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2550">
                        <a:lnSpc>
                          <a:spcPct val="100000"/>
                        </a:lnSpc>
                        <a:spcBef>
                          <a:spcPts val="220"/>
                        </a:spcBef>
                      </a:pPr>
                      <a:r>
                        <a:rPr sz="1400" spc="10" dirty="0">
                          <a:latin typeface="Times New Roman"/>
                          <a:cs typeface="Times New Roman"/>
                        </a:rPr>
                        <a:t>35</a:t>
                      </a:r>
                      <a:endParaRPr sz="1400">
                        <a:latin typeface="Times New Roman"/>
                        <a:cs typeface="Times New Roman"/>
                      </a:endParaRPr>
                    </a:p>
                  </a:txBody>
                  <a:tcPr marL="0" marR="0" marT="279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5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0C0C0"/>
                    </a:solidFill>
                  </a:tcPr>
                </a:tc>
                <a:tc>
                  <a:txBody>
                    <a:bodyPr/>
                    <a:lstStyle/>
                    <a:p>
                      <a:pPr>
                        <a:lnSpc>
                          <a:spcPct val="100000"/>
                        </a:lnSpc>
                      </a:pPr>
                      <a:endParaRPr sz="15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0C0C0"/>
                    </a:solidFill>
                  </a:tcPr>
                </a:tc>
                <a:tc>
                  <a:txBody>
                    <a:bodyPr/>
                    <a:lstStyle/>
                    <a:p>
                      <a:pPr>
                        <a:lnSpc>
                          <a:spcPct val="100000"/>
                        </a:lnSpc>
                      </a:pPr>
                      <a:endParaRPr sz="15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0C0C0"/>
                    </a:solidFill>
                  </a:tcPr>
                </a:tc>
                <a:tc>
                  <a:txBody>
                    <a:bodyPr/>
                    <a:lstStyle/>
                    <a:p>
                      <a:pPr>
                        <a:lnSpc>
                          <a:spcPct val="100000"/>
                        </a:lnSpc>
                      </a:pPr>
                      <a:endParaRPr sz="15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0C0C0"/>
                    </a:solidFill>
                  </a:tcPr>
                </a:tc>
                <a:tc>
                  <a:txBody>
                    <a:bodyPr/>
                    <a:lstStyle/>
                    <a:p>
                      <a:pPr>
                        <a:lnSpc>
                          <a:spcPct val="100000"/>
                        </a:lnSpc>
                      </a:pPr>
                      <a:endParaRPr sz="15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0C0C0"/>
                    </a:solidFill>
                  </a:tcPr>
                </a:tc>
                <a:tc>
                  <a:txBody>
                    <a:bodyPr/>
                    <a:lstStyle/>
                    <a:p>
                      <a:pPr>
                        <a:lnSpc>
                          <a:spcPct val="100000"/>
                        </a:lnSpc>
                      </a:pPr>
                      <a:endParaRPr sz="15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0C0C0"/>
                    </a:solidFill>
                  </a:tcPr>
                </a:tc>
              </a:tr>
            </a:tbl>
          </a:graphicData>
        </a:graphic>
      </p:graphicFrame>
      <p:sp>
        <p:nvSpPr>
          <p:cNvPr id="10" name="object 10"/>
          <p:cNvSpPr txBox="1"/>
          <p:nvPr/>
        </p:nvSpPr>
        <p:spPr>
          <a:xfrm>
            <a:off x="319043" y="1732339"/>
            <a:ext cx="3474085" cy="517525"/>
          </a:xfrm>
          <a:prstGeom prst="rect">
            <a:avLst/>
          </a:prstGeom>
        </p:spPr>
        <p:txBody>
          <a:bodyPr vert="horz" wrap="square" lIns="0" tIns="43815" rIns="0" bIns="0" rtlCol="0">
            <a:spAutoFit/>
          </a:bodyPr>
          <a:lstStyle/>
          <a:p>
            <a:pPr marL="342900">
              <a:lnSpc>
                <a:spcPct val="100000"/>
              </a:lnSpc>
              <a:spcBef>
                <a:spcPts val="345"/>
              </a:spcBef>
              <a:tabLst>
                <a:tab pos="670560" algn="l"/>
                <a:tab pos="1017269" algn="l"/>
                <a:tab pos="1345565" algn="l"/>
                <a:tab pos="1691639" algn="l"/>
                <a:tab pos="2020570" algn="l"/>
                <a:tab pos="2366645" algn="l"/>
                <a:tab pos="2694940" algn="l"/>
                <a:tab pos="3041650" algn="l"/>
                <a:tab pos="3369310" algn="l"/>
              </a:tabLst>
            </a:pPr>
            <a:r>
              <a:rPr sz="1400" spc="15" dirty="0">
                <a:latin typeface="Times New Roman"/>
                <a:cs typeface="Times New Roman"/>
              </a:rPr>
              <a:t>0	1	2	3	4	5	6	7	8	9</a:t>
            </a:r>
            <a:endParaRPr sz="1400">
              <a:latin typeface="Times New Roman"/>
              <a:cs typeface="Times New Roman"/>
            </a:endParaRPr>
          </a:p>
          <a:p>
            <a:pPr marL="12700">
              <a:lnSpc>
                <a:spcPct val="100000"/>
              </a:lnSpc>
              <a:spcBef>
                <a:spcPts val="254"/>
              </a:spcBef>
            </a:pPr>
            <a:r>
              <a:rPr sz="1400" i="1" spc="25" dirty="0">
                <a:latin typeface="Times New Roman"/>
                <a:cs typeface="Times New Roman"/>
              </a:rPr>
              <a:t>Q</a:t>
            </a:r>
            <a:endParaRPr sz="1400">
              <a:latin typeface="Times New Roman"/>
              <a:cs typeface="Times New Roman"/>
            </a:endParaRPr>
          </a:p>
        </p:txBody>
      </p:sp>
      <p:sp>
        <p:nvSpPr>
          <p:cNvPr id="11" name="object 11"/>
          <p:cNvSpPr txBox="1"/>
          <p:nvPr/>
        </p:nvSpPr>
        <p:spPr>
          <a:xfrm>
            <a:off x="1548117" y="2499448"/>
            <a:ext cx="379095" cy="244475"/>
          </a:xfrm>
          <a:prstGeom prst="rect">
            <a:avLst/>
          </a:prstGeom>
        </p:spPr>
        <p:txBody>
          <a:bodyPr vert="horz" wrap="square" lIns="0" tIns="17145" rIns="0" bIns="0" rtlCol="0">
            <a:spAutoFit/>
          </a:bodyPr>
          <a:lstStyle/>
          <a:p>
            <a:pPr marL="12700">
              <a:lnSpc>
                <a:spcPct val="100000"/>
              </a:lnSpc>
              <a:spcBef>
                <a:spcPts val="135"/>
              </a:spcBef>
            </a:pPr>
            <a:r>
              <a:rPr sz="1400" i="1" spc="20" dirty="0">
                <a:latin typeface="Times New Roman"/>
                <a:cs typeface="Times New Roman"/>
              </a:rPr>
              <a:t>R</a:t>
            </a:r>
            <a:r>
              <a:rPr sz="1400" i="1" spc="5" dirty="0">
                <a:latin typeface="Times New Roman"/>
                <a:cs typeface="Times New Roman"/>
              </a:rPr>
              <a:t>e</a:t>
            </a:r>
            <a:r>
              <a:rPr sz="1400" i="1" spc="15" dirty="0">
                <a:latin typeface="Times New Roman"/>
                <a:cs typeface="Times New Roman"/>
              </a:rPr>
              <a:t>ar</a:t>
            </a:r>
            <a:endParaRPr sz="1400">
              <a:latin typeface="Times New Roman"/>
              <a:cs typeface="Times New Roman"/>
            </a:endParaRPr>
          </a:p>
        </p:txBody>
      </p:sp>
      <p:grpSp>
        <p:nvGrpSpPr>
          <p:cNvPr id="12" name="object 12"/>
          <p:cNvGrpSpPr/>
          <p:nvPr/>
        </p:nvGrpSpPr>
        <p:grpSpPr>
          <a:xfrm>
            <a:off x="491873" y="2336629"/>
            <a:ext cx="485775" cy="415290"/>
            <a:chOff x="491873" y="2336629"/>
            <a:chExt cx="485775" cy="415290"/>
          </a:xfrm>
        </p:grpSpPr>
        <p:pic>
          <p:nvPicPr>
            <p:cNvPr id="13" name="object 13"/>
            <p:cNvPicPr/>
            <p:nvPr/>
          </p:nvPicPr>
          <p:blipFill>
            <a:blip r:embed="rId2" cstate="print"/>
            <a:stretch>
              <a:fillRect/>
            </a:stretch>
          </p:blipFill>
          <p:spPr>
            <a:xfrm>
              <a:off x="636567" y="2336629"/>
              <a:ext cx="123654" cy="210477"/>
            </a:xfrm>
            <a:prstGeom prst="rect">
              <a:avLst/>
            </a:prstGeom>
          </p:spPr>
        </p:pic>
        <p:sp>
          <p:nvSpPr>
            <p:cNvPr id="14" name="object 14"/>
            <p:cNvSpPr/>
            <p:nvPr/>
          </p:nvSpPr>
          <p:spPr>
            <a:xfrm>
              <a:off x="497588" y="2484985"/>
              <a:ext cx="474345" cy="260985"/>
            </a:xfrm>
            <a:custGeom>
              <a:avLst/>
              <a:gdLst/>
              <a:ahLst/>
              <a:cxnLst/>
              <a:rect l="l" t="t" r="r" b="b"/>
              <a:pathLst>
                <a:path w="474344" h="260985">
                  <a:moveTo>
                    <a:pt x="473842" y="0"/>
                  </a:moveTo>
                  <a:lnTo>
                    <a:pt x="0" y="0"/>
                  </a:lnTo>
                  <a:lnTo>
                    <a:pt x="0" y="260691"/>
                  </a:lnTo>
                  <a:lnTo>
                    <a:pt x="473842" y="260691"/>
                  </a:lnTo>
                  <a:lnTo>
                    <a:pt x="473842" y="0"/>
                  </a:lnTo>
                  <a:close/>
                </a:path>
              </a:pathLst>
            </a:custGeom>
            <a:solidFill>
              <a:srgbClr val="FFFFFF"/>
            </a:solidFill>
          </p:spPr>
          <p:txBody>
            <a:bodyPr wrap="square" lIns="0" tIns="0" rIns="0" bIns="0" rtlCol="0"/>
            <a:lstStyle/>
            <a:p>
              <a:endParaRPr/>
            </a:p>
          </p:txBody>
        </p:sp>
        <p:sp>
          <p:nvSpPr>
            <p:cNvPr id="15" name="object 15"/>
            <p:cNvSpPr/>
            <p:nvPr/>
          </p:nvSpPr>
          <p:spPr>
            <a:xfrm>
              <a:off x="497588" y="2484985"/>
              <a:ext cx="474345" cy="260985"/>
            </a:xfrm>
            <a:custGeom>
              <a:avLst/>
              <a:gdLst/>
              <a:ahLst/>
              <a:cxnLst/>
              <a:rect l="l" t="t" r="r" b="b"/>
              <a:pathLst>
                <a:path w="474344" h="260985">
                  <a:moveTo>
                    <a:pt x="473842" y="260691"/>
                  </a:moveTo>
                  <a:lnTo>
                    <a:pt x="473842" y="0"/>
                  </a:lnTo>
                  <a:lnTo>
                    <a:pt x="0" y="0"/>
                  </a:lnTo>
                  <a:lnTo>
                    <a:pt x="0" y="260691"/>
                  </a:lnTo>
                </a:path>
              </a:pathLst>
            </a:custGeom>
            <a:ln w="11368">
              <a:solidFill>
                <a:srgbClr val="FFFFFF"/>
              </a:solidFill>
            </a:ln>
          </p:spPr>
          <p:txBody>
            <a:bodyPr wrap="square" lIns="0" tIns="0" rIns="0" bIns="0" rtlCol="0"/>
            <a:lstStyle/>
            <a:p>
              <a:endParaRPr/>
            </a:p>
          </p:txBody>
        </p:sp>
      </p:grpSp>
      <p:sp>
        <p:nvSpPr>
          <p:cNvPr id="16" name="object 16"/>
          <p:cNvSpPr txBox="1"/>
          <p:nvPr/>
        </p:nvSpPr>
        <p:spPr>
          <a:xfrm>
            <a:off x="517692" y="2499448"/>
            <a:ext cx="433705" cy="244475"/>
          </a:xfrm>
          <a:prstGeom prst="rect">
            <a:avLst/>
          </a:prstGeom>
        </p:spPr>
        <p:txBody>
          <a:bodyPr vert="horz" wrap="square" lIns="0" tIns="17145" rIns="0" bIns="0" rtlCol="0">
            <a:spAutoFit/>
          </a:bodyPr>
          <a:lstStyle/>
          <a:p>
            <a:pPr marL="12700">
              <a:lnSpc>
                <a:spcPct val="100000"/>
              </a:lnSpc>
              <a:spcBef>
                <a:spcPts val="135"/>
              </a:spcBef>
            </a:pPr>
            <a:r>
              <a:rPr sz="1400" i="1" spc="20" dirty="0">
                <a:latin typeface="Times New Roman"/>
                <a:cs typeface="Times New Roman"/>
              </a:rPr>
              <a:t>F</a:t>
            </a:r>
            <a:r>
              <a:rPr sz="1400" i="1" spc="-55" dirty="0">
                <a:latin typeface="Times New Roman"/>
                <a:cs typeface="Times New Roman"/>
              </a:rPr>
              <a:t>r</a:t>
            </a:r>
            <a:r>
              <a:rPr sz="1400" i="1" spc="15" dirty="0">
                <a:latin typeface="Times New Roman"/>
                <a:cs typeface="Times New Roman"/>
              </a:rPr>
              <a:t>ont</a:t>
            </a:r>
            <a:endParaRPr sz="1400">
              <a:latin typeface="Times New Roman"/>
              <a:cs typeface="Times New Roman"/>
            </a:endParaRPr>
          </a:p>
        </p:txBody>
      </p:sp>
      <p:sp>
        <p:nvSpPr>
          <p:cNvPr id="17" name="object 17"/>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466" y="4318"/>
            <a:ext cx="1688464"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0000"/>
                </a:solidFill>
                <a:latin typeface="Times New Roman"/>
                <a:cs typeface="Times New Roman"/>
              </a:rPr>
              <a:t>Queue</a:t>
            </a:r>
            <a:r>
              <a:rPr sz="1600" b="1" spc="-40" dirty="0">
                <a:solidFill>
                  <a:srgbClr val="FF0000"/>
                </a:solidFill>
                <a:latin typeface="Times New Roman"/>
                <a:cs typeface="Times New Roman"/>
              </a:rPr>
              <a:t> </a:t>
            </a:r>
            <a:r>
              <a:rPr sz="1600" b="1" spc="-5" dirty="0">
                <a:solidFill>
                  <a:srgbClr val="FF0000"/>
                </a:solidFill>
                <a:latin typeface="Times New Roman"/>
                <a:cs typeface="Times New Roman"/>
              </a:rPr>
              <a:t>applications</a:t>
            </a:r>
            <a:endParaRPr sz="1600">
              <a:latin typeface="Times New Roman"/>
              <a:cs typeface="Times New Roman"/>
            </a:endParaRPr>
          </a:p>
        </p:txBody>
      </p:sp>
      <p:grpSp>
        <p:nvGrpSpPr>
          <p:cNvPr id="3" name="object 3"/>
          <p:cNvGrpSpPr/>
          <p:nvPr/>
        </p:nvGrpSpPr>
        <p:grpSpPr>
          <a:xfrm>
            <a:off x="12192" y="1981200"/>
            <a:ext cx="4485640" cy="1262380"/>
            <a:chOff x="12192" y="1981200"/>
            <a:chExt cx="4485640" cy="1262380"/>
          </a:xfrm>
        </p:grpSpPr>
        <p:sp>
          <p:nvSpPr>
            <p:cNvPr id="4" name="object 4"/>
            <p:cNvSpPr/>
            <p:nvPr/>
          </p:nvSpPr>
          <p:spPr>
            <a:xfrm>
              <a:off x="12192" y="1981200"/>
              <a:ext cx="972819" cy="228600"/>
            </a:xfrm>
            <a:custGeom>
              <a:avLst/>
              <a:gdLst/>
              <a:ahLst/>
              <a:cxnLst/>
              <a:rect l="l" t="t" r="r" b="b"/>
              <a:pathLst>
                <a:path w="972819" h="228600">
                  <a:moveTo>
                    <a:pt x="972350" y="0"/>
                  </a:moveTo>
                  <a:lnTo>
                    <a:pt x="0" y="0"/>
                  </a:lnTo>
                  <a:lnTo>
                    <a:pt x="0" y="228600"/>
                  </a:lnTo>
                  <a:lnTo>
                    <a:pt x="972350" y="228600"/>
                  </a:lnTo>
                  <a:lnTo>
                    <a:pt x="972350" y="0"/>
                  </a:lnTo>
                  <a:close/>
                </a:path>
              </a:pathLst>
            </a:custGeom>
            <a:solidFill>
              <a:srgbClr val="3333CC"/>
            </a:solidFill>
          </p:spPr>
          <p:txBody>
            <a:bodyPr wrap="square" lIns="0" tIns="0" rIns="0" bIns="0" rtlCol="0"/>
            <a:lstStyle/>
            <a:p>
              <a:endParaRPr/>
            </a:p>
          </p:txBody>
        </p:sp>
        <p:pic>
          <p:nvPicPr>
            <p:cNvPr id="5" name="object 5"/>
            <p:cNvPicPr/>
            <p:nvPr/>
          </p:nvPicPr>
          <p:blipFill>
            <a:blip r:embed="rId2" cstate="print"/>
            <a:stretch>
              <a:fillRect/>
            </a:stretch>
          </p:blipFill>
          <p:spPr>
            <a:xfrm>
              <a:off x="66675" y="2351532"/>
              <a:ext cx="499427" cy="155448"/>
            </a:xfrm>
            <a:prstGeom prst="rect">
              <a:avLst/>
            </a:prstGeom>
          </p:spPr>
        </p:pic>
        <p:pic>
          <p:nvPicPr>
            <p:cNvPr id="6" name="object 6"/>
            <p:cNvPicPr/>
            <p:nvPr/>
          </p:nvPicPr>
          <p:blipFill>
            <a:blip r:embed="rId3" cstate="print"/>
            <a:stretch>
              <a:fillRect/>
            </a:stretch>
          </p:blipFill>
          <p:spPr>
            <a:xfrm>
              <a:off x="501396" y="2260092"/>
              <a:ext cx="384048" cy="251459"/>
            </a:xfrm>
            <a:prstGeom prst="rect">
              <a:avLst/>
            </a:prstGeom>
          </p:spPr>
        </p:pic>
        <p:pic>
          <p:nvPicPr>
            <p:cNvPr id="7" name="object 7"/>
            <p:cNvPicPr/>
            <p:nvPr/>
          </p:nvPicPr>
          <p:blipFill>
            <a:blip r:embed="rId4" cstate="print"/>
            <a:stretch>
              <a:fillRect/>
            </a:stretch>
          </p:blipFill>
          <p:spPr>
            <a:xfrm>
              <a:off x="719328" y="2260092"/>
              <a:ext cx="495300" cy="251459"/>
            </a:xfrm>
            <a:prstGeom prst="rect">
              <a:avLst/>
            </a:prstGeom>
          </p:spPr>
        </p:pic>
        <p:pic>
          <p:nvPicPr>
            <p:cNvPr id="8" name="object 8"/>
            <p:cNvPicPr/>
            <p:nvPr/>
          </p:nvPicPr>
          <p:blipFill>
            <a:blip r:embed="rId5" cstate="print"/>
            <a:stretch>
              <a:fillRect/>
            </a:stretch>
          </p:blipFill>
          <p:spPr>
            <a:xfrm>
              <a:off x="1048512" y="2260092"/>
              <a:ext cx="275844" cy="251459"/>
            </a:xfrm>
            <a:prstGeom prst="rect">
              <a:avLst/>
            </a:prstGeom>
          </p:spPr>
        </p:pic>
        <p:pic>
          <p:nvPicPr>
            <p:cNvPr id="9" name="object 9"/>
            <p:cNvPicPr/>
            <p:nvPr/>
          </p:nvPicPr>
          <p:blipFill>
            <a:blip r:embed="rId6" cstate="print"/>
            <a:stretch>
              <a:fillRect/>
            </a:stretch>
          </p:blipFill>
          <p:spPr>
            <a:xfrm>
              <a:off x="1158240" y="2260092"/>
              <a:ext cx="394716" cy="251459"/>
            </a:xfrm>
            <a:prstGeom prst="rect">
              <a:avLst/>
            </a:prstGeom>
          </p:spPr>
        </p:pic>
        <p:pic>
          <p:nvPicPr>
            <p:cNvPr id="10" name="object 10"/>
            <p:cNvPicPr/>
            <p:nvPr/>
          </p:nvPicPr>
          <p:blipFill>
            <a:blip r:embed="rId7" cstate="print"/>
            <a:stretch>
              <a:fillRect/>
            </a:stretch>
          </p:blipFill>
          <p:spPr>
            <a:xfrm>
              <a:off x="1386840" y="2260092"/>
              <a:ext cx="333756" cy="251459"/>
            </a:xfrm>
            <a:prstGeom prst="rect">
              <a:avLst/>
            </a:prstGeom>
          </p:spPr>
        </p:pic>
        <p:pic>
          <p:nvPicPr>
            <p:cNvPr id="11" name="object 11"/>
            <p:cNvPicPr/>
            <p:nvPr/>
          </p:nvPicPr>
          <p:blipFill>
            <a:blip r:embed="rId8" cstate="print"/>
            <a:stretch>
              <a:fillRect/>
            </a:stretch>
          </p:blipFill>
          <p:spPr>
            <a:xfrm>
              <a:off x="1554480" y="2260092"/>
              <a:ext cx="579119" cy="251459"/>
            </a:xfrm>
            <a:prstGeom prst="rect">
              <a:avLst/>
            </a:prstGeom>
          </p:spPr>
        </p:pic>
        <p:pic>
          <p:nvPicPr>
            <p:cNvPr id="12" name="object 12"/>
            <p:cNvPicPr/>
            <p:nvPr/>
          </p:nvPicPr>
          <p:blipFill>
            <a:blip r:embed="rId9" cstate="print"/>
            <a:stretch>
              <a:fillRect/>
            </a:stretch>
          </p:blipFill>
          <p:spPr>
            <a:xfrm>
              <a:off x="1967484" y="2260092"/>
              <a:ext cx="460248" cy="251459"/>
            </a:xfrm>
            <a:prstGeom prst="rect">
              <a:avLst/>
            </a:prstGeom>
          </p:spPr>
        </p:pic>
        <p:pic>
          <p:nvPicPr>
            <p:cNvPr id="13" name="object 13"/>
            <p:cNvPicPr/>
            <p:nvPr/>
          </p:nvPicPr>
          <p:blipFill>
            <a:blip r:embed="rId10" cstate="print"/>
            <a:stretch>
              <a:fillRect/>
            </a:stretch>
          </p:blipFill>
          <p:spPr>
            <a:xfrm>
              <a:off x="2261615" y="2260092"/>
              <a:ext cx="580644" cy="251459"/>
            </a:xfrm>
            <a:prstGeom prst="rect">
              <a:avLst/>
            </a:prstGeom>
          </p:spPr>
        </p:pic>
        <p:pic>
          <p:nvPicPr>
            <p:cNvPr id="14" name="object 14"/>
            <p:cNvPicPr/>
            <p:nvPr/>
          </p:nvPicPr>
          <p:blipFill>
            <a:blip r:embed="rId11" cstate="print"/>
            <a:stretch>
              <a:fillRect/>
            </a:stretch>
          </p:blipFill>
          <p:spPr>
            <a:xfrm>
              <a:off x="2676143" y="2260092"/>
              <a:ext cx="326136" cy="251459"/>
            </a:xfrm>
            <a:prstGeom prst="rect">
              <a:avLst/>
            </a:prstGeom>
          </p:spPr>
        </p:pic>
        <p:pic>
          <p:nvPicPr>
            <p:cNvPr id="15" name="object 15"/>
            <p:cNvPicPr/>
            <p:nvPr/>
          </p:nvPicPr>
          <p:blipFill>
            <a:blip r:embed="rId12" cstate="print"/>
            <a:stretch>
              <a:fillRect/>
            </a:stretch>
          </p:blipFill>
          <p:spPr>
            <a:xfrm>
              <a:off x="2836164" y="2260092"/>
              <a:ext cx="393191" cy="251459"/>
            </a:xfrm>
            <a:prstGeom prst="rect">
              <a:avLst/>
            </a:prstGeom>
          </p:spPr>
        </p:pic>
        <p:pic>
          <p:nvPicPr>
            <p:cNvPr id="16" name="object 16"/>
            <p:cNvPicPr/>
            <p:nvPr/>
          </p:nvPicPr>
          <p:blipFill>
            <a:blip r:embed="rId13" cstate="print"/>
            <a:stretch>
              <a:fillRect/>
            </a:stretch>
          </p:blipFill>
          <p:spPr>
            <a:xfrm>
              <a:off x="3064764" y="2260092"/>
              <a:ext cx="781812" cy="251459"/>
            </a:xfrm>
            <a:prstGeom prst="rect">
              <a:avLst/>
            </a:prstGeom>
          </p:spPr>
        </p:pic>
        <p:pic>
          <p:nvPicPr>
            <p:cNvPr id="17" name="object 17"/>
            <p:cNvPicPr/>
            <p:nvPr/>
          </p:nvPicPr>
          <p:blipFill>
            <a:blip r:embed="rId14" cstate="print"/>
            <a:stretch>
              <a:fillRect/>
            </a:stretch>
          </p:blipFill>
          <p:spPr>
            <a:xfrm>
              <a:off x="3680459" y="2260092"/>
              <a:ext cx="816863" cy="251459"/>
            </a:xfrm>
            <a:prstGeom prst="rect">
              <a:avLst/>
            </a:prstGeom>
          </p:spPr>
        </p:pic>
        <p:pic>
          <p:nvPicPr>
            <p:cNvPr id="18" name="object 18"/>
            <p:cNvPicPr/>
            <p:nvPr/>
          </p:nvPicPr>
          <p:blipFill>
            <a:blip r:embed="rId15" cstate="print"/>
            <a:stretch>
              <a:fillRect/>
            </a:stretch>
          </p:blipFill>
          <p:spPr>
            <a:xfrm>
              <a:off x="12192" y="2442972"/>
              <a:ext cx="275843" cy="251459"/>
            </a:xfrm>
            <a:prstGeom prst="rect">
              <a:avLst/>
            </a:prstGeom>
          </p:spPr>
        </p:pic>
        <p:pic>
          <p:nvPicPr>
            <p:cNvPr id="19" name="object 19"/>
            <p:cNvPicPr/>
            <p:nvPr/>
          </p:nvPicPr>
          <p:blipFill>
            <a:blip r:embed="rId16" cstate="print"/>
            <a:stretch>
              <a:fillRect/>
            </a:stretch>
          </p:blipFill>
          <p:spPr>
            <a:xfrm>
              <a:off x="132588" y="2442972"/>
              <a:ext cx="435864" cy="251459"/>
            </a:xfrm>
            <a:prstGeom prst="rect">
              <a:avLst/>
            </a:prstGeom>
          </p:spPr>
        </p:pic>
        <p:pic>
          <p:nvPicPr>
            <p:cNvPr id="20" name="object 20"/>
            <p:cNvPicPr/>
            <p:nvPr/>
          </p:nvPicPr>
          <p:blipFill>
            <a:blip r:embed="rId17" cstate="print"/>
            <a:stretch>
              <a:fillRect/>
            </a:stretch>
          </p:blipFill>
          <p:spPr>
            <a:xfrm>
              <a:off x="413004" y="2442972"/>
              <a:ext cx="822959" cy="251459"/>
            </a:xfrm>
            <a:prstGeom prst="rect">
              <a:avLst/>
            </a:prstGeom>
          </p:spPr>
        </p:pic>
        <p:pic>
          <p:nvPicPr>
            <p:cNvPr id="21" name="object 21"/>
            <p:cNvPicPr/>
            <p:nvPr/>
          </p:nvPicPr>
          <p:blipFill>
            <a:blip r:embed="rId18" cstate="print"/>
            <a:stretch>
              <a:fillRect/>
            </a:stretch>
          </p:blipFill>
          <p:spPr>
            <a:xfrm>
              <a:off x="1028700" y="2442972"/>
              <a:ext cx="249936" cy="251459"/>
            </a:xfrm>
            <a:prstGeom prst="rect">
              <a:avLst/>
            </a:prstGeom>
          </p:spPr>
        </p:pic>
        <p:pic>
          <p:nvPicPr>
            <p:cNvPr id="22" name="object 22"/>
            <p:cNvPicPr/>
            <p:nvPr/>
          </p:nvPicPr>
          <p:blipFill>
            <a:blip r:embed="rId19" cstate="print"/>
            <a:stretch>
              <a:fillRect/>
            </a:stretch>
          </p:blipFill>
          <p:spPr>
            <a:xfrm>
              <a:off x="1123188" y="2442972"/>
              <a:ext cx="435863" cy="251459"/>
            </a:xfrm>
            <a:prstGeom prst="rect">
              <a:avLst/>
            </a:prstGeom>
          </p:spPr>
        </p:pic>
        <p:pic>
          <p:nvPicPr>
            <p:cNvPr id="23" name="object 23"/>
            <p:cNvPicPr/>
            <p:nvPr/>
          </p:nvPicPr>
          <p:blipFill>
            <a:blip r:embed="rId20" cstate="print"/>
            <a:stretch>
              <a:fillRect/>
            </a:stretch>
          </p:blipFill>
          <p:spPr>
            <a:xfrm>
              <a:off x="1403604" y="2442972"/>
              <a:ext cx="470916" cy="251459"/>
            </a:xfrm>
            <a:prstGeom prst="rect">
              <a:avLst/>
            </a:prstGeom>
          </p:spPr>
        </p:pic>
        <p:pic>
          <p:nvPicPr>
            <p:cNvPr id="24" name="object 24"/>
            <p:cNvPicPr/>
            <p:nvPr/>
          </p:nvPicPr>
          <p:blipFill>
            <a:blip r:embed="rId21" cstate="print"/>
            <a:stretch>
              <a:fillRect/>
            </a:stretch>
          </p:blipFill>
          <p:spPr>
            <a:xfrm>
              <a:off x="1719071" y="2442972"/>
              <a:ext cx="512063" cy="251459"/>
            </a:xfrm>
            <a:prstGeom prst="rect">
              <a:avLst/>
            </a:prstGeom>
          </p:spPr>
        </p:pic>
        <p:pic>
          <p:nvPicPr>
            <p:cNvPr id="25" name="object 25"/>
            <p:cNvPicPr/>
            <p:nvPr/>
          </p:nvPicPr>
          <p:blipFill>
            <a:blip r:embed="rId22" cstate="print"/>
            <a:stretch>
              <a:fillRect/>
            </a:stretch>
          </p:blipFill>
          <p:spPr>
            <a:xfrm>
              <a:off x="2023871" y="2442972"/>
              <a:ext cx="245363" cy="251459"/>
            </a:xfrm>
            <a:prstGeom prst="rect">
              <a:avLst/>
            </a:prstGeom>
          </p:spPr>
        </p:pic>
        <p:pic>
          <p:nvPicPr>
            <p:cNvPr id="26" name="object 26"/>
            <p:cNvPicPr/>
            <p:nvPr/>
          </p:nvPicPr>
          <p:blipFill>
            <a:blip r:embed="rId23" cstate="print"/>
            <a:stretch>
              <a:fillRect/>
            </a:stretch>
          </p:blipFill>
          <p:spPr>
            <a:xfrm>
              <a:off x="2113787" y="2442972"/>
              <a:ext cx="428243" cy="251459"/>
            </a:xfrm>
            <a:prstGeom prst="rect">
              <a:avLst/>
            </a:prstGeom>
          </p:spPr>
        </p:pic>
        <p:pic>
          <p:nvPicPr>
            <p:cNvPr id="27" name="object 27"/>
            <p:cNvPicPr/>
            <p:nvPr/>
          </p:nvPicPr>
          <p:blipFill>
            <a:blip r:embed="rId24" cstate="print"/>
            <a:stretch>
              <a:fillRect/>
            </a:stretch>
          </p:blipFill>
          <p:spPr>
            <a:xfrm>
              <a:off x="2386584" y="2442972"/>
              <a:ext cx="629412" cy="251459"/>
            </a:xfrm>
            <a:prstGeom prst="rect">
              <a:avLst/>
            </a:prstGeom>
          </p:spPr>
        </p:pic>
        <p:pic>
          <p:nvPicPr>
            <p:cNvPr id="28" name="object 28"/>
            <p:cNvPicPr/>
            <p:nvPr/>
          </p:nvPicPr>
          <p:blipFill>
            <a:blip r:embed="rId25" cstate="print"/>
            <a:stretch>
              <a:fillRect/>
            </a:stretch>
          </p:blipFill>
          <p:spPr>
            <a:xfrm>
              <a:off x="2860548" y="2442972"/>
              <a:ext cx="470915" cy="251459"/>
            </a:xfrm>
            <a:prstGeom prst="rect">
              <a:avLst/>
            </a:prstGeom>
          </p:spPr>
        </p:pic>
        <p:pic>
          <p:nvPicPr>
            <p:cNvPr id="29" name="object 29"/>
            <p:cNvPicPr/>
            <p:nvPr/>
          </p:nvPicPr>
          <p:blipFill>
            <a:blip r:embed="rId21" cstate="print"/>
            <a:stretch>
              <a:fillRect/>
            </a:stretch>
          </p:blipFill>
          <p:spPr>
            <a:xfrm>
              <a:off x="3176015" y="2442972"/>
              <a:ext cx="512063" cy="251459"/>
            </a:xfrm>
            <a:prstGeom prst="rect">
              <a:avLst/>
            </a:prstGeom>
          </p:spPr>
        </p:pic>
        <p:pic>
          <p:nvPicPr>
            <p:cNvPr id="30" name="object 30"/>
            <p:cNvPicPr/>
            <p:nvPr/>
          </p:nvPicPr>
          <p:blipFill>
            <a:blip r:embed="rId26" cstate="print"/>
            <a:stretch>
              <a:fillRect/>
            </a:stretch>
          </p:blipFill>
          <p:spPr>
            <a:xfrm>
              <a:off x="3480815" y="2442972"/>
              <a:ext cx="245363" cy="251459"/>
            </a:xfrm>
            <a:prstGeom prst="rect">
              <a:avLst/>
            </a:prstGeom>
          </p:spPr>
        </p:pic>
        <p:pic>
          <p:nvPicPr>
            <p:cNvPr id="31" name="object 31"/>
            <p:cNvPicPr/>
            <p:nvPr/>
          </p:nvPicPr>
          <p:blipFill>
            <a:blip r:embed="rId27" cstate="print"/>
            <a:stretch>
              <a:fillRect/>
            </a:stretch>
          </p:blipFill>
          <p:spPr>
            <a:xfrm>
              <a:off x="3570732" y="2442972"/>
              <a:ext cx="406908" cy="251459"/>
            </a:xfrm>
            <a:prstGeom prst="rect">
              <a:avLst/>
            </a:prstGeom>
          </p:spPr>
        </p:pic>
        <p:pic>
          <p:nvPicPr>
            <p:cNvPr id="32" name="object 32"/>
            <p:cNvPicPr/>
            <p:nvPr/>
          </p:nvPicPr>
          <p:blipFill>
            <a:blip r:embed="rId28" cstate="print"/>
            <a:stretch>
              <a:fillRect/>
            </a:stretch>
          </p:blipFill>
          <p:spPr>
            <a:xfrm>
              <a:off x="3822192" y="2442972"/>
              <a:ext cx="419100" cy="251459"/>
            </a:xfrm>
            <a:prstGeom prst="rect">
              <a:avLst/>
            </a:prstGeom>
          </p:spPr>
        </p:pic>
        <p:pic>
          <p:nvPicPr>
            <p:cNvPr id="33" name="object 33"/>
            <p:cNvPicPr/>
            <p:nvPr/>
          </p:nvPicPr>
          <p:blipFill>
            <a:blip r:embed="rId29" cstate="print"/>
            <a:stretch>
              <a:fillRect/>
            </a:stretch>
          </p:blipFill>
          <p:spPr>
            <a:xfrm>
              <a:off x="4085844" y="2442972"/>
              <a:ext cx="411479" cy="251459"/>
            </a:xfrm>
            <a:prstGeom prst="rect">
              <a:avLst/>
            </a:prstGeom>
          </p:spPr>
        </p:pic>
        <p:pic>
          <p:nvPicPr>
            <p:cNvPr id="34" name="object 34"/>
            <p:cNvPicPr/>
            <p:nvPr/>
          </p:nvPicPr>
          <p:blipFill>
            <a:blip r:embed="rId30" cstate="print"/>
            <a:stretch>
              <a:fillRect/>
            </a:stretch>
          </p:blipFill>
          <p:spPr>
            <a:xfrm>
              <a:off x="12192" y="2625852"/>
              <a:ext cx="385572" cy="251460"/>
            </a:xfrm>
            <a:prstGeom prst="rect">
              <a:avLst/>
            </a:prstGeom>
          </p:spPr>
        </p:pic>
        <p:pic>
          <p:nvPicPr>
            <p:cNvPr id="35" name="object 35"/>
            <p:cNvPicPr/>
            <p:nvPr/>
          </p:nvPicPr>
          <p:blipFill>
            <a:blip r:embed="rId31" cstate="print"/>
            <a:stretch>
              <a:fillRect/>
            </a:stretch>
          </p:blipFill>
          <p:spPr>
            <a:xfrm>
              <a:off x="246888" y="2625852"/>
              <a:ext cx="629411" cy="251460"/>
            </a:xfrm>
            <a:prstGeom prst="rect">
              <a:avLst/>
            </a:prstGeom>
          </p:spPr>
        </p:pic>
        <p:pic>
          <p:nvPicPr>
            <p:cNvPr id="36" name="object 36"/>
            <p:cNvPicPr/>
            <p:nvPr/>
          </p:nvPicPr>
          <p:blipFill>
            <a:blip r:embed="rId32" cstate="print"/>
            <a:stretch>
              <a:fillRect/>
            </a:stretch>
          </p:blipFill>
          <p:spPr>
            <a:xfrm>
              <a:off x="725424" y="2625852"/>
              <a:ext cx="326136" cy="251460"/>
            </a:xfrm>
            <a:prstGeom prst="rect">
              <a:avLst/>
            </a:prstGeom>
          </p:spPr>
        </p:pic>
        <p:pic>
          <p:nvPicPr>
            <p:cNvPr id="37" name="object 37"/>
            <p:cNvPicPr/>
            <p:nvPr/>
          </p:nvPicPr>
          <p:blipFill>
            <a:blip r:embed="rId33" cstate="print"/>
            <a:stretch>
              <a:fillRect/>
            </a:stretch>
          </p:blipFill>
          <p:spPr>
            <a:xfrm>
              <a:off x="900684" y="2625852"/>
              <a:ext cx="707136" cy="251460"/>
            </a:xfrm>
            <a:prstGeom prst="rect">
              <a:avLst/>
            </a:prstGeom>
          </p:spPr>
        </p:pic>
        <p:pic>
          <p:nvPicPr>
            <p:cNvPr id="38" name="object 38"/>
            <p:cNvPicPr/>
            <p:nvPr/>
          </p:nvPicPr>
          <p:blipFill>
            <a:blip r:embed="rId12" cstate="print"/>
            <a:stretch>
              <a:fillRect/>
            </a:stretch>
          </p:blipFill>
          <p:spPr>
            <a:xfrm>
              <a:off x="1456944" y="2625852"/>
              <a:ext cx="393192" cy="251460"/>
            </a:xfrm>
            <a:prstGeom prst="rect">
              <a:avLst/>
            </a:prstGeom>
          </p:spPr>
        </p:pic>
        <p:pic>
          <p:nvPicPr>
            <p:cNvPr id="39" name="object 39"/>
            <p:cNvPicPr/>
            <p:nvPr/>
          </p:nvPicPr>
          <p:blipFill>
            <a:blip r:embed="rId34" cstate="print"/>
            <a:stretch>
              <a:fillRect/>
            </a:stretch>
          </p:blipFill>
          <p:spPr>
            <a:xfrm>
              <a:off x="1699259" y="2625852"/>
              <a:ext cx="824484" cy="251460"/>
            </a:xfrm>
            <a:prstGeom prst="rect">
              <a:avLst/>
            </a:prstGeom>
          </p:spPr>
        </p:pic>
        <p:pic>
          <p:nvPicPr>
            <p:cNvPr id="40" name="object 40"/>
            <p:cNvPicPr/>
            <p:nvPr/>
          </p:nvPicPr>
          <p:blipFill>
            <a:blip r:embed="rId35" cstate="print"/>
            <a:stretch>
              <a:fillRect/>
            </a:stretch>
          </p:blipFill>
          <p:spPr>
            <a:xfrm>
              <a:off x="2372868" y="2625852"/>
              <a:ext cx="426720" cy="251460"/>
            </a:xfrm>
            <a:prstGeom prst="rect">
              <a:avLst/>
            </a:prstGeom>
          </p:spPr>
        </p:pic>
        <p:pic>
          <p:nvPicPr>
            <p:cNvPr id="41" name="object 41"/>
            <p:cNvPicPr/>
            <p:nvPr/>
          </p:nvPicPr>
          <p:blipFill>
            <a:blip r:embed="rId36" cstate="print"/>
            <a:stretch>
              <a:fillRect/>
            </a:stretch>
          </p:blipFill>
          <p:spPr>
            <a:xfrm>
              <a:off x="2650236" y="2625852"/>
              <a:ext cx="316991" cy="251460"/>
            </a:xfrm>
            <a:prstGeom prst="rect">
              <a:avLst/>
            </a:prstGeom>
          </p:spPr>
        </p:pic>
        <p:pic>
          <p:nvPicPr>
            <p:cNvPr id="42" name="object 42"/>
            <p:cNvPicPr/>
            <p:nvPr/>
          </p:nvPicPr>
          <p:blipFill>
            <a:blip r:embed="rId37" cstate="print"/>
            <a:stretch>
              <a:fillRect/>
            </a:stretch>
          </p:blipFill>
          <p:spPr>
            <a:xfrm>
              <a:off x="2816352" y="2625852"/>
              <a:ext cx="394715" cy="251460"/>
            </a:xfrm>
            <a:prstGeom prst="rect">
              <a:avLst/>
            </a:prstGeom>
          </p:spPr>
        </p:pic>
        <p:pic>
          <p:nvPicPr>
            <p:cNvPr id="43" name="object 43"/>
            <p:cNvPicPr/>
            <p:nvPr/>
          </p:nvPicPr>
          <p:blipFill>
            <a:blip r:embed="rId38" cstate="print"/>
            <a:stretch>
              <a:fillRect/>
            </a:stretch>
          </p:blipFill>
          <p:spPr>
            <a:xfrm>
              <a:off x="3060192" y="2625852"/>
              <a:ext cx="519684" cy="251460"/>
            </a:xfrm>
            <a:prstGeom prst="rect">
              <a:avLst/>
            </a:prstGeom>
          </p:spPr>
        </p:pic>
        <p:pic>
          <p:nvPicPr>
            <p:cNvPr id="44" name="object 44"/>
            <p:cNvPicPr/>
            <p:nvPr/>
          </p:nvPicPr>
          <p:blipFill>
            <a:blip r:embed="rId39" cstate="print"/>
            <a:stretch>
              <a:fillRect/>
            </a:stretch>
          </p:blipFill>
          <p:spPr>
            <a:xfrm>
              <a:off x="3429000" y="2625852"/>
              <a:ext cx="478536" cy="251460"/>
            </a:xfrm>
            <a:prstGeom prst="rect">
              <a:avLst/>
            </a:prstGeom>
          </p:spPr>
        </p:pic>
        <p:pic>
          <p:nvPicPr>
            <p:cNvPr id="45" name="object 45"/>
            <p:cNvPicPr/>
            <p:nvPr/>
          </p:nvPicPr>
          <p:blipFill>
            <a:blip r:embed="rId40" cstate="print"/>
            <a:stretch>
              <a:fillRect/>
            </a:stretch>
          </p:blipFill>
          <p:spPr>
            <a:xfrm>
              <a:off x="3756659" y="2625852"/>
              <a:ext cx="740663" cy="251460"/>
            </a:xfrm>
            <a:prstGeom prst="rect">
              <a:avLst/>
            </a:prstGeom>
          </p:spPr>
        </p:pic>
        <p:pic>
          <p:nvPicPr>
            <p:cNvPr id="46" name="object 46"/>
            <p:cNvPicPr/>
            <p:nvPr/>
          </p:nvPicPr>
          <p:blipFill>
            <a:blip r:embed="rId41" cstate="print"/>
            <a:stretch>
              <a:fillRect/>
            </a:stretch>
          </p:blipFill>
          <p:spPr>
            <a:xfrm>
              <a:off x="12192" y="2808732"/>
              <a:ext cx="342899" cy="251460"/>
            </a:xfrm>
            <a:prstGeom prst="rect">
              <a:avLst/>
            </a:prstGeom>
          </p:spPr>
        </p:pic>
        <p:pic>
          <p:nvPicPr>
            <p:cNvPr id="47" name="object 47"/>
            <p:cNvPicPr/>
            <p:nvPr/>
          </p:nvPicPr>
          <p:blipFill>
            <a:blip r:embed="rId42" cstate="print"/>
            <a:stretch>
              <a:fillRect/>
            </a:stretch>
          </p:blipFill>
          <p:spPr>
            <a:xfrm>
              <a:off x="210312" y="2808732"/>
              <a:ext cx="527304" cy="251460"/>
            </a:xfrm>
            <a:prstGeom prst="rect">
              <a:avLst/>
            </a:prstGeom>
          </p:spPr>
        </p:pic>
        <p:pic>
          <p:nvPicPr>
            <p:cNvPr id="48" name="object 48"/>
            <p:cNvPicPr/>
            <p:nvPr/>
          </p:nvPicPr>
          <p:blipFill>
            <a:blip r:embed="rId43" cstate="print"/>
            <a:stretch>
              <a:fillRect/>
            </a:stretch>
          </p:blipFill>
          <p:spPr>
            <a:xfrm>
              <a:off x="592836" y="2808732"/>
              <a:ext cx="335280" cy="251460"/>
            </a:xfrm>
            <a:prstGeom prst="rect">
              <a:avLst/>
            </a:prstGeom>
          </p:spPr>
        </p:pic>
        <p:pic>
          <p:nvPicPr>
            <p:cNvPr id="49" name="object 49"/>
            <p:cNvPicPr/>
            <p:nvPr/>
          </p:nvPicPr>
          <p:blipFill>
            <a:blip r:embed="rId9" cstate="print"/>
            <a:stretch>
              <a:fillRect/>
            </a:stretch>
          </p:blipFill>
          <p:spPr>
            <a:xfrm>
              <a:off x="783336" y="2808732"/>
              <a:ext cx="460248" cy="251460"/>
            </a:xfrm>
            <a:prstGeom prst="rect">
              <a:avLst/>
            </a:prstGeom>
          </p:spPr>
        </p:pic>
        <p:pic>
          <p:nvPicPr>
            <p:cNvPr id="50" name="object 50"/>
            <p:cNvPicPr/>
            <p:nvPr/>
          </p:nvPicPr>
          <p:blipFill>
            <a:blip r:embed="rId11" cstate="print"/>
            <a:stretch>
              <a:fillRect/>
            </a:stretch>
          </p:blipFill>
          <p:spPr>
            <a:xfrm>
              <a:off x="1098804" y="2808732"/>
              <a:ext cx="326136" cy="251460"/>
            </a:xfrm>
            <a:prstGeom prst="rect">
              <a:avLst/>
            </a:prstGeom>
          </p:spPr>
        </p:pic>
        <p:pic>
          <p:nvPicPr>
            <p:cNvPr id="51" name="object 51"/>
            <p:cNvPicPr/>
            <p:nvPr/>
          </p:nvPicPr>
          <p:blipFill>
            <a:blip r:embed="rId44" cstate="print"/>
            <a:stretch>
              <a:fillRect/>
            </a:stretch>
          </p:blipFill>
          <p:spPr>
            <a:xfrm>
              <a:off x="1280159" y="2808732"/>
              <a:ext cx="486156" cy="251460"/>
            </a:xfrm>
            <a:prstGeom prst="rect">
              <a:avLst/>
            </a:prstGeom>
          </p:spPr>
        </p:pic>
        <p:pic>
          <p:nvPicPr>
            <p:cNvPr id="52" name="object 52"/>
            <p:cNvPicPr/>
            <p:nvPr/>
          </p:nvPicPr>
          <p:blipFill>
            <a:blip r:embed="rId45" cstate="print"/>
            <a:stretch>
              <a:fillRect/>
            </a:stretch>
          </p:blipFill>
          <p:spPr>
            <a:xfrm>
              <a:off x="1621536" y="2808732"/>
              <a:ext cx="469391" cy="251460"/>
            </a:xfrm>
            <a:prstGeom prst="rect">
              <a:avLst/>
            </a:prstGeom>
          </p:spPr>
        </p:pic>
        <p:pic>
          <p:nvPicPr>
            <p:cNvPr id="53" name="object 53"/>
            <p:cNvPicPr/>
            <p:nvPr/>
          </p:nvPicPr>
          <p:blipFill>
            <a:blip r:embed="rId46" cstate="print"/>
            <a:stretch>
              <a:fillRect/>
            </a:stretch>
          </p:blipFill>
          <p:spPr>
            <a:xfrm>
              <a:off x="1946148" y="2808732"/>
              <a:ext cx="720851" cy="251460"/>
            </a:xfrm>
            <a:prstGeom prst="rect">
              <a:avLst/>
            </a:prstGeom>
          </p:spPr>
        </p:pic>
        <p:pic>
          <p:nvPicPr>
            <p:cNvPr id="54" name="object 54"/>
            <p:cNvPicPr/>
            <p:nvPr/>
          </p:nvPicPr>
          <p:blipFill>
            <a:blip r:embed="rId47" cstate="print"/>
            <a:stretch>
              <a:fillRect/>
            </a:stretch>
          </p:blipFill>
          <p:spPr>
            <a:xfrm>
              <a:off x="2459736" y="2808732"/>
              <a:ext cx="246887" cy="251460"/>
            </a:xfrm>
            <a:prstGeom prst="rect">
              <a:avLst/>
            </a:prstGeom>
          </p:spPr>
        </p:pic>
        <p:pic>
          <p:nvPicPr>
            <p:cNvPr id="55" name="object 55"/>
            <p:cNvPicPr/>
            <p:nvPr/>
          </p:nvPicPr>
          <p:blipFill>
            <a:blip r:embed="rId48" cstate="print"/>
            <a:stretch>
              <a:fillRect/>
            </a:stretch>
          </p:blipFill>
          <p:spPr>
            <a:xfrm>
              <a:off x="2561843" y="2808732"/>
              <a:ext cx="883920" cy="251460"/>
            </a:xfrm>
            <a:prstGeom prst="rect">
              <a:avLst/>
            </a:prstGeom>
          </p:spPr>
        </p:pic>
        <p:pic>
          <p:nvPicPr>
            <p:cNvPr id="56" name="object 56"/>
            <p:cNvPicPr/>
            <p:nvPr/>
          </p:nvPicPr>
          <p:blipFill>
            <a:blip r:embed="rId49" cstate="print"/>
            <a:stretch>
              <a:fillRect/>
            </a:stretch>
          </p:blipFill>
          <p:spPr>
            <a:xfrm>
              <a:off x="3300983" y="2808732"/>
              <a:ext cx="359663" cy="251460"/>
            </a:xfrm>
            <a:prstGeom prst="rect">
              <a:avLst/>
            </a:prstGeom>
          </p:spPr>
        </p:pic>
        <p:pic>
          <p:nvPicPr>
            <p:cNvPr id="57" name="object 57"/>
            <p:cNvPicPr/>
            <p:nvPr/>
          </p:nvPicPr>
          <p:blipFill>
            <a:blip r:embed="rId50" cstate="print"/>
            <a:stretch>
              <a:fillRect/>
            </a:stretch>
          </p:blipFill>
          <p:spPr>
            <a:xfrm>
              <a:off x="3453383" y="2808732"/>
              <a:ext cx="245363" cy="251460"/>
            </a:xfrm>
            <a:prstGeom prst="rect">
              <a:avLst/>
            </a:prstGeom>
          </p:spPr>
        </p:pic>
        <p:pic>
          <p:nvPicPr>
            <p:cNvPr id="58" name="object 58"/>
            <p:cNvPicPr/>
            <p:nvPr/>
          </p:nvPicPr>
          <p:blipFill>
            <a:blip r:embed="rId51" cstate="print"/>
            <a:stretch>
              <a:fillRect/>
            </a:stretch>
          </p:blipFill>
          <p:spPr>
            <a:xfrm>
              <a:off x="3491483" y="2808732"/>
              <a:ext cx="284988" cy="251460"/>
            </a:xfrm>
            <a:prstGeom prst="rect">
              <a:avLst/>
            </a:prstGeom>
          </p:spPr>
        </p:pic>
        <p:pic>
          <p:nvPicPr>
            <p:cNvPr id="59" name="object 59"/>
            <p:cNvPicPr/>
            <p:nvPr/>
          </p:nvPicPr>
          <p:blipFill>
            <a:blip r:embed="rId52" cstate="print"/>
            <a:stretch>
              <a:fillRect/>
            </a:stretch>
          </p:blipFill>
          <p:spPr>
            <a:xfrm>
              <a:off x="3631692" y="2808732"/>
              <a:ext cx="598931" cy="251460"/>
            </a:xfrm>
            <a:prstGeom prst="rect">
              <a:avLst/>
            </a:prstGeom>
          </p:spPr>
        </p:pic>
        <p:pic>
          <p:nvPicPr>
            <p:cNvPr id="60" name="object 60"/>
            <p:cNvPicPr/>
            <p:nvPr/>
          </p:nvPicPr>
          <p:blipFill>
            <a:blip r:embed="rId53" cstate="print"/>
            <a:stretch>
              <a:fillRect/>
            </a:stretch>
          </p:blipFill>
          <p:spPr>
            <a:xfrm>
              <a:off x="4085844" y="2808732"/>
              <a:ext cx="411479" cy="251460"/>
            </a:xfrm>
            <a:prstGeom prst="rect">
              <a:avLst/>
            </a:prstGeom>
          </p:spPr>
        </p:pic>
        <p:pic>
          <p:nvPicPr>
            <p:cNvPr id="61" name="object 61"/>
            <p:cNvPicPr/>
            <p:nvPr/>
          </p:nvPicPr>
          <p:blipFill>
            <a:blip r:embed="rId54" cstate="print"/>
            <a:stretch>
              <a:fillRect/>
            </a:stretch>
          </p:blipFill>
          <p:spPr>
            <a:xfrm>
              <a:off x="12192" y="2991612"/>
              <a:ext cx="911352" cy="251460"/>
            </a:xfrm>
            <a:prstGeom prst="rect">
              <a:avLst/>
            </a:prstGeom>
          </p:spPr>
        </p:pic>
        <p:pic>
          <p:nvPicPr>
            <p:cNvPr id="62" name="object 62"/>
            <p:cNvPicPr/>
            <p:nvPr/>
          </p:nvPicPr>
          <p:blipFill>
            <a:blip r:embed="rId55" cstate="print"/>
            <a:stretch>
              <a:fillRect/>
            </a:stretch>
          </p:blipFill>
          <p:spPr>
            <a:xfrm>
              <a:off x="752856" y="2991612"/>
              <a:ext cx="399288" cy="251460"/>
            </a:xfrm>
            <a:prstGeom prst="rect">
              <a:avLst/>
            </a:prstGeom>
          </p:spPr>
        </p:pic>
        <p:pic>
          <p:nvPicPr>
            <p:cNvPr id="63" name="object 63"/>
            <p:cNvPicPr/>
            <p:nvPr/>
          </p:nvPicPr>
          <p:blipFill>
            <a:blip r:embed="rId56" cstate="print"/>
            <a:stretch>
              <a:fillRect/>
            </a:stretch>
          </p:blipFill>
          <p:spPr>
            <a:xfrm>
              <a:off x="982980" y="2991612"/>
              <a:ext cx="445007" cy="251460"/>
            </a:xfrm>
            <a:prstGeom prst="rect">
              <a:avLst/>
            </a:prstGeom>
          </p:spPr>
        </p:pic>
        <p:pic>
          <p:nvPicPr>
            <p:cNvPr id="64" name="object 64"/>
            <p:cNvPicPr/>
            <p:nvPr/>
          </p:nvPicPr>
          <p:blipFill>
            <a:blip r:embed="rId57" cstate="print"/>
            <a:stretch>
              <a:fillRect/>
            </a:stretch>
          </p:blipFill>
          <p:spPr>
            <a:xfrm>
              <a:off x="1257300" y="2991612"/>
              <a:ext cx="833628" cy="251460"/>
            </a:xfrm>
            <a:prstGeom prst="rect">
              <a:avLst/>
            </a:prstGeom>
          </p:spPr>
        </p:pic>
        <p:pic>
          <p:nvPicPr>
            <p:cNvPr id="65" name="object 65"/>
            <p:cNvPicPr/>
            <p:nvPr/>
          </p:nvPicPr>
          <p:blipFill>
            <a:blip r:embed="rId50" cstate="print"/>
            <a:stretch>
              <a:fillRect/>
            </a:stretch>
          </p:blipFill>
          <p:spPr>
            <a:xfrm>
              <a:off x="1883664" y="2991612"/>
              <a:ext cx="245364" cy="251460"/>
            </a:xfrm>
            <a:prstGeom prst="rect">
              <a:avLst/>
            </a:prstGeom>
          </p:spPr>
        </p:pic>
      </p:grpSp>
      <p:sp>
        <p:nvSpPr>
          <p:cNvPr id="66" name="object 66"/>
          <p:cNvSpPr txBox="1"/>
          <p:nvPr/>
        </p:nvSpPr>
        <p:spPr>
          <a:xfrm>
            <a:off x="45466" y="271018"/>
            <a:ext cx="4394200" cy="3147060"/>
          </a:xfrm>
          <a:prstGeom prst="rect">
            <a:avLst/>
          </a:prstGeom>
        </p:spPr>
        <p:txBody>
          <a:bodyPr vert="horz" wrap="square" lIns="0" tIns="12700" rIns="0" bIns="0" rtlCol="0">
            <a:spAutoFit/>
          </a:bodyPr>
          <a:lstStyle/>
          <a:p>
            <a:pPr marL="12700" marR="5080" algn="just">
              <a:lnSpc>
                <a:spcPct val="100000"/>
              </a:lnSpc>
              <a:spcBef>
                <a:spcPts val="100"/>
              </a:spcBef>
            </a:pPr>
            <a:r>
              <a:rPr sz="1400" spc="-5" dirty="0">
                <a:latin typeface="Times New Roman"/>
                <a:cs typeface="Times New Roman"/>
              </a:rPr>
              <a:t>Queues </a:t>
            </a:r>
            <a:r>
              <a:rPr sz="1400" dirty="0">
                <a:latin typeface="Times New Roman"/>
                <a:cs typeface="Times New Roman"/>
              </a:rPr>
              <a:t>are </a:t>
            </a:r>
            <a:r>
              <a:rPr sz="1400" spc="-5" dirty="0">
                <a:latin typeface="Times New Roman"/>
                <a:cs typeface="Times New Roman"/>
              </a:rPr>
              <a:t>one </a:t>
            </a:r>
            <a:r>
              <a:rPr sz="1400" dirty="0">
                <a:latin typeface="Times New Roman"/>
                <a:cs typeface="Times New Roman"/>
              </a:rPr>
              <a:t>of </a:t>
            </a:r>
            <a:r>
              <a:rPr sz="1400" spc="-5" dirty="0">
                <a:latin typeface="Times New Roman"/>
                <a:cs typeface="Times New Roman"/>
              </a:rPr>
              <a:t>the most </a:t>
            </a:r>
            <a:r>
              <a:rPr sz="1400" spc="-10" dirty="0">
                <a:latin typeface="Times New Roman"/>
                <a:cs typeface="Times New Roman"/>
              </a:rPr>
              <a:t>common </a:t>
            </a:r>
            <a:r>
              <a:rPr sz="1400" dirty="0">
                <a:latin typeface="Times New Roman"/>
                <a:cs typeface="Times New Roman"/>
              </a:rPr>
              <a:t>of all </a:t>
            </a:r>
            <a:r>
              <a:rPr sz="1400" spc="-5" dirty="0">
                <a:latin typeface="Times New Roman"/>
                <a:cs typeface="Times New Roman"/>
              </a:rPr>
              <a:t>data processing  structures. They </a:t>
            </a:r>
            <a:r>
              <a:rPr sz="1400" dirty="0">
                <a:latin typeface="Times New Roman"/>
                <a:cs typeface="Times New Roman"/>
              </a:rPr>
              <a:t>are </a:t>
            </a:r>
            <a:r>
              <a:rPr sz="1400" spc="-5" dirty="0">
                <a:latin typeface="Times New Roman"/>
                <a:cs typeface="Times New Roman"/>
              </a:rPr>
              <a:t>found in virtually every operating  system </a:t>
            </a:r>
            <a:r>
              <a:rPr sz="1400" dirty="0">
                <a:latin typeface="Times New Roman"/>
                <a:cs typeface="Times New Roman"/>
              </a:rPr>
              <a:t>and </a:t>
            </a:r>
            <a:r>
              <a:rPr sz="1400" spc="-5" dirty="0">
                <a:latin typeface="Times New Roman"/>
                <a:cs typeface="Times New Roman"/>
              </a:rPr>
              <a:t>network and in countless other </a:t>
            </a:r>
            <a:r>
              <a:rPr sz="1400" dirty="0">
                <a:latin typeface="Times New Roman"/>
                <a:cs typeface="Times New Roman"/>
              </a:rPr>
              <a:t>areas. For  </a:t>
            </a:r>
            <a:r>
              <a:rPr sz="1400" spc="-5" dirty="0">
                <a:latin typeface="Times New Roman"/>
                <a:cs typeface="Times New Roman"/>
              </a:rPr>
              <a:t>example, </a:t>
            </a:r>
            <a:r>
              <a:rPr sz="1400" b="1" u="sng" dirty="0">
                <a:uFill>
                  <a:solidFill>
                    <a:srgbClr val="000000"/>
                  </a:solidFill>
                </a:uFill>
                <a:latin typeface="Times New Roman"/>
                <a:cs typeface="Times New Roman"/>
              </a:rPr>
              <a:t>queues </a:t>
            </a:r>
            <a:r>
              <a:rPr sz="1400" b="1" u="sng" spc="-10" dirty="0">
                <a:uFill>
                  <a:solidFill>
                    <a:srgbClr val="000000"/>
                  </a:solidFill>
                </a:uFill>
                <a:latin typeface="Times New Roman"/>
                <a:cs typeface="Times New Roman"/>
              </a:rPr>
              <a:t>are </a:t>
            </a:r>
            <a:r>
              <a:rPr sz="1400" b="1" u="sng" dirty="0">
                <a:uFill>
                  <a:solidFill>
                    <a:srgbClr val="000000"/>
                  </a:solidFill>
                </a:uFill>
                <a:latin typeface="Times New Roman"/>
                <a:cs typeface="Times New Roman"/>
              </a:rPr>
              <a:t>used in online </a:t>
            </a:r>
            <a:r>
              <a:rPr sz="1400" b="1" u="sng" spc="-5" dirty="0">
                <a:uFill>
                  <a:solidFill>
                    <a:srgbClr val="000000"/>
                  </a:solidFill>
                </a:uFill>
                <a:latin typeface="Times New Roman"/>
                <a:cs typeface="Times New Roman"/>
              </a:rPr>
              <a:t>business applications </a:t>
            </a:r>
            <a:r>
              <a:rPr sz="1400" b="1" spc="-5" dirty="0">
                <a:latin typeface="Times New Roman"/>
                <a:cs typeface="Times New Roman"/>
              </a:rPr>
              <a:t> </a:t>
            </a:r>
            <a:r>
              <a:rPr sz="1400" b="1" u="sng" dirty="0">
                <a:uFill>
                  <a:solidFill>
                    <a:srgbClr val="000000"/>
                  </a:solidFill>
                </a:uFill>
                <a:latin typeface="Times New Roman"/>
                <a:cs typeface="Times New Roman"/>
              </a:rPr>
              <a:t>such </a:t>
            </a:r>
            <a:r>
              <a:rPr sz="1400" b="1" u="sng" spc="-5" dirty="0">
                <a:uFill>
                  <a:solidFill>
                    <a:srgbClr val="000000"/>
                  </a:solidFill>
                </a:uFill>
                <a:latin typeface="Times New Roman"/>
                <a:cs typeface="Times New Roman"/>
              </a:rPr>
              <a:t>as </a:t>
            </a:r>
            <a:r>
              <a:rPr sz="1400" b="1" u="sng" spc="-10" dirty="0">
                <a:uFill>
                  <a:solidFill>
                    <a:srgbClr val="000000"/>
                  </a:solidFill>
                </a:uFill>
                <a:latin typeface="Times New Roman"/>
                <a:cs typeface="Times New Roman"/>
              </a:rPr>
              <a:t>processing </a:t>
            </a:r>
            <a:r>
              <a:rPr sz="1400" b="1" u="sng" spc="-5" dirty="0">
                <a:uFill>
                  <a:solidFill>
                    <a:srgbClr val="000000"/>
                  </a:solidFill>
                </a:uFill>
                <a:latin typeface="Times New Roman"/>
                <a:cs typeface="Times New Roman"/>
              </a:rPr>
              <a:t>customer requests, jobs </a:t>
            </a:r>
            <a:r>
              <a:rPr sz="1400" b="1" u="sng" dirty="0">
                <a:uFill>
                  <a:solidFill>
                    <a:srgbClr val="000000"/>
                  </a:solidFill>
                </a:uFill>
                <a:latin typeface="Times New Roman"/>
                <a:cs typeface="Times New Roman"/>
              </a:rPr>
              <a:t>and </a:t>
            </a:r>
            <a:r>
              <a:rPr sz="1400" b="1" u="sng" spc="-5" dirty="0">
                <a:uFill>
                  <a:solidFill>
                    <a:srgbClr val="000000"/>
                  </a:solidFill>
                </a:uFill>
                <a:latin typeface="Times New Roman"/>
                <a:cs typeface="Times New Roman"/>
              </a:rPr>
              <a:t>orders</a:t>
            </a:r>
            <a:r>
              <a:rPr sz="1400" spc="-5" dirty="0">
                <a:latin typeface="Times New Roman"/>
                <a:cs typeface="Times New Roman"/>
              </a:rPr>
              <a:t>. </a:t>
            </a:r>
            <a:r>
              <a:rPr sz="1400" dirty="0">
                <a:latin typeface="Times New Roman"/>
                <a:cs typeface="Times New Roman"/>
              </a:rPr>
              <a:t>In  a </a:t>
            </a:r>
            <a:r>
              <a:rPr sz="1400" spc="-5" dirty="0">
                <a:latin typeface="Times New Roman"/>
                <a:cs typeface="Times New Roman"/>
              </a:rPr>
              <a:t>computer </a:t>
            </a:r>
            <a:r>
              <a:rPr sz="1400" spc="-10" dirty="0">
                <a:latin typeface="Times New Roman"/>
                <a:cs typeface="Times New Roman"/>
              </a:rPr>
              <a:t>system, </a:t>
            </a:r>
            <a:r>
              <a:rPr sz="1400" dirty="0">
                <a:latin typeface="Times New Roman"/>
                <a:cs typeface="Times New Roman"/>
              </a:rPr>
              <a:t>a </a:t>
            </a:r>
            <a:r>
              <a:rPr sz="1400" spc="-5" dirty="0">
                <a:latin typeface="Times New Roman"/>
                <a:cs typeface="Times New Roman"/>
              </a:rPr>
              <a:t>queue is needed to process jobs </a:t>
            </a:r>
            <a:r>
              <a:rPr sz="1400" spc="-10" dirty="0">
                <a:latin typeface="Times New Roman"/>
                <a:cs typeface="Times New Roman"/>
              </a:rPr>
              <a:t>and </a:t>
            </a:r>
            <a:r>
              <a:rPr sz="1400" dirty="0">
                <a:latin typeface="Times New Roman"/>
                <a:cs typeface="Times New Roman"/>
              </a:rPr>
              <a:t>for  </a:t>
            </a:r>
            <a:r>
              <a:rPr sz="1400" spc="-5" dirty="0">
                <a:latin typeface="Times New Roman"/>
                <a:cs typeface="Times New Roman"/>
              </a:rPr>
              <a:t>system </a:t>
            </a:r>
            <a:r>
              <a:rPr sz="1400" dirty="0">
                <a:latin typeface="Times New Roman"/>
                <a:cs typeface="Times New Roman"/>
              </a:rPr>
              <a:t>services such as print</a:t>
            </a:r>
            <a:r>
              <a:rPr sz="1400" spc="-125" dirty="0">
                <a:latin typeface="Times New Roman"/>
                <a:cs typeface="Times New Roman"/>
              </a:rPr>
              <a:t> </a:t>
            </a:r>
            <a:r>
              <a:rPr sz="1400" spc="5" dirty="0">
                <a:latin typeface="Times New Roman"/>
                <a:cs typeface="Times New Roman"/>
              </a:rPr>
              <a:t>spools.</a:t>
            </a:r>
            <a:endParaRPr sz="1400">
              <a:latin typeface="Times New Roman"/>
              <a:cs typeface="Times New Roman"/>
            </a:endParaRPr>
          </a:p>
          <a:p>
            <a:pPr>
              <a:lnSpc>
                <a:spcPct val="100000"/>
              </a:lnSpc>
              <a:spcBef>
                <a:spcPts val="30"/>
              </a:spcBef>
            </a:pPr>
            <a:endParaRPr sz="1500">
              <a:latin typeface="Times New Roman"/>
              <a:cs typeface="Times New Roman"/>
            </a:endParaRPr>
          </a:p>
          <a:p>
            <a:pPr marL="12700" algn="just">
              <a:lnSpc>
                <a:spcPct val="100000"/>
              </a:lnSpc>
            </a:pPr>
            <a:r>
              <a:rPr sz="1200" b="1" spc="-5" dirty="0">
                <a:solidFill>
                  <a:srgbClr val="FFFFFF"/>
                </a:solidFill>
                <a:latin typeface="Times New Roman"/>
                <a:cs typeface="Times New Roman"/>
              </a:rPr>
              <a:t>Example </a:t>
            </a:r>
            <a:r>
              <a:rPr sz="1200" b="1" dirty="0">
                <a:solidFill>
                  <a:srgbClr val="FFFFFF"/>
                </a:solidFill>
                <a:latin typeface="Times New Roman"/>
                <a:cs typeface="Times New Roman"/>
              </a:rPr>
              <a:t>12.5</a:t>
            </a:r>
            <a:endParaRPr sz="1200">
              <a:latin typeface="Times New Roman"/>
              <a:cs typeface="Times New Roman"/>
            </a:endParaRPr>
          </a:p>
          <a:p>
            <a:pPr marL="12700" marR="44450" algn="just">
              <a:lnSpc>
                <a:spcPct val="100000"/>
              </a:lnSpc>
              <a:spcBef>
                <a:spcPts val="955"/>
              </a:spcBef>
            </a:pPr>
            <a:r>
              <a:rPr sz="1200" spc="-5" dirty="0">
                <a:latin typeface="Times New Roman"/>
                <a:cs typeface="Times New Roman"/>
              </a:rPr>
              <a:t>Imagine we </a:t>
            </a:r>
            <a:r>
              <a:rPr sz="1200" dirty="0">
                <a:latin typeface="Times New Roman"/>
                <a:cs typeface="Times New Roman"/>
              </a:rPr>
              <a:t>have a list of </a:t>
            </a:r>
            <a:r>
              <a:rPr sz="1200" spc="-5" dirty="0">
                <a:latin typeface="Times New Roman"/>
                <a:cs typeface="Times New Roman"/>
              </a:rPr>
              <a:t>sorted data stored </a:t>
            </a:r>
            <a:r>
              <a:rPr sz="1200" dirty="0">
                <a:latin typeface="Times New Roman"/>
                <a:cs typeface="Times New Roman"/>
              </a:rPr>
              <a:t>in the </a:t>
            </a:r>
            <a:r>
              <a:rPr sz="1200" spc="-5" dirty="0">
                <a:latin typeface="Times New Roman"/>
                <a:cs typeface="Times New Roman"/>
              </a:rPr>
              <a:t>computer belonging  </a:t>
            </a:r>
            <a:r>
              <a:rPr sz="1200" dirty="0">
                <a:latin typeface="Times New Roman"/>
                <a:cs typeface="Times New Roman"/>
              </a:rPr>
              <a:t>to </a:t>
            </a:r>
            <a:r>
              <a:rPr sz="1200" spc="-5" dirty="0">
                <a:latin typeface="Times New Roman"/>
                <a:cs typeface="Times New Roman"/>
              </a:rPr>
              <a:t>two categories: less </a:t>
            </a:r>
            <a:r>
              <a:rPr sz="1200" dirty="0">
                <a:latin typeface="Times New Roman"/>
                <a:cs typeface="Times New Roman"/>
              </a:rPr>
              <a:t>than 1000, </a:t>
            </a:r>
            <a:r>
              <a:rPr sz="1200" spc="-5" dirty="0">
                <a:latin typeface="Times New Roman"/>
                <a:cs typeface="Times New Roman"/>
              </a:rPr>
              <a:t>and greater </a:t>
            </a:r>
            <a:r>
              <a:rPr sz="1200" dirty="0">
                <a:latin typeface="Times New Roman"/>
                <a:cs typeface="Times New Roman"/>
              </a:rPr>
              <a:t>than 1000. </a:t>
            </a:r>
            <a:r>
              <a:rPr sz="1200" spc="-45" dirty="0">
                <a:latin typeface="Times New Roman"/>
                <a:cs typeface="Times New Roman"/>
              </a:rPr>
              <a:t>We </a:t>
            </a:r>
            <a:r>
              <a:rPr sz="1200" spc="-5" dirty="0">
                <a:latin typeface="Times New Roman"/>
                <a:cs typeface="Times New Roman"/>
              </a:rPr>
              <a:t>can use  two queues </a:t>
            </a:r>
            <a:r>
              <a:rPr sz="1200" dirty="0">
                <a:latin typeface="Times New Roman"/>
                <a:cs typeface="Times New Roman"/>
              </a:rPr>
              <a:t>to separate the </a:t>
            </a:r>
            <a:r>
              <a:rPr sz="1200" spc="-5" dirty="0">
                <a:latin typeface="Times New Roman"/>
                <a:cs typeface="Times New Roman"/>
              </a:rPr>
              <a:t>categories and at </a:t>
            </a:r>
            <a:r>
              <a:rPr sz="1200" dirty="0">
                <a:latin typeface="Times New Roman"/>
                <a:cs typeface="Times New Roman"/>
              </a:rPr>
              <a:t>the </a:t>
            </a:r>
            <a:r>
              <a:rPr sz="1200" spc="-5" dirty="0">
                <a:latin typeface="Times New Roman"/>
                <a:cs typeface="Times New Roman"/>
              </a:rPr>
              <a:t>same </a:t>
            </a:r>
            <a:r>
              <a:rPr sz="1200" dirty="0">
                <a:latin typeface="Times New Roman"/>
                <a:cs typeface="Times New Roman"/>
              </a:rPr>
              <a:t>time maintain  the </a:t>
            </a:r>
            <a:r>
              <a:rPr sz="1200" spc="-5" dirty="0">
                <a:latin typeface="Times New Roman"/>
                <a:cs typeface="Times New Roman"/>
              </a:rPr>
              <a:t>order </a:t>
            </a:r>
            <a:r>
              <a:rPr sz="1200" spc="5" dirty="0">
                <a:latin typeface="Times New Roman"/>
                <a:cs typeface="Times New Roman"/>
              </a:rPr>
              <a:t>of </a:t>
            </a:r>
            <a:r>
              <a:rPr sz="1200" spc="-5" dirty="0">
                <a:latin typeface="Times New Roman"/>
                <a:cs typeface="Times New Roman"/>
              </a:rPr>
              <a:t>data </a:t>
            </a:r>
            <a:r>
              <a:rPr sz="1200" dirty="0">
                <a:latin typeface="Times New Roman"/>
                <a:cs typeface="Times New Roman"/>
              </a:rPr>
              <a:t>in their own </a:t>
            </a:r>
            <a:r>
              <a:rPr sz="1200" spc="-15" dirty="0">
                <a:latin typeface="Times New Roman"/>
                <a:cs typeface="Times New Roman"/>
              </a:rPr>
              <a:t>category. </a:t>
            </a:r>
            <a:r>
              <a:rPr sz="1200" b="1" dirty="0">
                <a:latin typeface="Times New Roman"/>
                <a:cs typeface="Times New Roman"/>
              </a:rPr>
              <a:t>Algorithm 12.3 shows </a:t>
            </a:r>
            <a:r>
              <a:rPr sz="1200" b="1" spc="-5" dirty="0">
                <a:latin typeface="Times New Roman"/>
                <a:cs typeface="Times New Roman"/>
              </a:rPr>
              <a:t>the  pseudocode </a:t>
            </a:r>
            <a:r>
              <a:rPr sz="1200" b="1" dirty="0">
                <a:latin typeface="Times New Roman"/>
                <a:cs typeface="Times New Roman"/>
              </a:rPr>
              <a:t>for </a:t>
            </a:r>
            <a:r>
              <a:rPr sz="1200" b="1" spc="-5" dirty="0">
                <a:latin typeface="Times New Roman"/>
                <a:cs typeface="Times New Roman"/>
              </a:rPr>
              <a:t>this</a:t>
            </a:r>
            <a:r>
              <a:rPr sz="1200" b="1" spc="-45" dirty="0">
                <a:latin typeface="Times New Roman"/>
                <a:cs typeface="Times New Roman"/>
              </a:rPr>
              <a:t> </a:t>
            </a:r>
            <a:r>
              <a:rPr sz="1200" b="1" spc="-5" dirty="0">
                <a:latin typeface="Times New Roman"/>
                <a:cs typeface="Times New Roman"/>
              </a:rPr>
              <a:t>operation.</a:t>
            </a:r>
            <a:endParaRPr sz="1200">
              <a:latin typeface="Times New Roman"/>
              <a:cs typeface="Times New Roman"/>
            </a:endParaRPr>
          </a:p>
          <a:p>
            <a:pPr marL="12700">
              <a:lnSpc>
                <a:spcPct val="100000"/>
              </a:lnSpc>
              <a:spcBef>
                <a:spcPts val="750"/>
              </a:spcBef>
            </a:pPr>
            <a:r>
              <a:rPr sz="600" b="1" spc="-5" dirty="0">
                <a:solidFill>
                  <a:srgbClr val="1C1C1C"/>
                </a:solidFill>
                <a:latin typeface="Arial"/>
                <a:cs typeface="Arial"/>
              </a:rPr>
              <a:t>12.33</a:t>
            </a:r>
            <a:endParaRPr sz="600">
              <a:latin typeface="Arial"/>
              <a:cs typeface="Arial"/>
            </a:endParaRPr>
          </a:p>
        </p:txBody>
      </p:sp>
      <p:sp>
        <p:nvSpPr>
          <p:cNvPr id="67" name="object 67"/>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12.34</a:t>
            </a:r>
            <a:endParaRPr sz="600">
              <a:latin typeface="Arial"/>
              <a:cs typeface="Arial"/>
            </a:endParaRPr>
          </a:p>
        </p:txBody>
      </p:sp>
      <p:grpSp>
        <p:nvGrpSpPr>
          <p:cNvPr id="3" name="object 3"/>
          <p:cNvGrpSpPr/>
          <p:nvPr/>
        </p:nvGrpSpPr>
        <p:grpSpPr>
          <a:xfrm>
            <a:off x="304" y="0"/>
            <a:ext cx="4596130" cy="3452495"/>
            <a:chOff x="304" y="0"/>
            <a:chExt cx="4596130" cy="3452495"/>
          </a:xfrm>
        </p:grpSpPr>
        <p:pic>
          <p:nvPicPr>
            <p:cNvPr id="4" name="object 4"/>
            <p:cNvPicPr/>
            <p:nvPr/>
          </p:nvPicPr>
          <p:blipFill>
            <a:blip r:embed="rId2" cstate="print"/>
            <a:stretch>
              <a:fillRect/>
            </a:stretch>
          </p:blipFill>
          <p:spPr>
            <a:xfrm>
              <a:off x="358140" y="1867012"/>
              <a:ext cx="3913673" cy="1562050"/>
            </a:xfrm>
            <a:prstGeom prst="rect">
              <a:avLst/>
            </a:prstGeom>
          </p:spPr>
        </p:pic>
        <p:pic>
          <p:nvPicPr>
            <p:cNvPr id="5" name="object 5"/>
            <p:cNvPicPr/>
            <p:nvPr/>
          </p:nvPicPr>
          <p:blipFill>
            <a:blip r:embed="rId3" cstate="print"/>
            <a:stretch>
              <a:fillRect/>
            </a:stretch>
          </p:blipFill>
          <p:spPr>
            <a:xfrm>
              <a:off x="345752" y="18321"/>
              <a:ext cx="3913255" cy="1848641"/>
            </a:xfrm>
            <a:prstGeom prst="rect">
              <a:avLst/>
            </a:prstGeom>
          </p:spPr>
        </p:pic>
        <p:sp>
          <p:nvSpPr>
            <p:cNvPr id="6" name="object 6"/>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12.35</a:t>
            </a:r>
            <a:endParaRPr sz="600">
              <a:latin typeface="Arial"/>
              <a:cs typeface="Arial"/>
            </a:endParaRPr>
          </a:p>
        </p:txBody>
      </p:sp>
      <p:grpSp>
        <p:nvGrpSpPr>
          <p:cNvPr id="3" name="object 3"/>
          <p:cNvGrpSpPr/>
          <p:nvPr/>
        </p:nvGrpSpPr>
        <p:grpSpPr>
          <a:xfrm>
            <a:off x="12192" y="76200"/>
            <a:ext cx="4218940" cy="2395855"/>
            <a:chOff x="12192" y="76200"/>
            <a:chExt cx="4218940" cy="2395855"/>
          </a:xfrm>
        </p:grpSpPr>
        <p:sp>
          <p:nvSpPr>
            <p:cNvPr id="4" name="object 4"/>
            <p:cNvSpPr/>
            <p:nvPr/>
          </p:nvSpPr>
          <p:spPr>
            <a:xfrm>
              <a:off x="50292" y="76200"/>
              <a:ext cx="972819" cy="228600"/>
            </a:xfrm>
            <a:custGeom>
              <a:avLst/>
              <a:gdLst/>
              <a:ahLst/>
              <a:cxnLst/>
              <a:rect l="l" t="t" r="r" b="b"/>
              <a:pathLst>
                <a:path w="972819" h="228600">
                  <a:moveTo>
                    <a:pt x="972350" y="0"/>
                  </a:moveTo>
                  <a:lnTo>
                    <a:pt x="0" y="0"/>
                  </a:lnTo>
                  <a:lnTo>
                    <a:pt x="0" y="228600"/>
                  </a:lnTo>
                  <a:lnTo>
                    <a:pt x="972350" y="228600"/>
                  </a:lnTo>
                  <a:lnTo>
                    <a:pt x="972350" y="0"/>
                  </a:lnTo>
                  <a:close/>
                </a:path>
              </a:pathLst>
            </a:custGeom>
            <a:solidFill>
              <a:srgbClr val="3333CC"/>
            </a:solidFill>
          </p:spPr>
          <p:txBody>
            <a:bodyPr wrap="square" lIns="0" tIns="0" rIns="0" bIns="0" rtlCol="0"/>
            <a:lstStyle/>
            <a:p>
              <a:endParaRPr/>
            </a:p>
          </p:txBody>
        </p:sp>
        <p:pic>
          <p:nvPicPr>
            <p:cNvPr id="5" name="object 5"/>
            <p:cNvPicPr/>
            <p:nvPr/>
          </p:nvPicPr>
          <p:blipFill>
            <a:blip r:embed="rId2" cstate="print"/>
            <a:stretch>
              <a:fillRect/>
            </a:stretch>
          </p:blipFill>
          <p:spPr>
            <a:xfrm>
              <a:off x="98869" y="483108"/>
              <a:ext cx="510941" cy="123444"/>
            </a:xfrm>
            <a:prstGeom prst="rect">
              <a:avLst/>
            </a:prstGeom>
          </p:spPr>
        </p:pic>
        <p:pic>
          <p:nvPicPr>
            <p:cNvPr id="6" name="object 6"/>
            <p:cNvPicPr/>
            <p:nvPr/>
          </p:nvPicPr>
          <p:blipFill>
            <a:blip r:embed="rId3" cstate="print"/>
            <a:stretch>
              <a:fillRect/>
            </a:stretch>
          </p:blipFill>
          <p:spPr>
            <a:xfrm>
              <a:off x="547116" y="391668"/>
              <a:ext cx="740663" cy="251459"/>
            </a:xfrm>
            <a:prstGeom prst="rect">
              <a:avLst/>
            </a:prstGeom>
          </p:spPr>
        </p:pic>
        <p:pic>
          <p:nvPicPr>
            <p:cNvPr id="7" name="object 7"/>
            <p:cNvPicPr/>
            <p:nvPr/>
          </p:nvPicPr>
          <p:blipFill>
            <a:blip r:embed="rId4" cstate="print"/>
            <a:stretch>
              <a:fillRect/>
            </a:stretch>
          </p:blipFill>
          <p:spPr>
            <a:xfrm>
              <a:off x="1129284" y="391668"/>
              <a:ext cx="882396" cy="251459"/>
            </a:xfrm>
            <a:prstGeom prst="rect">
              <a:avLst/>
            </a:prstGeom>
          </p:spPr>
        </p:pic>
        <p:pic>
          <p:nvPicPr>
            <p:cNvPr id="8" name="object 8"/>
            <p:cNvPicPr/>
            <p:nvPr/>
          </p:nvPicPr>
          <p:blipFill>
            <a:blip r:embed="rId5" cstate="print"/>
            <a:stretch>
              <a:fillRect/>
            </a:stretch>
          </p:blipFill>
          <p:spPr>
            <a:xfrm>
              <a:off x="1853184" y="391668"/>
              <a:ext cx="333756" cy="251459"/>
            </a:xfrm>
            <a:prstGeom prst="rect">
              <a:avLst/>
            </a:prstGeom>
          </p:spPr>
        </p:pic>
        <p:pic>
          <p:nvPicPr>
            <p:cNvPr id="9" name="object 9"/>
            <p:cNvPicPr/>
            <p:nvPr/>
          </p:nvPicPr>
          <p:blipFill>
            <a:blip r:embed="rId6" cstate="print"/>
            <a:stretch>
              <a:fillRect/>
            </a:stretch>
          </p:blipFill>
          <p:spPr>
            <a:xfrm>
              <a:off x="2028443" y="391668"/>
              <a:ext cx="274320" cy="251459"/>
            </a:xfrm>
            <a:prstGeom prst="rect">
              <a:avLst/>
            </a:prstGeom>
          </p:spPr>
        </p:pic>
        <p:pic>
          <p:nvPicPr>
            <p:cNvPr id="10" name="object 10"/>
            <p:cNvPicPr/>
            <p:nvPr/>
          </p:nvPicPr>
          <p:blipFill>
            <a:blip r:embed="rId7" cstate="print"/>
            <a:stretch>
              <a:fillRect/>
            </a:stretch>
          </p:blipFill>
          <p:spPr>
            <a:xfrm>
              <a:off x="2144268" y="391668"/>
              <a:ext cx="569976" cy="251459"/>
            </a:xfrm>
            <a:prstGeom prst="rect">
              <a:avLst/>
            </a:prstGeom>
          </p:spPr>
        </p:pic>
        <p:pic>
          <p:nvPicPr>
            <p:cNvPr id="11" name="object 11"/>
            <p:cNvPicPr/>
            <p:nvPr/>
          </p:nvPicPr>
          <p:blipFill>
            <a:blip r:embed="rId8" cstate="print"/>
            <a:stretch>
              <a:fillRect/>
            </a:stretch>
          </p:blipFill>
          <p:spPr>
            <a:xfrm>
              <a:off x="2555748" y="391668"/>
              <a:ext cx="307848" cy="251459"/>
            </a:xfrm>
            <a:prstGeom prst="rect">
              <a:avLst/>
            </a:prstGeom>
          </p:spPr>
        </p:pic>
        <p:pic>
          <p:nvPicPr>
            <p:cNvPr id="12" name="object 12"/>
            <p:cNvPicPr/>
            <p:nvPr/>
          </p:nvPicPr>
          <p:blipFill>
            <a:blip r:embed="rId9" cstate="print"/>
            <a:stretch>
              <a:fillRect/>
            </a:stretch>
          </p:blipFill>
          <p:spPr>
            <a:xfrm>
              <a:off x="2705099" y="391668"/>
              <a:ext cx="333755" cy="251459"/>
            </a:xfrm>
            <a:prstGeom prst="rect">
              <a:avLst/>
            </a:prstGeom>
          </p:spPr>
        </p:pic>
        <p:pic>
          <p:nvPicPr>
            <p:cNvPr id="13" name="object 13"/>
            <p:cNvPicPr/>
            <p:nvPr/>
          </p:nvPicPr>
          <p:blipFill>
            <a:blip r:embed="rId10" cstate="print"/>
            <a:stretch>
              <a:fillRect/>
            </a:stretch>
          </p:blipFill>
          <p:spPr>
            <a:xfrm>
              <a:off x="2880359" y="391668"/>
              <a:ext cx="612648" cy="251459"/>
            </a:xfrm>
            <a:prstGeom prst="rect">
              <a:avLst/>
            </a:prstGeom>
          </p:spPr>
        </p:pic>
        <p:pic>
          <p:nvPicPr>
            <p:cNvPr id="14" name="object 14"/>
            <p:cNvPicPr/>
            <p:nvPr/>
          </p:nvPicPr>
          <p:blipFill>
            <a:blip r:embed="rId11" cstate="print"/>
            <a:stretch>
              <a:fillRect/>
            </a:stretch>
          </p:blipFill>
          <p:spPr>
            <a:xfrm>
              <a:off x="3334512" y="391668"/>
              <a:ext cx="454151" cy="251459"/>
            </a:xfrm>
            <a:prstGeom prst="rect">
              <a:avLst/>
            </a:prstGeom>
          </p:spPr>
        </p:pic>
        <p:pic>
          <p:nvPicPr>
            <p:cNvPr id="15" name="object 15"/>
            <p:cNvPicPr/>
            <p:nvPr/>
          </p:nvPicPr>
          <p:blipFill>
            <a:blip r:embed="rId12" cstate="print"/>
            <a:stretch>
              <a:fillRect/>
            </a:stretch>
          </p:blipFill>
          <p:spPr>
            <a:xfrm>
              <a:off x="2793492" y="391668"/>
              <a:ext cx="1437131" cy="268223"/>
            </a:xfrm>
            <a:prstGeom prst="rect">
              <a:avLst/>
            </a:prstGeom>
          </p:spPr>
        </p:pic>
        <p:pic>
          <p:nvPicPr>
            <p:cNvPr id="16" name="object 16"/>
            <p:cNvPicPr/>
            <p:nvPr/>
          </p:nvPicPr>
          <p:blipFill>
            <a:blip r:embed="rId13" cstate="print"/>
            <a:stretch>
              <a:fillRect/>
            </a:stretch>
          </p:blipFill>
          <p:spPr>
            <a:xfrm>
              <a:off x="12192" y="574548"/>
              <a:ext cx="271272" cy="251459"/>
            </a:xfrm>
            <a:prstGeom prst="rect">
              <a:avLst/>
            </a:prstGeom>
          </p:spPr>
        </p:pic>
        <p:pic>
          <p:nvPicPr>
            <p:cNvPr id="17" name="object 17"/>
            <p:cNvPicPr/>
            <p:nvPr/>
          </p:nvPicPr>
          <p:blipFill>
            <a:blip r:embed="rId14" cstate="print"/>
            <a:stretch>
              <a:fillRect/>
            </a:stretch>
          </p:blipFill>
          <p:spPr>
            <a:xfrm>
              <a:off x="173736" y="574548"/>
              <a:ext cx="707135" cy="251459"/>
            </a:xfrm>
            <a:prstGeom prst="rect">
              <a:avLst/>
            </a:prstGeom>
          </p:spPr>
        </p:pic>
        <p:pic>
          <p:nvPicPr>
            <p:cNvPr id="18" name="object 18"/>
            <p:cNvPicPr/>
            <p:nvPr/>
          </p:nvPicPr>
          <p:blipFill>
            <a:blip r:embed="rId15" cstate="print"/>
            <a:stretch>
              <a:fillRect/>
            </a:stretch>
          </p:blipFill>
          <p:spPr>
            <a:xfrm>
              <a:off x="771144" y="574548"/>
              <a:ext cx="740663" cy="251459"/>
            </a:xfrm>
            <a:prstGeom prst="rect">
              <a:avLst/>
            </a:prstGeom>
          </p:spPr>
        </p:pic>
        <p:pic>
          <p:nvPicPr>
            <p:cNvPr id="19" name="object 19"/>
            <p:cNvPicPr/>
            <p:nvPr/>
          </p:nvPicPr>
          <p:blipFill>
            <a:blip r:embed="rId16" cstate="print"/>
            <a:stretch>
              <a:fillRect/>
            </a:stretch>
          </p:blipFill>
          <p:spPr>
            <a:xfrm>
              <a:off x="1402080" y="574548"/>
              <a:ext cx="283463" cy="251459"/>
            </a:xfrm>
            <a:prstGeom prst="rect">
              <a:avLst/>
            </a:prstGeom>
          </p:spPr>
        </p:pic>
        <p:pic>
          <p:nvPicPr>
            <p:cNvPr id="20" name="object 20"/>
            <p:cNvPicPr/>
            <p:nvPr/>
          </p:nvPicPr>
          <p:blipFill>
            <a:blip r:embed="rId17" cstate="print"/>
            <a:stretch>
              <a:fillRect/>
            </a:stretch>
          </p:blipFill>
          <p:spPr>
            <a:xfrm>
              <a:off x="1575816" y="574548"/>
              <a:ext cx="445007" cy="251459"/>
            </a:xfrm>
            <a:prstGeom prst="rect">
              <a:avLst/>
            </a:prstGeom>
          </p:spPr>
        </p:pic>
        <p:pic>
          <p:nvPicPr>
            <p:cNvPr id="21" name="object 21"/>
            <p:cNvPicPr/>
            <p:nvPr/>
          </p:nvPicPr>
          <p:blipFill>
            <a:blip r:embed="rId18" cstate="print"/>
            <a:stretch>
              <a:fillRect/>
            </a:stretch>
          </p:blipFill>
          <p:spPr>
            <a:xfrm>
              <a:off x="1911096" y="574548"/>
              <a:ext cx="801624" cy="251459"/>
            </a:xfrm>
            <a:prstGeom prst="rect">
              <a:avLst/>
            </a:prstGeom>
          </p:spPr>
        </p:pic>
        <p:pic>
          <p:nvPicPr>
            <p:cNvPr id="22" name="object 22"/>
            <p:cNvPicPr/>
            <p:nvPr/>
          </p:nvPicPr>
          <p:blipFill>
            <a:blip r:embed="rId19" cstate="print"/>
            <a:stretch>
              <a:fillRect/>
            </a:stretch>
          </p:blipFill>
          <p:spPr>
            <a:xfrm>
              <a:off x="2602992" y="574548"/>
              <a:ext cx="335279" cy="251459"/>
            </a:xfrm>
            <a:prstGeom prst="rect">
              <a:avLst/>
            </a:prstGeom>
          </p:spPr>
        </p:pic>
        <p:pic>
          <p:nvPicPr>
            <p:cNvPr id="23" name="object 23"/>
            <p:cNvPicPr/>
            <p:nvPr/>
          </p:nvPicPr>
          <p:blipFill>
            <a:blip r:embed="rId20" cstate="print"/>
            <a:stretch>
              <a:fillRect/>
            </a:stretch>
          </p:blipFill>
          <p:spPr>
            <a:xfrm>
              <a:off x="2828543" y="574548"/>
              <a:ext cx="496824" cy="251459"/>
            </a:xfrm>
            <a:prstGeom prst="rect">
              <a:avLst/>
            </a:prstGeom>
          </p:spPr>
        </p:pic>
        <p:pic>
          <p:nvPicPr>
            <p:cNvPr id="24" name="object 24"/>
            <p:cNvPicPr/>
            <p:nvPr/>
          </p:nvPicPr>
          <p:blipFill>
            <a:blip r:embed="rId11" cstate="print"/>
            <a:stretch>
              <a:fillRect/>
            </a:stretch>
          </p:blipFill>
          <p:spPr>
            <a:xfrm>
              <a:off x="3215640" y="574548"/>
              <a:ext cx="454151" cy="251459"/>
            </a:xfrm>
            <a:prstGeom prst="rect">
              <a:avLst/>
            </a:prstGeom>
          </p:spPr>
        </p:pic>
        <p:pic>
          <p:nvPicPr>
            <p:cNvPr id="25" name="object 25"/>
            <p:cNvPicPr/>
            <p:nvPr/>
          </p:nvPicPr>
          <p:blipFill>
            <a:blip r:embed="rId16" cstate="print"/>
            <a:stretch>
              <a:fillRect/>
            </a:stretch>
          </p:blipFill>
          <p:spPr>
            <a:xfrm>
              <a:off x="3560063" y="574548"/>
              <a:ext cx="283463" cy="251459"/>
            </a:xfrm>
            <a:prstGeom prst="rect">
              <a:avLst/>
            </a:prstGeom>
          </p:spPr>
        </p:pic>
        <p:pic>
          <p:nvPicPr>
            <p:cNvPr id="26" name="object 26"/>
            <p:cNvPicPr/>
            <p:nvPr/>
          </p:nvPicPr>
          <p:blipFill>
            <a:blip r:embed="rId21" cstate="print"/>
            <a:stretch>
              <a:fillRect/>
            </a:stretch>
          </p:blipFill>
          <p:spPr>
            <a:xfrm>
              <a:off x="88392" y="574548"/>
              <a:ext cx="4142231" cy="268224"/>
            </a:xfrm>
            <a:prstGeom prst="rect">
              <a:avLst/>
            </a:prstGeom>
          </p:spPr>
        </p:pic>
        <p:pic>
          <p:nvPicPr>
            <p:cNvPr id="27" name="object 27"/>
            <p:cNvPicPr/>
            <p:nvPr/>
          </p:nvPicPr>
          <p:blipFill>
            <a:blip r:embed="rId22" cstate="print"/>
            <a:stretch>
              <a:fillRect/>
            </a:stretch>
          </p:blipFill>
          <p:spPr>
            <a:xfrm>
              <a:off x="12192" y="757428"/>
              <a:ext cx="826007" cy="251459"/>
            </a:xfrm>
            <a:prstGeom prst="rect">
              <a:avLst/>
            </a:prstGeom>
          </p:spPr>
        </p:pic>
        <p:pic>
          <p:nvPicPr>
            <p:cNvPr id="28" name="object 28"/>
            <p:cNvPicPr/>
            <p:nvPr/>
          </p:nvPicPr>
          <p:blipFill>
            <a:blip r:embed="rId19" cstate="print"/>
            <a:stretch>
              <a:fillRect/>
            </a:stretch>
          </p:blipFill>
          <p:spPr>
            <a:xfrm>
              <a:off x="672084" y="757428"/>
              <a:ext cx="335280" cy="251459"/>
            </a:xfrm>
            <a:prstGeom prst="rect">
              <a:avLst/>
            </a:prstGeom>
          </p:spPr>
        </p:pic>
        <p:pic>
          <p:nvPicPr>
            <p:cNvPr id="29" name="object 29"/>
            <p:cNvPicPr/>
            <p:nvPr/>
          </p:nvPicPr>
          <p:blipFill>
            <a:blip r:embed="rId23" cstate="print"/>
            <a:stretch>
              <a:fillRect/>
            </a:stretch>
          </p:blipFill>
          <p:spPr>
            <a:xfrm>
              <a:off x="88392" y="757428"/>
              <a:ext cx="1248155" cy="268224"/>
            </a:xfrm>
            <a:prstGeom prst="rect">
              <a:avLst/>
            </a:prstGeom>
          </p:spPr>
        </p:pic>
        <p:pic>
          <p:nvPicPr>
            <p:cNvPr id="30" name="object 30"/>
            <p:cNvPicPr/>
            <p:nvPr/>
          </p:nvPicPr>
          <p:blipFill>
            <a:blip r:embed="rId24" cstate="print"/>
            <a:stretch>
              <a:fillRect/>
            </a:stretch>
          </p:blipFill>
          <p:spPr>
            <a:xfrm>
              <a:off x="1129284" y="757428"/>
              <a:ext cx="245363" cy="251459"/>
            </a:xfrm>
            <a:prstGeom prst="rect">
              <a:avLst/>
            </a:prstGeom>
          </p:spPr>
        </p:pic>
        <p:pic>
          <p:nvPicPr>
            <p:cNvPr id="31" name="object 31"/>
            <p:cNvPicPr/>
            <p:nvPr/>
          </p:nvPicPr>
          <p:blipFill>
            <a:blip r:embed="rId25" cstate="print"/>
            <a:stretch>
              <a:fillRect/>
            </a:stretch>
          </p:blipFill>
          <p:spPr>
            <a:xfrm>
              <a:off x="1208532" y="757428"/>
              <a:ext cx="419100" cy="251459"/>
            </a:xfrm>
            <a:prstGeom prst="rect">
              <a:avLst/>
            </a:prstGeom>
          </p:spPr>
        </p:pic>
        <p:pic>
          <p:nvPicPr>
            <p:cNvPr id="32" name="object 32"/>
            <p:cNvPicPr/>
            <p:nvPr/>
          </p:nvPicPr>
          <p:blipFill>
            <a:blip r:embed="rId26" cstate="print"/>
            <a:stretch>
              <a:fillRect/>
            </a:stretch>
          </p:blipFill>
          <p:spPr>
            <a:xfrm>
              <a:off x="1461516" y="757428"/>
              <a:ext cx="762000" cy="251459"/>
            </a:xfrm>
            <a:prstGeom prst="rect">
              <a:avLst/>
            </a:prstGeom>
          </p:spPr>
        </p:pic>
        <p:pic>
          <p:nvPicPr>
            <p:cNvPr id="33" name="object 33"/>
            <p:cNvPicPr/>
            <p:nvPr/>
          </p:nvPicPr>
          <p:blipFill>
            <a:blip r:embed="rId27" cstate="print"/>
            <a:stretch>
              <a:fillRect/>
            </a:stretch>
          </p:blipFill>
          <p:spPr>
            <a:xfrm>
              <a:off x="2057399" y="757428"/>
              <a:ext cx="655320" cy="251459"/>
            </a:xfrm>
            <a:prstGeom prst="rect">
              <a:avLst/>
            </a:prstGeom>
          </p:spPr>
        </p:pic>
        <p:pic>
          <p:nvPicPr>
            <p:cNvPr id="34" name="object 34"/>
            <p:cNvPicPr/>
            <p:nvPr/>
          </p:nvPicPr>
          <p:blipFill>
            <a:blip r:embed="rId28" cstate="print"/>
            <a:stretch>
              <a:fillRect/>
            </a:stretch>
          </p:blipFill>
          <p:spPr>
            <a:xfrm>
              <a:off x="2546604" y="757428"/>
              <a:ext cx="435863" cy="251459"/>
            </a:xfrm>
            <a:prstGeom prst="rect">
              <a:avLst/>
            </a:prstGeom>
          </p:spPr>
        </p:pic>
        <p:pic>
          <p:nvPicPr>
            <p:cNvPr id="35" name="object 35"/>
            <p:cNvPicPr/>
            <p:nvPr/>
          </p:nvPicPr>
          <p:blipFill>
            <a:blip r:embed="rId6" cstate="print"/>
            <a:stretch>
              <a:fillRect/>
            </a:stretch>
          </p:blipFill>
          <p:spPr>
            <a:xfrm>
              <a:off x="2816352" y="757428"/>
              <a:ext cx="274320" cy="251459"/>
            </a:xfrm>
            <a:prstGeom prst="rect">
              <a:avLst/>
            </a:prstGeom>
          </p:spPr>
        </p:pic>
        <p:pic>
          <p:nvPicPr>
            <p:cNvPr id="36" name="object 36"/>
            <p:cNvPicPr/>
            <p:nvPr/>
          </p:nvPicPr>
          <p:blipFill>
            <a:blip r:embed="rId29" cstate="print"/>
            <a:stretch>
              <a:fillRect/>
            </a:stretch>
          </p:blipFill>
          <p:spPr>
            <a:xfrm>
              <a:off x="2924556" y="757428"/>
              <a:ext cx="504443" cy="251459"/>
            </a:xfrm>
            <a:prstGeom prst="rect">
              <a:avLst/>
            </a:prstGeom>
          </p:spPr>
        </p:pic>
        <p:pic>
          <p:nvPicPr>
            <p:cNvPr id="37" name="object 37"/>
            <p:cNvPicPr/>
            <p:nvPr/>
          </p:nvPicPr>
          <p:blipFill>
            <a:blip r:embed="rId30" cstate="print"/>
            <a:stretch>
              <a:fillRect/>
            </a:stretch>
          </p:blipFill>
          <p:spPr>
            <a:xfrm>
              <a:off x="3262884" y="757428"/>
              <a:ext cx="309372" cy="251459"/>
            </a:xfrm>
            <a:prstGeom prst="rect">
              <a:avLst/>
            </a:prstGeom>
          </p:spPr>
        </p:pic>
        <p:pic>
          <p:nvPicPr>
            <p:cNvPr id="38" name="object 38"/>
            <p:cNvPicPr/>
            <p:nvPr/>
          </p:nvPicPr>
          <p:blipFill>
            <a:blip r:embed="rId31" cstate="print"/>
            <a:stretch>
              <a:fillRect/>
            </a:stretch>
          </p:blipFill>
          <p:spPr>
            <a:xfrm>
              <a:off x="3406139" y="757428"/>
              <a:ext cx="824484" cy="251459"/>
            </a:xfrm>
            <a:prstGeom prst="rect">
              <a:avLst/>
            </a:prstGeom>
          </p:spPr>
        </p:pic>
        <p:pic>
          <p:nvPicPr>
            <p:cNvPr id="39" name="object 39"/>
            <p:cNvPicPr/>
            <p:nvPr/>
          </p:nvPicPr>
          <p:blipFill>
            <a:blip r:embed="rId32" cstate="print"/>
            <a:stretch>
              <a:fillRect/>
            </a:stretch>
          </p:blipFill>
          <p:spPr>
            <a:xfrm>
              <a:off x="12192" y="940308"/>
              <a:ext cx="313943" cy="251459"/>
            </a:xfrm>
            <a:prstGeom prst="rect">
              <a:avLst/>
            </a:prstGeom>
          </p:spPr>
        </p:pic>
        <p:pic>
          <p:nvPicPr>
            <p:cNvPr id="40" name="object 40"/>
            <p:cNvPicPr/>
            <p:nvPr/>
          </p:nvPicPr>
          <p:blipFill>
            <a:blip r:embed="rId6" cstate="print"/>
            <a:stretch>
              <a:fillRect/>
            </a:stretch>
          </p:blipFill>
          <p:spPr>
            <a:xfrm>
              <a:off x="181356" y="940308"/>
              <a:ext cx="274320" cy="251459"/>
            </a:xfrm>
            <a:prstGeom prst="rect">
              <a:avLst/>
            </a:prstGeom>
          </p:spPr>
        </p:pic>
        <p:pic>
          <p:nvPicPr>
            <p:cNvPr id="41" name="object 41"/>
            <p:cNvPicPr/>
            <p:nvPr/>
          </p:nvPicPr>
          <p:blipFill>
            <a:blip r:embed="rId33" cstate="print"/>
            <a:stretch>
              <a:fillRect/>
            </a:stretch>
          </p:blipFill>
          <p:spPr>
            <a:xfrm>
              <a:off x="310896" y="940308"/>
              <a:ext cx="603504" cy="251459"/>
            </a:xfrm>
            <a:prstGeom prst="rect">
              <a:avLst/>
            </a:prstGeom>
          </p:spPr>
        </p:pic>
        <p:pic>
          <p:nvPicPr>
            <p:cNvPr id="42" name="object 42"/>
            <p:cNvPicPr/>
            <p:nvPr/>
          </p:nvPicPr>
          <p:blipFill>
            <a:blip r:embed="rId34" cstate="print"/>
            <a:stretch>
              <a:fillRect/>
            </a:stretch>
          </p:blipFill>
          <p:spPr>
            <a:xfrm>
              <a:off x="707136" y="940308"/>
              <a:ext cx="246887" cy="251459"/>
            </a:xfrm>
            <a:prstGeom prst="rect">
              <a:avLst/>
            </a:prstGeom>
          </p:spPr>
        </p:pic>
        <p:pic>
          <p:nvPicPr>
            <p:cNvPr id="43" name="object 43"/>
            <p:cNvPicPr/>
            <p:nvPr/>
          </p:nvPicPr>
          <p:blipFill>
            <a:blip r:embed="rId35" cstate="print"/>
            <a:stretch>
              <a:fillRect/>
            </a:stretch>
          </p:blipFill>
          <p:spPr>
            <a:xfrm>
              <a:off x="809244" y="940308"/>
              <a:ext cx="443484" cy="251459"/>
            </a:xfrm>
            <a:prstGeom prst="rect">
              <a:avLst/>
            </a:prstGeom>
          </p:spPr>
        </p:pic>
        <p:pic>
          <p:nvPicPr>
            <p:cNvPr id="44" name="object 44"/>
            <p:cNvPicPr/>
            <p:nvPr/>
          </p:nvPicPr>
          <p:blipFill>
            <a:blip r:embed="rId36" cstate="print"/>
            <a:stretch>
              <a:fillRect/>
            </a:stretch>
          </p:blipFill>
          <p:spPr>
            <a:xfrm>
              <a:off x="1107948" y="940308"/>
              <a:ext cx="554736" cy="251459"/>
            </a:xfrm>
            <a:prstGeom prst="rect">
              <a:avLst/>
            </a:prstGeom>
          </p:spPr>
        </p:pic>
        <p:pic>
          <p:nvPicPr>
            <p:cNvPr id="45" name="object 45"/>
            <p:cNvPicPr/>
            <p:nvPr/>
          </p:nvPicPr>
          <p:blipFill>
            <a:blip r:embed="rId5" cstate="print"/>
            <a:stretch>
              <a:fillRect/>
            </a:stretch>
          </p:blipFill>
          <p:spPr>
            <a:xfrm>
              <a:off x="1519428" y="940308"/>
              <a:ext cx="333756" cy="251459"/>
            </a:xfrm>
            <a:prstGeom prst="rect">
              <a:avLst/>
            </a:prstGeom>
          </p:spPr>
        </p:pic>
        <p:pic>
          <p:nvPicPr>
            <p:cNvPr id="46" name="object 46"/>
            <p:cNvPicPr/>
            <p:nvPr/>
          </p:nvPicPr>
          <p:blipFill>
            <a:blip r:embed="rId6" cstate="print"/>
            <a:stretch>
              <a:fillRect/>
            </a:stretch>
          </p:blipFill>
          <p:spPr>
            <a:xfrm>
              <a:off x="1708404" y="940308"/>
              <a:ext cx="274319" cy="251459"/>
            </a:xfrm>
            <a:prstGeom prst="rect">
              <a:avLst/>
            </a:prstGeom>
          </p:spPr>
        </p:pic>
        <p:pic>
          <p:nvPicPr>
            <p:cNvPr id="47" name="object 47"/>
            <p:cNvPicPr/>
            <p:nvPr/>
          </p:nvPicPr>
          <p:blipFill>
            <a:blip r:embed="rId37" cstate="print"/>
            <a:stretch>
              <a:fillRect/>
            </a:stretch>
          </p:blipFill>
          <p:spPr>
            <a:xfrm>
              <a:off x="1837943" y="940308"/>
              <a:ext cx="614172" cy="251459"/>
            </a:xfrm>
            <a:prstGeom prst="rect">
              <a:avLst/>
            </a:prstGeom>
          </p:spPr>
        </p:pic>
        <p:pic>
          <p:nvPicPr>
            <p:cNvPr id="48" name="object 48"/>
            <p:cNvPicPr/>
            <p:nvPr/>
          </p:nvPicPr>
          <p:blipFill>
            <a:blip r:embed="rId30" cstate="print"/>
            <a:stretch>
              <a:fillRect/>
            </a:stretch>
          </p:blipFill>
          <p:spPr>
            <a:xfrm>
              <a:off x="2307336" y="940308"/>
              <a:ext cx="309372" cy="251459"/>
            </a:xfrm>
            <a:prstGeom prst="rect">
              <a:avLst/>
            </a:prstGeom>
          </p:spPr>
        </p:pic>
        <p:pic>
          <p:nvPicPr>
            <p:cNvPr id="49" name="object 49"/>
            <p:cNvPicPr/>
            <p:nvPr/>
          </p:nvPicPr>
          <p:blipFill>
            <a:blip r:embed="rId38" cstate="print"/>
            <a:stretch>
              <a:fillRect/>
            </a:stretch>
          </p:blipFill>
          <p:spPr>
            <a:xfrm>
              <a:off x="2471927" y="940308"/>
              <a:ext cx="402336" cy="251459"/>
            </a:xfrm>
            <a:prstGeom prst="rect">
              <a:avLst/>
            </a:prstGeom>
          </p:spPr>
        </p:pic>
        <p:pic>
          <p:nvPicPr>
            <p:cNvPr id="50" name="object 50"/>
            <p:cNvPicPr/>
            <p:nvPr/>
          </p:nvPicPr>
          <p:blipFill>
            <a:blip r:embed="rId39" cstate="print"/>
            <a:stretch>
              <a:fillRect/>
            </a:stretch>
          </p:blipFill>
          <p:spPr>
            <a:xfrm>
              <a:off x="2729484" y="940308"/>
              <a:ext cx="917448" cy="251459"/>
            </a:xfrm>
            <a:prstGeom prst="rect">
              <a:avLst/>
            </a:prstGeom>
          </p:spPr>
        </p:pic>
        <p:pic>
          <p:nvPicPr>
            <p:cNvPr id="51" name="object 51"/>
            <p:cNvPicPr/>
            <p:nvPr/>
          </p:nvPicPr>
          <p:blipFill>
            <a:blip r:embed="rId40" cstate="print"/>
            <a:stretch>
              <a:fillRect/>
            </a:stretch>
          </p:blipFill>
          <p:spPr>
            <a:xfrm>
              <a:off x="3503676" y="940308"/>
              <a:ext cx="478536" cy="251459"/>
            </a:xfrm>
            <a:prstGeom prst="rect">
              <a:avLst/>
            </a:prstGeom>
          </p:spPr>
        </p:pic>
        <p:pic>
          <p:nvPicPr>
            <p:cNvPr id="52" name="object 52"/>
            <p:cNvPicPr/>
            <p:nvPr/>
          </p:nvPicPr>
          <p:blipFill>
            <a:blip r:embed="rId41" cstate="print"/>
            <a:stretch>
              <a:fillRect/>
            </a:stretch>
          </p:blipFill>
          <p:spPr>
            <a:xfrm>
              <a:off x="3837432" y="940308"/>
              <a:ext cx="393191" cy="251459"/>
            </a:xfrm>
            <a:prstGeom prst="rect">
              <a:avLst/>
            </a:prstGeom>
          </p:spPr>
        </p:pic>
        <p:pic>
          <p:nvPicPr>
            <p:cNvPr id="53" name="object 53"/>
            <p:cNvPicPr/>
            <p:nvPr/>
          </p:nvPicPr>
          <p:blipFill>
            <a:blip r:embed="rId42" cstate="print"/>
            <a:stretch>
              <a:fillRect/>
            </a:stretch>
          </p:blipFill>
          <p:spPr>
            <a:xfrm>
              <a:off x="12192" y="1123188"/>
              <a:ext cx="541019" cy="251459"/>
            </a:xfrm>
            <a:prstGeom prst="rect">
              <a:avLst/>
            </a:prstGeom>
          </p:spPr>
        </p:pic>
        <p:pic>
          <p:nvPicPr>
            <p:cNvPr id="54" name="object 54"/>
            <p:cNvPicPr/>
            <p:nvPr/>
          </p:nvPicPr>
          <p:blipFill>
            <a:blip r:embed="rId5" cstate="print"/>
            <a:stretch>
              <a:fillRect/>
            </a:stretch>
          </p:blipFill>
          <p:spPr>
            <a:xfrm>
              <a:off x="403860" y="1123188"/>
              <a:ext cx="333756" cy="251459"/>
            </a:xfrm>
            <a:prstGeom prst="rect">
              <a:avLst/>
            </a:prstGeom>
          </p:spPr>
        </p:pic>
        <p:pic>
          <p:nvPicPr>
            <p:cNvPr id="55" name="object 55"/>
            <p:cNvPicPr/>
            <p:nvPr/>
          </p:nvPicPr>
          <p:blipFill>
            <a:blip r:embed="rId6" cstate="print"/>
            <a:stretch>
              <a:fillRect/>
            </a:stretch>
          </p:blipFill>
          <p:spPr>
            <a:xfrm>
              <a:off x="588264" y="1123188"/>
              <a:ext cx="274319" cy="251459"/>
            </a:xfrm>
            <a:prstGeom prst="rect">
              <a:avLst/>
            </a:prstGeom>
          </p:spPr>
        </p:pic>
        <p:pic>
          <p:nvPicPr>
            <p:cNvPr id="56" name="object 56"/>
            <p:cNvPicPr/>
            <p:nvPr/>
          </p:nvPicPr>
          <p:blipFill>
            <a:blip r:embed="rId29" cstate="print"/>
            <a:stretch>
              <a:fillRect/>
            </a:stretch>
          </p:blipFill>
          <p:spPr>
            <a:xfrm>
              <a:off x="713232" y="1123188"/>
              <a:ext cx="504444" cy="251459"/>
            </a:xfrm>
            <a:prstGeom prst="rect">
              <a:avLst/>
            </a:prstGeom>
          </p:spPr>
        </p:pic>
        <p:pic>
          <p:nvPicPr>
            <p:cNvPr id="57" name="object 57"/>
            <p:cNvPicPr/>
            <p:nvPr/>
          </p:nvPicPr>
          <p:blipFill>
            <a:blip r:embed="rId24" cstate="print"/>
            <a:stretch>
              <a:fillRect/>
            </a:stretch>
          </p:blipFill>
          <p:spPr>
            <a:xfrm>
              <a:off x="1010412" y="1123188"/>
              <a:ext cx="245363" cy="251459"/>
            </a:xfrm>
            <a:prstGeom prst="rect">
              <a:avLst/>
            </a:prstGeom>
          </p:spPr>
        </p:pic>
        <p:pic>
          <p:nvPicPr>
            <p:cNvPr id="58" name="object 58"/>
            <p:cNvPicPr/>
            <p:nvPr/>
          </p:nvPicPr>
          <p:blipFill>
            <a:blip r:embed="rId43" cstate="print"/>
            <a:stretch>
              <a:fillRect/>
            </a:stretch>
          </p:blipFill>
          <p:spPr>
            <a:xfrm>
              <a:off x="1107948" y="1123188"/>
              <a:ext cx="304800" cy="251459"/>
            </a:xfrm>
            <a:prstGeom prst="rect">
              <a:avLst/>
            </a:prstGeom>
          </p:spPr>
        </p:pic>
        <p:pic>
          <p:nvPicPr>
            <p:cNvPr id="59" name="object 59"/>
            <p:cNvPicPr/>
            <p:nvPr/>
          </p:nvPicPr>
          <p:blipFill>
            <a:blip r:embed="rId41" cstate="print"/>
            <a:stretch>
              <a:fillRect/>
            </a:stretch>
          </p:blipFill>
          <p:spPr>
            <a:xfrm>
              <a:off x="1263396" y="1123188"/>
              <a:ext cx="393192" cy="251459"/>
            </a:xfrm>
            <a:prstGeom prst="rect">
              <a:avLst/>
            </a:prstGeom>
          </p:spPr>
        </p:pic>
        <p:pic>
          <p:nvPicPr>
            <p:cNvPr id="60" name="object 60"/>
            <p:cNvPicPr/>
            <p:nvPr/>
          </p:nvPicPr>
          <p:blipFill>
            <a:blip r:embed="rId29" cstate="print"/>
            <a:stretch>
              <a:fillRect/>
            </a:stretch>
          </p:blipFill>
          <p:spPr>
            <a:xfrm>
              <a:off x="1507236" y="1123188"/>
              <a:ext cx="504443" cy="251459"/>
            </a:xfrm>
            <a:prstGeom prst="rect">
              <a:avLst/>
            </a:prstGeom>
          </p:spPr>
        </p:pic>
        <p:pic>
          <p:nvPicPr>
            <p:cNvPr id="61" name="object 61"/>
            <p:cNvPicPr/>
            <p:nvPr/>
          </p:nvPicPr>
          <p:blipFill>
            <a:blip r:embed="rId44" cstate="print"/>
            <a:stretch>
              <a:fillRect/>
            </a:stretch>
          </p:blipFill>
          <p:spPr>
            <a:xfrm>
              <a:off x="1862327" y="1123188"/>
              <a:ext cx="528828" cy="251459"/>
            </a:xfrm>
            <a:prstGeom prst="rect">
              <a:avLst/>
            </a:prstGeom>
          </p:spPr>
        </p:pic>
        <p:pic>
          <p:nvPicPr>
            <p:cNvPr id="62" name="object 62"/>
            <p:cNvPicPr/>
            <p:nvPr/>
          </p:nvPicPr>
          <p:blipFill>
            <a:blip r:embed="rId45" cstate="print"/>
            <a:stretch>
              <a:fillRect/>
            </a:stretch>
          </p:blipFill>
          <p:spPr>
            <a:xfrm>
              <a:off x="2241804" y="1123188"/>
              <a:ext cx="384048" cy="251459"/>
            </a:xfrm>
            <a:prstGeom prst="rect">
              <a:avLst/>
            </a:prstGeom>
          </p:spPr>
        </p:pic>
        <p:pic>
          <p:nvPicPr>
            <p:cNvPr id="63" name="object 63"/>
            <p:cNvPicPr/>
            <p:nvPr/>
          </p:nvPicPr>
          <p:blipFill>
            <a:blip r:embed="rId41" cstate="print"/>
            <a:stretch>
              <a:fillRect/>
            </a:stretch>
          </p:blipFill>
          <p:spPr>
            <a:xfrm>
              <a:off x="2476499" y="1123188"/>
              <a:ext cx="393191" cy="251459"/>
            </a:xfrm>
            <a:prstGeom prst="rect">
              <a:avLst/>
            </a:prstGeom>
          </p:spPr>
        </p:pic>
        <p:pic>
          <p:nvPicPr>
            <p:cNvPr id="64" name="object 64"/>
            <p:cNvPicPr/>
            <p:nvPr/>
          </p:nvPicPr>
          <p:blipFill>
            <a:blip r:embed="rId46" cstate="print"/>
            <a:stretch>
              <a:fillRect/>
            </a:stretch>
          </p:blipFill>
          <p:spPr>
            <a:xfrm>
              <a:off x="2720340" y="1123188"/>
              <a:ext cx="609600" cy="251459"/>
            </a:xfrm>
            <a:prstGeom prst="rect">
              <a:avLst/>
            </a:prstGeom>
          </p:spPr>
        </p:pic>
        <p:pic>
          <p:nvPicPr>
            <p:cNvPr id="65" name="object 65"/>
            <p:cNvPicPr/>
            <p:nvPr/>
          </p:nvPicPr>
          <p:blipFill>
            <a:blip r:embed="rId47" cstate="print"/>
            <a:stretch>
              <a:fillRect/>
            </a:stretch>
          </p:blipFill>
          <p:spPr>
            <a:xfrm>
              <a:off x="3180587" y="1123188"/>
              <a:ext cx="326136" cy="251459"/>
            </a:xfrm>
            <a:prstGeom prst="rect">
              <a:avLst/>
            </a:prstGeom>
          </p:spPr>
        </p:pic>
        <p:pic>
          <p:nvPicPr>
            <p:cNvPr id="66" name="object 66"/>
            <p:cNvPicPr/>
            <p:nvPr/>
          </p:nvPicPr>
          <p:blipFill>
            <a:blip r:embed="rId48" cstate="print"/>
            <a:stretch>
              <a:fillRect/>
            </a:stretch>
          </p:blipFill>
          <p:spPr>
            <a:xfrm>
              <a:off x="3357371" y="1123188"/>
              <a:ext cx="495300" cy="251459"/>
            </a:xfrm>
            <a:prstGeom prst="rect">
              <a:avLst/>
            </a:prstGeom>
          </p:spPr>
        </p:pic>
        <p:pic>
          <p:nvPicPr>
            <p:cNvPr id="67" name="object 67"/>
            <p:cNvPicPr/>
            <p:nvPr/>
          </p:nvPicPr>
          <p:blipFill>
            <a:blip r:embed="rId49" cstate="print"/>
            <a:stretch>
              <a:fillRect/>
            </a:stretch>
          </p:blipFill>
          <p:spPr>
            <a:xfrm>
              <a:off x="3703320" y="1123188"/>
              <a:ext cx="527303" cy="251459"/>
            </a:xfrm>
            <a:prstGeom prst="rect">
              <a:avLst/>
            </a:prstGeom>
          </p:spPr>
        </p:pic>
        <p:pic>
          <p:nvPicPr>
            <p:cNvPr id="68" name="object 68"/>
            <p:cNvPicPr/>
            <p:nvPr/>
          </p:nvPicPr>
          <p:blipFill>
            <a:blip r:embed="rId50" cstate="print"/>
            <a:stretch>
              <a:fillRect/>
            </a:stretch>
          </p:blipFill>
          <p:spPr>
            <a:xfrm>
              <a:off x="12192" y="1306068"/>
              <a:ext cx="448055" cy="251459"/>
            </a:xfrm>
            <a:prstGeom prst="rect">
              <a:avLst/>
            </a:prstGeom>
          </p:spPr>
        </p:pic>
        <p:pic>
          <p:nvPicPr>
            <p:cNvPr id="69" name="object 69"/>
            <p:cNvPicPr/>
            <p:nvPr/>
          </p:nvPicPr>
          <p:blipFill>
            <a:blip r:embed="rId51" cstate="print"/>
            <a:stretch>
              <a:fillRect/>
            </a:stretch>
          </p:blipFill>
          <p:spPr>
            <a:xfrm>
              <a:off x="298704" y="1306068"/>
              <a:ext cx="646176" cy="251459"/>
            </a:xfrm>
            <a:prstGeom prst="rect">
              <a:avLst/>
            </a:prstGeom>
          </p:spPr>
        </p:pic>
        <p:pic>
          <p:nvPicPr>
            <p:cNvPr id="70" name="object 70"/>
            <p:cNvPicPr/>
            <p:nvPr/>
          </p:nvPicPr>
          <p:blipFill>
            <a:blip r:embed="rId52" cstate="print"/>
            <a:stretch>
              <a:fillRect/>
            </a:stretch>
          </p:blipFill>
          <p:spPr>
            <a:xfrm>
              <a:off x="783336" y="1306068"/>
              <a:ext cx="359663" cy="251459"/>
            </a:xfrm>
            <a:prstGeom prst="rect">
              <a:avLst/>
            </a:prstGeom>
          </p:spPr>
        </p:pic>
        <p:pic>
          <p:nvPicPr>
            <p:cNvPr id="71" name="object 71"/>
            <p:cNvPicPr/>
            <p:nvPr/>
          </p:nvPicPr>
          <p:blipFill>
            <a:blip r:embed="rId41" cstate="print"/>
            <a:stretch>
              <a:fillRect/>
            </a:stretch>
          </p:blipFill>
          <p:spPr>
            <a:xfrm>
              <a:off x="981456" y="1306068"/>
              <a:ext cx="393192" cy="251459"/>
            </a:xfrm>
            <a:prstGeom prst="rect">
              <a:avLst/>
            </a:prstGeom>
          </p:spPr>
        </p:pic>
        <p:pic>
          <p:nvPicPr>
            <p:cNvPr id="72" name="object 72"/>
            <p:cNvPicPr/>
            <p:nvPr/>
          </p:nvPicPr>
          <p:blipFill>
            <a:blip r:embed="rId53" cstate="print"/>
            <a:stretch>
              <a:fillRect/>
            </a:stretch>
          </p:blipFill>
          <p:spPr>
            <a:xfrm>
              <a:off x="1213104" y="1306068"/>
              <a:ext cx="544068" cy="251459"/>
            </a:xfrm>
            <a:prstGeom prst="rect">
              <a:avLst/>
            </a:prstGeom>
          </p:spPr>
        </p:pic>
        <p:pic>
          <p:nvPicPr>
            <p:cNvPr id="73" name="object 73"/>
            <p:cNvPicPr/>
            <p:nvPr/>
          </p:nvPicPr>
          <p:blipFill>
            <a:blip r:embed="rId41" cstate="print"/>
            <a:stretch>
              <a:fillRect/>
            </a:stretch>
          </p:blipFill>
          <p:spPr>
            <a:xfrm>
              <a:off x="1595628" y="1306068"/>
              <a:ext cx="393192" cy="251459"/>
            </a:xfrm>
            <a:prstGeom prst="rect">
              <a:avLst/>
            </a:prstGeom>
          </p:spPr>
        </p:pic>
        <p:pic>
          <p:nvPicPr>
            <p:cNvPr id="74" name="object 74"/>
            <p:cNvPicPr/>
            <p:nvPr/>
          </p:nvPicPr>
          <p:blipFill>
            <a:blip r:embed="rId29" cstate="print"/>
            <a:stretch>
              <a:fillRect/>
            </a:stretch>
          </p:blipFill>
          <p:spPr>
            <a:xfrm>
              <a:off x="1827276" y="1306068"/>
              <a:ext cx="504444" cy="251459"/>
            </a:xfrm>
            <a:prstGeom prst="rect">
              <a:avLst/>
            </a:prstGeom>
          </p:spPr>
        </p:pic>
        <p:pic>
          <p:nvPicPr>
            <p:cNvPr id="75" name="object 75"/>
            <p:cNvPicPr/>
            <p:nvPr/>
          </p:nvPicPr>
          <p:blipFill>
            <a:blip r:embed="rId54" cstate="print"/>
            <a:stretch>
              <a:fillRect/>
            </a:stretch>
          </p:blipFill>
          <p:spPr>
            <a:xfrm>
              <a:off x="2170176" y="1306068"/>
              <a:ext cx="588263" cy="251459"/>
            </a:xfrm>
            <a:prstGeom prst="rect">
              <a:avLst/>
            </a:prstGeom>
          </p:spPr>
        </p:pic>
        <p:pic>
          <p:nvPicPr>
            <p:cNvPr id="76" name="object 76"/>
            <p:cNvPicPr/>
            <p:nvPr/>
          </p:nvPicPr>
          <p:blipFill>
            <a:blip r:embed="rId55" cstate="print"/>
            <a:stretch>
              <a:fillRect/>
            </a:stretch>
          </p:blipFill>
          <p:spPr>
            <a:xfrm>
              <a:off x="2596896" y="1306068"/>
              <a:ext cx="350520" cy="251459"/>
            </a:xfrm>
            <a:prstGeom prst="rect">
              <a:avLst/>
            </a:prstGeom>
          </p:spPr>
        </p:pic>
        <p:pic>
          <p:nvPicPr>
            <p:cNvPr id="77" name="object 77"/>
            <p:cNvPicPr/>
            <p:nvPr/>
          </p:nvPicPr>
          <p:blipFill>
            <a:blip r:embed="rId56" cstate="print"/>
            <a:stretch>
              <a:fillRect/>
            </a:stretch>
          </p:blipFill>
          <p:spPr>
            <a:xfrm>
              <a:off x="2785871" y="1306068"/>
              <a:ext cx="435863" cy="251459"/>
            </a:xfrm>
            <a:prstGeom prst="rect">
              <a:avLst/>
            </a:prstGeom>
          </p:spPr>
        </p:pic>
        <p:pic>
          <p:nvPicPr>
            <p:cNvPr id="78" name="object 78"/>
            <p:cNvPicPr/>
            <p:nvPr/>
          </p:nvPicPr>
          <p:blipFill>
            <a:blip r:embed="rId45" cstate="print"/>
            <a:stretch>
              <a:fillRect/>
            </a:stretch>
          </p:blipFill>
          <p:spPr>
            <a:xfrm>
              <a:off x="3061715" y="1306068"/>
              <a:ext cx="384048" cy="251459"/>
            </a:xfrm>
            <a:prstGeom prst="rect">
              <a:avLst/>
            </a:prstGeom>
          </p:spPr>
        </p:pic>
        <p:pic>
          <p:nvPicPr>
            <p:cNvPr id="79" name="object 79"/>
            <p:cNvPicPr/>
            <p:nvPr/>
          </p:nvPicPr>
          <p:blipFill>
            <a:blip r:embed="rId6" cstate="print"/>
            <a:stretch>
              <a:fillRect/>
            </a:stretch>
          </p:blipFill>
          <p:spPr>
            <a:xfrm>
              <a:off x="3284220" y="1306068"/>
              <a:ext cx="274320" cy="251459"/>
            </a:xfrm>
            <a:prstGeom prst="rect">
              <a:avLst/>
            </a:prstGeom>
          </p:spPr>
        </p:pic>
        <p:pic>
          <p:nvPicPr>
            <p:cNvPr id="80" name="object 80"/>
            <p:cNvPicPr/>
            <p:nvPr/>
          </p:nvPicPr>
          <p:blipFill>
            <a:blip r:embed="rId57" cstate="print"/>
            <a:stretch>
              <a:fillRect/>
            </a:stretch>
          </p:blipFill>
          <p:spPr>
            <a:xfrm>
              <a:off x="3396995" y="1306068"/>
              <a:ext cx="478536" cy="251459"/>
            </a:xfrm>
            <a:prstGeom prst="rect">
              <a:avLst/>
            </a:prstGeom>
          </p:spPr>
        </p:pic>
        <p:pic>
          <p:nvPicPr>
            <p:cNvPr id="81" name="object 81"/>
            <p:cNvPicPr/>
            <p:nvPr/>
          </p:nvPicPr>
          <p:blipFill>
            <a:blip r:embed="rId58" cstate="print"/>
            <a:stretch>
              <a:fillRect/>
            </a:stretch>
          </p:blipFill>
          <p:spPr>
            <a:xfrm>
              <a:off x="3713988" y="1306068"/>
              <a:ext cx="478536" cy="251459"/>
            </a:xfrm>
            <a:prstGeom prst="rect">
              <a:avLst/>
            </a:prstGeom>
          </p:spPr>
        </p:pic>
        <p:pic>
          <p:nvPicPr>
            <p:cNvPr id="82" name="object 82"/>
            <p:cNvPicPr/>
            <p:nvPr/>
          </p:nvPicPr>
          <p:blipFill>
            <a:blip r:embed="rId24" cstate="print"/>
            <a:stretch>
              <a:fillRect/>
            </a:stretch>
          </p:blipFill>
          <p:spPr>
            <a:xfrm>
              <a:off x="3985259" y="1306068"/>
              <a:ext cx="245363" cy="251459"/>
            </a:xfrm>
            <a:prstGeom prst="rect">
              <a:avLst/>
            </a:prstGeom>
          </p:spPr>
        </p:pic>
        <p:pic>
          <p:nvPicPr>
            <p:cNvPr id="83" name="object 83"/>
            <p:cNvPicPr/>
            <p:nvPr/>
          </p:nvPicPr>
          <p:blipFill>
            <a:blip r:embed="rId59" cstate="print"/>
            <a:stretch>
              <a:fillRect/>
            </a:stretch>
          </p:blipFill>
          <p:spPr>
            <a:xfrm>
              <a:off x="12192" y="1488948"/>
              <a:ext cx="431291" cy="251459"/>
            </a:xfrm>
            <a:prstGeom prst="rect">
              <a:avLst/>
            </a:prstGeom>
          </p:spPr>
        </p:pic>
        <p:pic>
          <p:nvPicPr>
            <p:cNvPr id="84" name="object 84"/>
            <p:cNvPicPr/>
            <p:nvPr/>
          </p:nvPicPr>
          <p:blipFill>
            <a:blip r:embed="rId60" cstate="print"/>
            <a:stretch>
              <a:fillRect/>
            </a:stretch>
          </p:blipFill>
          <p:spPr>
            <a:xfrm>
              <a:off x="277368" y="1488948"/>
              <a:ext cx="699516" cy="251459"/>
            </a:xfrm>
            <a:prstGeom prst="rect">
              <a:avLst/>
            </a:prstGeom>
          </p:spPr>
        </p:pic>
        <p:pic>
          <p:nvPicPr>
            <p:cNvPr id="85" name="object 85"/>
            <p:cNvPicPr/>
            <p:nvPr/>
          </p:nvPicPr>
          <p:blipFill>
            <a:blip r:embed="rId30" cstate="print"/>
            <a:stretch>
              <a:fillRect/>
            </a:stretch>
          </p:blipFill>
          <p:spPr>
            <a:xfrm>
              <a:off x="809244" y="1488948"/>
              <a:ext cx="309372" cy="251459"/>
            </a:xfrm>
            <a:prstGeom prst="rect">
              <a:avLst/>
            </a:prstGeom>
          </p:spPr>
        </p:pic>
        <p:pic>
          <p:nvPicPr>
            <p:cNvPr id="86" name="object 86"/>
            <p:cNvPicPr/>
            <p:nvPr/>
          </p:nvPicPr>
          <p:blipFill>
            <a:blip r:embed="rId6" cstate="print"/>
            <a:stretch>
              <a:fillRect/>
            </a:stretch>
          </p:blipFill>
          <p:spPr>
            <a:xfrm>
              <a:off x="952500" y="1488948"/>
              <a:ext cx="274319" cy="251459"/>
            </a:xfrm>
            <a:prstGeom prst="rect">
              <a:avLst/>
            </a:prstGeom>
          </p:spPr>
        </p:pic>
        <p:pic>
          <p:nvPicPr>
            <p:cNvPr id="87" name="object 87"/>
            <p:cNvPicPr/>
            <p:nvPr/>
          </p:nvPicPr>
          <p:blipFill>
            <a:blip r:embed="rId7" cstate="print"/>
            <a:stretch>
              <a:fillRect/>
            </a:stretch>
          </p:blipFill>
          <p:spPr>
            <a:xfrm>
              <a:off x="1060704" y="1488948"/>
              <a:ext cx="569976" cy="251459"/>
            </a:xfrm>
            <a:prstGeom prst="rect">
              <a:avLst/>
            </a:prstGeom>
          </p:spPr>
        </p:pic>
        <p:pic>
          <p:nvPicPr>
            <p:cNvPr id="88" name="object 88"/>
            <p:cNvPicPr/>
            <p:nvPr/>
          </p:nvPicPr>
          <p:blipFill>
            <a:blip r:embed="rId24" cstate="print"/>
            <a:stretch>
              <a:fillRect/>
            </a:stretch>
          </p:blipFill>
          <p:spPr>
            <a:xfrm>
              <a:off x="1423416" y="1488948"/>
              <a:ext cx="245363" cy="251459"/>
            </a:xfrm>
            <a:prstGeom prst="rect">
              <a:avLst/>
            </a:prstGeom>
          </p:spPr>
        </p:pic>
        <p:pic>
          <p:nvPicPr>
            <p:cNvPr id="89" name="object 89"/>
            <p:cNvPicPr/>
            <p:nvPr/>
          </p:nvPicPr>
          <p:blipFill>
            <a:blip r:embed="rId35" cstate="print"/>
            <a:stretch>
              <a:fillRect/>
            </a:stretch>
          </p:blipFill>
          <p:spPr>
            <a:xfrm>
              <a:off x="1502664" y="1488948"/>
              <a:ext cx="443483" cy="251459"/>
            </a:xfrm>
            <a:prstGeom prst="rect">
              <a:avLst/>
            </a:prstGeom>
          </p:spPr>
        </p:pic>
        <p:pic>
          <p:nvPicPr>
            <p:cNvPr id="90" name="object 90"/>
            <p:cNvPicPr/>
            <p:nvPr/>
          </p:nvPicPr>
          <p:blipFill>
            <a:blip r:embed="rId29" cstate="print"/>
            <a:stretch>
              <a:fillRect/>
            </a:stretch>
          </p:blipFill>
          <p:spPr>
            <a:xfrm>
              <a:off x="1780032" y="1488948"/>
              <a:ext cx="504443" cy="251459"/>
            </a:xfrm>
            <a:prstGeom prst="rect">
              <a:avLst/>
            </a:prstGeom>
          </p:spPr>
        </p:pic>
        <p:pic>
          <p:nvPicPr>
            <p:cNvPr id="91" name="object 91"/>
            <p:cNvPicPr/>
            <p:nvPr/>
          </p:nvPicPr>
          <p:blipFill>
            <a:blip r:embed="rId61" cstate="print"/>
            <a:stretch>
              <a:fillRect/>
            </a:stretch>
          </p:blipFill>
          <p:spPr>
            <a:xfrm>
              <a:off x="2118359" y="1488948"/>
              <a:ext cx="627888" cy="251459"/>
            </a:xfrm>
            <a:prstGeom prst="rect">
              <a:avLst/>
            </a:prstGeom>
          </p:spPr>
        </p:pic>
        <p:pic>
          <p:nvPicPr>
            <p:cNvPr id="92" name="object 92"/>
            <p:cNvPicPr/>
            <p:nvPr/>
          </p:nvPicPr>
          <p:blipFill>
            <a:blip r:embed="rId62" cstate="print"/>
            <a:stretch>
              <a:fillRect/>
            </a:stretch>
          </p:blipFill>
          <p:spPr>
            <a:xfrm>
              <a:off x="2580132" y="1488948"/>
              <a:ext cx="333756" cy="251459"/>
            </a:xfrm>
            <a:prstGeom prst="rect">
              <a:avLst/>
            </a:prstGeom>
          </p:spPr>
        </p:pic>
        <p:pic>
          <p:nvPicPr>
            <p:cNvPr id="93" name="object 93"/>
            <p:cNvPicPr/>
            <p:nvPr/>
          </p:nvPicPr>
          <p:blipFill>
            <a:blip r:embed="rId63" cstate="print"/>
            <a:stretch>
              <a:fillRect/>
            </a:stretch>
          </p:blipFill>
          <p:spPr>
            <a:xfrm>
              <a:off x="2747771" y="1488948"/>
              <a:ext cx="544068" cy="251459"/>
            </a:xfrm>
            <a:prstGeom prst="rect">
              <a:avLst/>
            </a:prstGeom>
          </p:spPr>
        </p:pic>
        <p:pic>
          <p:nvPicPr>
            <p:cNvPr id="94" name="object 94"/>
            <p:cNvPicPr/>
            <p:nvPr/>
          </p:nvPicPr>
          <p:blipFill>
            <a:blip r:embed="rId64" cstate="print"/>
            <a:stretch>
              <a:fillRect/>
            </a:stretch>
          </p:blipFill>
          <p:spPr>
            <a:xfrm>
              <a:off x="3127248" y="1488948"/>
              <a:ext cx="638555" cy="251459"/>
            </a:xfrm>
            <a:prstGeom prst="rect">
              <a:avLst/>
            </a:prstGeom>
          </p:spPr>
        </p:pic>
        <p:pic>
          <p:nvPicPr>
            <p:cNvPr id="95" name="object 95"/>
            <p:cNvPicPr/>
            <p:nvPr/>
          </p:nvPicPr>
          <p:blipFill>
            <a:blip r:embed="rId65" cstate="print"/>
            <a:stretch>
              <a:fillRect/>
            </a:stretch>
          </p:blipFill>
          <p:spPr>
            <a:xfrm>
              <a:off x="3599688" y="1488948"/>
              <a:ext cx="335279" cy="251459"/>
            </a:xfrm>
            <a:prstGeom prst="rect">
              <a:avLst/>
            </a:prstGeom>
          </p:spPr>
        </p:pic>
        <p:pic>
          <p:nvPicPr>
            <p:cNvPr id="96" name="object 96"/>
            <p:cNvPicPr/>
            <p:nvPr/>
          </p:nvPicPr>
          <p:blipFill>
            <a:blip r:embed="rId66" cstate="print"/>
            <a:stretch>
              <a:fillRect/>
            </a:stretch>
          </p:blipFill>
          <p:spPr>
            <a:xfrm>
              <a:off x="88392" y="1488948"/>
              <a:ext cx="4142231" cy="268224"/>
            </a:xfrm>
            <a:prstGeom prst="rect">
              <a:avLst/>
            </a:prstGeom>
          </p:spPr>
        </p:pic>
        <p:pic>
          <p:nvPicPr>
            <p:cNvPr id="97" name="object 97"/>
            <p:cNvPicPr/>
            <p:nvPr/>
          </p:nvPicPr>
          <p:blipFill>
            <a:blip r:embed="rId67" cstate="print"/>
            <a:stretch>
              <a:fillRect/>
            </a:stretch>
          </p:blipFill>
          <p:spPr>
            <a:xfrm>
              <a:off x="12192" y="1671828"/>
              <a:ext cx="321563" cy="251459"/>
            </a:xfrm>
            <a:prstGeom prst="rect">
              <a:avLst/>
            </a:prstGeom>
          </p:spPr>
        </p:pic>
        <p:pic>
          <p:nvPicPr>
            <p:cNvPr id="98" name="object 98"/>
            <p:cNvPicPr/>
            <p:nvPr/>
          </p:nvPicPr>
          <p:blipFill>
            <a:blip r:embed="rId41" cstate="print"/>
            <a:stretch>
              <a:fillRect/>
            </a:stretch>
          </p:blipFill>
          <p:spPr>
            <a:xfrm>
              <a:off x="176784" y="1671828"/>
              <a:ext cx="393192" cy="251459"/>
            </a:xfrm>
            <a:prstGeom prst="rect">
              <a:avLst/>
            </a:prstGeom>
          </p:spPr>
        </p:pic>
        <p:pic>
          <p:nvPicPr>
            <p:cNvPr id="99" name="object 99"/>
            <p:cNvPicPr/>
            <p:nvPr/>
          </p:nvPicPr>
          <p:blipFill>
            <a:blip r:embed="rId68" cstate="print"/>
            <a:stretch>
              <a:fillRect/>
            </a:stretch>
          </p:blipFill>
          <p:spPr>
            <a:xfrm>
              <a:off x="413004" y="1671828"/>
              <a:ext cx="571500" cy="251459"/>
            </a:xfrm>
            <a:prstGeom prst="rect">
              <a:avLst/>
            </a:prstGeom>
          </p:spPr>
        </p:pic>
        <p:pic>
          <p:nvPicPr>
            <p:cNvPr id="100" name="object 100"/>
            <p:cNvPicPr/>
            <p:nvPr/>
          </p:nvPicPr>
          <p:blipFill>
            <a:blip r:embed="rId69" cstate="print"/>
            <a:stretch>
              <a:fillRect/>
            </a:stretch>
          </p:blipFill>
          <p:spPr>
            <a:xfrm>
              <a:off x="827532" y="1671828"/>
              <a:ext cx="419100" cy="251459"/>
            </a:xfrm>
            <a:prstGeom prst="rect">
              <a:avLst/>
            </a:prstGeom>
          </p:spPr>
        </p:pic>
        <p:pic>
          <p:nvPicPr>
            <p:cNvPr id="101" name="object 101"/>
            <p:cNvPicPr/>
            <p:nvPr/>
          </p:nvPicPr>
          <p:blipFill>
            <a:blip r:embed="rId70" cstate="print"/>
            <a:stretch>
              <a:fillRect/>
            </a:stretch>
          </p:blipFill>
          <p:spPr>
            <a:xfrm>
              <a:off x="1089659" y="1671828"/>
              <a:ext cx="478536" cy="251459"/>
            </a:xfrm>
            <a:prstGeom prst="rect">
              <a:avLst/>
            </a:prstGeom>
          </p:spPr>
        </p:pic>
        <p:pic>
          <p:nvPicPr>
            <p:cNvPr id="102" name="object 102"/>
            <p:cNvPicPr/>
            <p:nvPr/>
          </p:nvPicPr>
          <p:blipFill>
            <a:blip r:embed="rId71" cstate="print"/>
            <a:stretch>
              <a:fillRect/>
            </a:stretch>
          </p:blipFill>
          <p:spPr>
            <a:xfrm>
              <a:off x="1411224" y="1671828"/>
              <a:ext cx="428244" cy="251459"/>
            </a:xfrm>
            <a:prstGeom prst="rect">
              <a:avLst/>
            </a:prstGeom>
          </p:spPr>
        </p:pic>
        <p:pic>
          <p:nvPicPr>
            <p:cNvPr id="103" name="object 103"/>
            <p:cNvPicPr/>
            <p:nvPr/>
          </p:nvPicPr>
          <p:blipFill>
            <a:blip r:embed="rId72" cstate="print"/>
            <a:stretch>
              <a:fillRect/>
            </a:stretch>
          </p:blipFill>
          <p:spPr>
            <a:xfrm>
              <a:off x="1682496" y="1671828"/>
              <a:ext cx="545591" cy="251459"/>
            </a:xfrm>
            <a:prstGeom prst="rect">
              <a:avLst/>
            </a:prstGeom>
          </p:spPr>
        </p:pic>
        <p:pic>
          <p:nvPicPr>
            <p:cNvPr id="104" name="object 104"/>
            <p:cNvPicPr/>
            <p:nvPr/>
          </p:nvPicPr>
          <p:blipFill>
            <a:blip r:embed="rId73" cstate="print"/>
            <a:stretch>
              <a:fillRect/>
            </a:stretch>
          </p:blipFill>
          <p:spPr>
            <a:xfrm>
              <a:off x="2071115" y="1671828"/>
              <a:ext cx="512063" cy="251459"/>
            </a:xfrm>
            <a:prstGeom prst="rect">
              <a:avLst/>
            </a:prstGeom>
          </p:spPr>
        </p:pic>
        <p:pic>
          <p:nvPicPr>
            <p:cNvPr id="105" name="object 105"/>
            <p:cNvPicPr/>
            <p:nvPr/>
          </p:nvPicPr>
          <p:blipFill>
            <a:blip r:embed="rId47" cstate="print"/>
            <a:stretch>
              <a:fillRect/>
            </a:stretch>
          </p:blipFill>
          <p:spPr>
            <a:xfrm>
              <a:off x="2426208" y="1671828"/>
              <a:ext cx="326136" cy="251459"/>
            </a:xfrm>
            <a:prstGeom prst="rect">
              <a:avLst/>
            </a:prstGeom>
          </p:spPr>
        </p:pic>
        <p:pic>
          <p:nvPicPr>
            <p:cNvPr id="106" name="object 106"/>
            <p:cNvPicPr/>
            <p:nvPr/>
          </p:nvPicPr>
          <p:blipFill>
            <a:blip r:embed="rId41" cstate="print"/>
            <a:stretch>
              <a:fillRect/>
            </a:stretch>
          </p:blipFill>
          <p:spPr>
            <a:xfrm>
              <a:off x="2595371" y="1671828"/>
              <a:ext cx="393191" cy="251459"/>
            </a:xfrm>
            <a:prstGeom prst="rect">
              <a:avLst/>
            </a:prstGeom>
          </p:spPr>
        </p:pic>
        <p:pic>
          <p:nvPicPr>
            <p:cNvPr id="107" name="object 107"/>
            <p:cNvPicPr/>
            <p:nvPr/>
          </p:nvPicPr>
          <p:blipFill>
            <a:blip r:embed="rId74" cstate="print"/>
            <a:stretch>
              <a:fillRect/>
            </a:stretch>
          </p:blipFill>
          <p:spPr>
            <a:xfrm>
              <a:off x="2831592" y="1671828"/>
              <a:ext cx="573024" cy="251459"/>
            </a:xfrm>
            <a:prstGeom prst="rect">
              <a:avLst/>
            </a:prstGeom>
          </p:spPr>
        </p:pic>
        <p:pic>
          <p:nvPicPr>
            <p:cNvPr id="108" name="object 108"/>
            <p:cNvPicPr/>
            <p:nvPr/>
          </p:nvPicPr>
          <p:blipFill>
            <a:blip r:embed="rId24" cstate="print"/>
            <a:stretch>
              <a:fillRect/>
            </a:stretch>
          </p:blipFill>
          <p:spPr>
            <a:xfrm>
              <a:off x="3197352" y="1671828"/>
              <a:ext cx="245363" cy="251459"/>
            </a:xfrm>
            <a:prstGeom prst="rect">
              <a:avLst/>
            </a:prstGeom>
          </p:spPr>
        </p:pic>
        <p:pic>
          <p:nvPicPr>
            <p:cNvPr id="109" name="object 109"/>
            <p:cNvPicPr/>
            <p:nvPr/>
          </p:nvPicPr>
          <p:blipFill>
            <a:blip r:embed="rId35" cstate="print"/>
            <a:stretch>
              <a:fillRect/>
            </a:stretch>
          </p:blipFill>
          <p:spPr>
            <a:xfrm>
              <a:off x="3285744" y="1671828"/>
              <a:ext cx="443484" cy="251459"/>
            </a:xfrm>
            <a:prstGeom prst="rect">
              <a:avLst/>
            </a:prstGeom>
          </p:spPr>
        </p:pic>
        <p:pic>
          <p:nvPicPr>
            <p:cNvPr id="110" name="object 110"/>
            <p:cNvPicPr/>
            <p:nvPr/>
          </p:nvPicPr>
          <p:blipFill>
            <a:blip r:embed="rId29" cstate="print"/>
            <a:stretch>
              <a:fillRect/>
            </a:stretch>
          </p:blipFill>
          <p:spPr>
            <a:xfrm>
              <a:off x="3572256" y="1671828"/>
              <a:ext cx="504443" cy="251459"/>
            </a:xfrm>
            <a:prstGeom prst="rect">
              <a:avLst/>
            </a:prstGeom>
          </p:spPr>
        </p:pic>
        <p:pic>
          <p:nvPicPr>
            <p:cNvPr id="111" name="object 111"/>
            <p:cNvPicPr/>
            <p:nvPr/>
          </p:nvPicPr>
          <p:blipFill>
            <a:blip r:embed="rId75" cstate="print"/>
            <a:stretch>
              <a:fillRect/>
            </a:stretch>
          </p:blipFill>
          <p:spPr>
            <a:xfrm>
              <a:off x="88392" y="1671828"/>
              <a:ext cx="4142232" cy="268224"/>
            </a:xfrm>
            <a:prstGeom prst="rect">
              <a:avLst/>
            </a:prstGeom>
          </p:spPr>
        </p:pic>
        <p:pic>
          <p:nvPicPr>
            <p:cNvPr id="112" name="object 112"/>
            <p:cNvPicPr/>
            <p:nvPr/>
          </p:nvPicPr>
          <p:blipFill>
            <a:blip r:embed="rId76" cstate="print"/>
            <a:stretch>
              <a:fillRect/>
            </a:stretch>
          </p:blipFill>
          <p:spPr>
            <a:xfrm>
              <a:off x="12192" y="1854708"/>
              <a:ext cx="457199" cy="251459"/>
            </a:xfrm>
            <a:prstGeom prst="rect">
              <a:avLst/>
            </a:prstGeom>
          </p:spPr>
        </p:pic>
        <p:pic>
          <p:nvPicPr>
            <p:cNvPr id="113" name="object 113"/>
            <p:cNvPicPr/>
            <p:nvPr/>
          </p:nvPicPr>
          <p:blipFill>
            <a:blip r:embed="rId77" cstate="print"/>
            <a:stretch>
              <a:fillRect/>
            </a:stretch>
          </p:blipFill>
          <p:spPr>
            <a:xfrm>
              <a:off x="315468" y="1854708"/>
              <a:ext cx="441959" cy="251459"/>
            </a:xfrm>
            <a:prstGeom prst="rect">
              <a:avLst/>
            </a:prstGeom>
          </p:spPr>
        </p:pic>
        <p:pic>
          <p:nvPicPr>
            <p:cNvPr id="114" name="object 114"/>
            <p:cNvPicPr/>
            <p:nvPr/>
          </p:nvPicPr>
          <p:blipFill>
            <a:blip r:embed="rId47" cstate="print"/>
            <a:stretch>
              <a:fillRect/>
            </a:stretch>
          </p:blipFill>
          <p:spPr>
            <a:xfrm>
              <a:off x="603504" y="1854708"/>
              <a:ext cx="326136" cy="251459"/>
            </a:xfrm>
            <a:prstGeom prst="rect">
              <a:avLst/>
            </a:prstGeom>
          </p:spPr>
        </p:pic>
        <p:pic>
          <p:nvPicPr>
            <p:cNvPr id="115" name="object 115"/>
            <p:cNvPicPr/>
            <p:nvPr/>
          </p:nvPicPr>
          <p:blipFill>
            <a:blip r:embed="rId78" cstate="print"/>
            <a:stretch>
              <a:fillRect/>
            </a:stretch>
          </p:blipFill>
          <p:spPr>
            <a:xfrm>
              <a:off x="775716" y="1854708"/>
              <a:ext cx="359663" cy="251459"/>
            </a:xfrm>
            <a:prstGeom prst="rect">
              <a:avLst/>
            </a:prstGeom>
          </p:spPr>
        </p:pic>
        <p:pic>
          <p:nvPicPr>
            <p:cNvPr id="116" name="object 116"/>
            <p:cNvPicPr/>
            <p:nvPr/>
          </p:nvPicPr>
          <p:blipFill>
            <a:blip r:embed="rId79" cstate="print"/>
            <a:stretch>
              <a:fillRect/>
            </a:stretch>
          </p:blipFill>
          <p:spPr>
            <a:xfrm>
              <a:off x="981456" y="1854708"/>
              <a:ext cx="519684" cy="251459"/>
            </a:xfrm>
            <a:prstGeom prst="rect">
              <a:avLst/>
            </a:prstGeom>
          </p:spPr>
        </p:pic>
        <p:pic>
          <p:nvPicPr>
            <p:cNvPr id="117" name="object 117"/>
            <p:cNvPicPr/>
            <p:nvPr/>
          </p:nvPicPr>
          <p:blipFill>
            <a:blip r:embed="rId80" cstate="print"/>
            <a:stretch>
              <a:fillRect/>
            </a:stretch>
          </p:blipFill>
          <p:spPr>
            <a:xfrm>
              <a:off x="88392" y="1854708"/>
              <a:ext cx="1720595" cy="268224"/>
            </a:xfrm>
            <a:prstGeom prst="rect">
              <a:avLst/>
            </a:prstGeom>
          </p:spPr>
        </p:pic>
        <p:pic>
          <p:nvPicPr>
            <p:cNvPr id="118" name="object 118"/>
            <p:cNvPicPr/>
            <p:nvPr/>
          </p:nvPicPr>
          <p:blipFill>
            <a:blip r:embed="rId24" cstate="print"/>
            <a:stretch>
              <a:fillRect/>
            </a:stretch>
          </p:blipFill>
          <p:spPr>
            <a:xfrm>
              <a:off x="1601724" y="1854708"/>
              <a:ext cx="245363" cy="251459"/>
            </a:xfrm>
            <a:prstGeom prst="rect">
              <a:avLst/>
            </a:prstGeom>
          </p:spPr>
        </p:pic>
        <p:pic>
          <p:nvPicPr>
            <p:cNvPr id="119" name="object 119"/>
            <p:cNvPicPr/>
            <p:nvPr/>
          </p:nvPicPr>
          <p:blipFill>
            <a:blip r:embed="rId35" cstate="print"/>
            <a:stretch>
              <a:fillRect/>
            </a:stretch>
          </p:blipFill>
          <p:spPr>
            <a:xfrm>
              <a:off x="1693164" y="1854708"/>
              <a:ext cx="443483" cy="251459"/>
            </a:xfrm>
            <a:prstGeom prst="rect">
              <a:avLst/>
            </a:prstGeom>
          </p:spPr>
        </p:pic>
        <p:pic>
          <p:nvPicPr>
            <p:cNvPr id="120" name="object 120"/>
            <p:cNvPicPr/>
            <p:nvPr/>
          </p:nvPicPr>
          <p:blipFill>
            <a:blip r:embed="rId64" cstate="print"/>
            <a:stretch>
              <a:fillRect/>
            </a:stretch>
          </p:blipFill>
          <p:spPr>
            <a:xfrm>
              <a:off x="1982724" y="1854708"/>
              <a:ext cx="638555" cy="251459"/>
            </a:xfrm>
            <a:prstGeom prst="rect">
              <a:avLst/>
            </a:prstGeom>
          </p:spPr>
        </p:pic>
        <p:pic>
          <p:nvPicPr>
            <p:cNvPr id="121" name="object 121"/>
            <p:cNvPicPr/>
            <p:nvPr/>
          </p:nvPicPr>
          <p:blipFill>
            <a:blip r:embed="rId81" cstate="print"/>
            <a:stretch>
              <a:fillRect/>
            </a:stretch>
          </p:blipFill>
          <p:spPr>
            <a:xfrm>
              <a:off x="2467356" y="1854708"/>
              <a:ext cx="391667" cy="251459"/>
            </a:xfrm>
            <a:prstGeom prst="rect">
              <a:avLst/>
            </a:prstGeom>
          </p:spPr>
        </p:pic>
        <p:pic>
          <p:nvPicPr>
            <p:cNvPr id="122" name="object 122"/>
            <p:cNvPicPr/>
            <p:nvPr/>
          </p:nvPicPr>
          <p:blipFill>
            <a:blip r:embed="rId82" cstate="print"/>
            <a:stretch>
              <a:fillRect/>
            </a:stretch>
          </p:blipFill>
          <p:spPr>
            <a:xfrm>
              <a:off x="2705099" y="1854708"/>
              <a:ext cx="790955" cy="251459"/>
            </a:xfrm>
            <a:prstGeom prst="rect">
              <a:avLst/>
            </a:prstGeom>
          </p:spPr>
        </p:pic>
        <p:pic>
          <p:nvPicPr>
            <p:cNvPr id="123" name="object 123"/>
            <p:cNvPicPr/>
            <p:nvPr/>
          </p:nvPicPr>
          <p:blipFill>
            <a:blip r:embed="rId83" cstate="print"/>
            <a:stretch>
              <a:fillRect/>
            </a:stretch>
          </p:blipFill>
          <p:spPr>
            <a:xfrm>
              <a:off x="3342132" y="1854708"/>
              <a:ext cx="612648" cy="251459"/>
            </a:xfrm>
            <a:prstGeom prst="rect">
              <a:avLst/>
            </a:prstGeom>
          </p:spPr>
        </p:pic>
        <p:pic>
          <p:nvPicPr>
            <p:cNvPr id="124" name="object 124"/>
            <p:cNvPicPr/>
            <p:nvPr/>
          </p:nvPicPr>
          <p:blipFill>
            <a:blip r:embed="rId84" cstate="print"/>
            <a:stretch>
              <a:fillRect/>
            </a:stretch>
          </p:blipFill>
          <p:spPr>
            <a:xfrm>
              <a:off x="3800856" y="1854708"/>
              <a:ext cx="429767" cy="251459"/>
            </a:xfrm>
            <a:prstGeom prst="rect">
              <a:avLst/>
            </a:prstGeom>
          </p:spPr>
        </p:pic>
        <p:pic>
          <p:nvPicPr>
            <p:cNvPr id="125" name="object 125"/>
            <p:cNvPicPr/>
            <p:nvPr/>
          </p:nvPicPr>
          <p:blipFill>
            <a:blip r:embed="rId85" cstate="print"/>
            <a:stretch>
              <a:fillRect/>
            </a:stretch>
          </p:blipFill>
          <p:spPr>
            <a:xfrm>
              <a:off x="12192" y="2037588"/>
              <a:ext cx="626364" cy="251459"/>
            </a:xfrm>
            <a:prstGeom prst="rect">
              <a:avLst/>
            </a:prstGeom>
          </p:spPr>
        </p:pic>
        <p:pic>
          <p:nvPicPr>
            <p:cNvPr id="126" name="object 126"/>
            <p:cNvPicPr/>
            <p:nvPr/>
          </p:nvPicPr>
          <p:blipFill>
            <a:blip r:embed="rId86" cstate="print"/>
            <a:stretch>
              <a:fillRect/>
            </a:stretch>
          </p:blipFill>
          <p:spPr>
            <a:xfrm>
              <a:off x="527304" y="2037588"/>
              <a:ext cx="356616" cy="251459"/>
            </a:xfrm>
            <a:prstGeom prst="rect">
              <a:avLst/>
            </a:prstGeom>
          </p:spPr>
        </p:pic>
        <p:pic>
          <p:nvPicPr>
            <p:cNvPr id="127" name="object 127"/>
            <p:cNvPicPr/>
            <p:nvPr/>
          </p:nvPicPr>
          <p:blipFill>
            <a:blip r:embed="rId41" cstate="print"/>
            <a:stretch>
              <a:fillRect/>
            </a:stretch>
          </p:blipFill>
          <p:spPr>
            <a:xfrm>
              <a:off x="772668" y="2037588"/>
              <a:ext cx="393192" cy="251459"/>
            </a:xfrm>
            <a:prstGeom prst="rect">
              <a:avLst/>
            </a:prstGeom>
          </p:spPr>
        </p:pic>
        <p:pic>
          <p:nvPicPr>
            <p:cNvPr id="128" name="object 128"/>
            <p:cNvPicPr/>
            <p:nvPr/>
          </p:nvPicPr>
          <p:blipFill>
            <a:blip r:embed="rId87" cstate="print"/>
            <a:stretch>
              <a:fillRect/>
            </a:stretch>
          </p:blipFill>
          <p:spPr>
            <a:xfrm>
              <a:off x="1054608" y="2037588"/>
              <a:ext cx="605027" cy="251459"/>
            </a:xfrm>
            <a:prstGeom prst="rect">
              <a:avLst/>
            </a:prstGeom>
          </p:spPr>
        </p:pic>
        <p:pic>
          <p:nvPicPr>
            <p:cNvPr id="129" name="object 129"/>
            <p:cNvPicPr/>
            <p:nvPr/>
          </p:nvPicPr>
          <p:blipFill>
            <a:blip r:embed="rId34" cstate="print"/>
            <a:stretch>
              <a:fillRect/>
            </a:stretch>
          </p:blipFill>
          <p:spPr>
            <a:xfrm>
              <a:off x="1452372" y="2037588"/>
              <a:ext cx="246887" cy="251459"/>
            </a:xfrm>
            <a:prstGeom prst="rect">
              <a:avLst/>
            </a:prstGeom>
          </p:spPr>
        </p:pic>
        <p:pic>
          <p:nvPicPr>
            <p:cNvPr id="130" name="object 130"/>
            <p:cNvPicPr/>
            <p:nvPr/>
          </p:nvPicPr>
          <p:blipFill>
            <a:blip r:embed="rId35" cstate="print"/>
            <a:stretch>
              <a:fillRect/>
            </a:stretch>
          </p:blipFill>
          <p:spPr>
            <a:xfrm>
              <a:off x="1588008" y="2037588"/>
              <a:ext cx="443484" cy="251459"/>
            </a:xfrm>
            <a:prstGeom prst="rect">
              <a:avLst/>
            </a:prstGeom>
          </p:spPr>
        </p:pic>
        <p:pic>
          <p:nvPicPr>
            <p:cNvPr id="131" name="object 131"/>
            <p:cNvPicPr/>
            <p:nvPr/>
          </p:nvPicPr>
          <p:blipFill>
            <a:blip r:embed="rId88" cstate="print"/>
            <a:stretch>
              <a:fillRect/>
            </a:stretch>
          </p:blipFill>
          <p:spPr>
            <a:xfrm>
              <a:off x="1920240" y="2037588"/>
              <a:ext cx="569976" cy="251459"/>
            </a:xfrm>
            <a:prstGeom prst="rect">
              <a:avLst/>
            </a:prstGeom>
          </p:spPr>
        </p:pic>
        <p:pic>
          <p:nvPicPr>
            <p:cNvPr id="132" name="object 132"/>
            <p:cNvPicPr/>
            <p:nvPr/>
          </p:nvPicPr>
          <p:blipFill>
            <a:blip r:embed="rId89" cstate="print"/>
            <a:stretch>
              <a:fillRect/>
            </a:stretch>
          </p:blipFill>
          <p:spPr>
            <a:xfrm>
              <a:off x="2378964" y="2037588"/>
              <a:ext cx="486156" cy="251459"/>
            </a:xfrm>
            <a:prstGeom prst="rect">
              <a:avLst/>
            </a:prstGeom>
          </p:spPr>
        </p:pic>
        <p:pic>
          <p:nvPicPr>
            <p:cNvPr id="133" name="object 133"/>
            <p:cNvPicPr/>
            <p:nvPr/>
          </p:nvPicPr>
          <p:blipFill>
            <a:blip r:embed="rId45" cstate="print"/>
            <a:stretch>
              <a:fillRect/>
            </a:stretch>
          </p:blipFill>
          <p:spPr>
            <a:xfrm>
              <a:off x="2753868" y="2037588"/>
              <a:ext cx="384048" cy="251459"/>
            </a:xfrm>
            <a:prstGeom prst="rect">
              <a:avLst/>
            </a:prstGeom>
          </p:spPr>
        </p:pic>
        <p:pic>
          <p:nvPicPr>
            <p:cNvPr id="134" name="object 134"/>
            <p:cNvPicPr/>
            <p:nvPr/>
          </p:nvPicPr>
          <p:blipFill>
            <a:blip r:embed="rId90" cstate="print"/>
            <a:stretch>
              <a:fillRect/>
            </a:stretch>
          </p:blipFill>
          <p:spPr>
            <a:xfrm>
              <a:off x="3028187" y="2037588"/>
              <a:ext cx="428243" cy="251459"/>
            </a:xfrm>
            <a:prstGeom prst="rect">
              <a:avLst/>
            </a:prstGeom>
          </p:spPr>
        </p:pic>
        <p:pic>
          <p:nvPicPr>
            <p:cNvPr id="135" name="object 135"/>
            <p:cNvPicPr/>
            <p:nvPr/>
          </p:nvPicPr>
          <p:blipFill>
            <a:blip r:embed="rId91" cstate="print"/>
            <a:stretch>
              <a:fillRect/>
            </a:stretch>
          </p:blipFill>
          <p:spPr>
            <a:xfrm>
              <a:off x="3345180" y="2037588"/>
              <a:ext cx="688848" cy="251459"/>
            </a:xfrm>
            <a:prstGeom prst="rect">
              <a:avLst/>
            </a:prstGeom>
          </p:spPr>
        </p:pic>
        <p:pic>
          <p:nvPicPr>
            <p:cNvPr id="136" name="object 136"/>
            <p:cNvPicPr/>
            <p:nvPr/>
          </p:nvPicPr>
          <p:blipFill>
            <a:blip r:embed="rId8" cstate="print"/>
            <a:stretch>
              <a:fillRect/>
            </a:stretch>
          </p:blipFill>
          <p:spPr>
            <a:xfrm>
              <a:off x="3922776" y="2037588"/>
              <a:ext cx="307848" cy="251459"/>
            </a:xfrm>
            <a:prstGeom prst="rect">
              <a:avLst/>
            </a:prstGeom>
          </p:spPr>
        </p:pic>
        <p:pic>
          <p:nvPicPr>
            <p:cNvPr id="137" name="object 137"/>
            <p:cNvPicPr/>
            <p:nvPr/>
          </p:nvPicPr>
          <p:blipFill>
            <a:blip r:embed="rId92" cstate="print"/>
            <a:stretch>
              <a:fillRect/>
            </a:stretch>
          </p:blipFill>
          <p:spPr>
            <a:xfrm>
              <a:off x="12192" y="2220468"/>
              <a:ext cx="740664" cy="251459"/>
            </a:xfrm>
            <a:prstGeom prst="rect">
              <a:avLst/>
            </a:prstGeom>
          </p:spPr>
        </p:pic>
        <p:pic>
          <p:nvPicPr>
            <p:cNvPr id="138" name="object 138"/>
            <p:cNvPicPr/>
            <p:nvPr/>
          </p:nvPicPr>
          <p:blipFill>
            <a:blip r:embed="rId93" cstate="print"/>
            <a:stretch>
              <a:fillRect/>
            </a:stretch>
          </p:blipFill>
          <p:spPr>
            <a:xfrm>
              <a:off x="585216" y="2220468"/>
              <a:ext cx="685800" cy="251459"/>
            </a:xfrm>
            <a:prstGeom prst="rect">
              <a:avLst/>
            </a:prstGeom>
          </p:spPr>
        </p:pic>
        <p:pic>
          <p:nvPicPr>
            <p:cNvPr id="139" name="object 139"/>
            <p:cNvPicPr/>
            <p:nvPr/>
          </p:nvPicPr>
          <p:blipFill>
            <a:blip r:embed="rId47" cstate="print"/>
            <a:stretch>
              <a:fillRect/>
            </a:stretch>
          </p:blipFill>
          <p:spPr>
            <a:xfrm>
              <a:off x="1106424" y="2220468"/>
              <a:ext cx="326136" cy="251459"/>
            </a:xfrm>
            <a:prstGeom prst="rect">
              <a:avLst/>
            </a:prstGeom>
          </p:spPr>
        </p:pic>
        <p:pic>
          <p:nvPicPr>
            <p:cNvPr id="140" name="object 140"/>
            <p:cNvPicPr/>
            <p:nvPr/>
          </p:nvPicPr>
          <p:blipFill>
            <a:blip r:embed="rId62" cstate="print"/>
            <a:stretch>
              <a:fillRect/>
            </a:stretch>
          </p:blipFill>
          <p:spPr>
            <a:xfrm>
              <a:off x="1261872" y="2220468"/>
              <a:ext cx="333756" cy="251459"/>
            </a:xfrm>
            <a:prstGeom prst="rect">
              <a:avLst/>
            </a:prstGeom>
          </p:spPr>
        </p:pic>
        <p:pic>
          <p:nvPicPr>
            <p:cNvPr id="141" name="object 141"/>
            <p:cNvPicPr/>
            <p:nvPr/>
          </p:nvPicPr>
          <p:blipFill>
            <a:blip r:embed="rId6" cstate="print"/>
            <a:stretch>
              <a:fillRect/>
            </a:stretch>
          </p:blipFill>
          <p:spPr>
            <a:xfrm>
              <a:off x="1427988" y="2220468"/>
              <a:ext cx="274319" cy="251459"/>
            </a:xfrm>
            <a:prstGeom prst="rect">
              <a:avLst/>
            </a:prstGeom>
          </p:spPr>
        </p:pic>
        <p:pic>
          <p:nvPicPr>
            <p:cNvPr id="142" name="object 142"/>
            <p:cNvPicPr/>
            <p:nvPr/>
          </p:nvPicPr>
          <p:blipFill>
            <a:blip r:embed="rId94" cstate="print"/>
            <a:stretch>
              <a:fillRect/>
            </a:stretch>
          </p:blipFill>
          <p:spPr>
            <a:xfrm>
              <a:off x="1533144" y="2220468"/>
              <a:ext cx="537972" cy="251459"/>
            </a:xfrm>
            <a:prstGeom prst="rect">
              <a:avLst/>
            </a:prstGeom>
          </p:spPr>
        </p:pic>
        <p:pic>
          <p:nvPicPr>
            <p:cNvPr id="143" name="object 143"/>
            <p:cNvPicPr/>
            <p:nvPr/>
          </p:nvPicPr>
          <p:blipFill>
            <a:blip r:embed="rId88" cstate="print"/>
            <a:stretch>
              <a:fillRect/>
            </a:stretch>
          </p:blipFill>
          <p:spPr>
            <a:xfrm>
              <a:off x="1900427" y="2220468"/>
              <a:ext cx="569976" cy="251459"/>
            </a:xfrm>
            <a:prstGeom prst="rect">
              <a:avLst/>
            </a:prstGeom>
          </p:spPr>
        </p:pic>
        <p:pic>
          <p:nvPicPr>
            <p:cNvPr id="144" name="object 144"/>
            <p:cNvPicPr/>
            <p:nvPr/>
          </p:nvPicPr>
          <p:blipFill>
            <a:blip r:embed="rId24" cstate="print"/>
            <a:stretch>
              <a:fillRect/>
            </a:stretch>
          </p:blipFill>
          <p:spPr>
            <a:xfrm>
              <a:off x="2263140" y="2220468"/>
              <a:ext cx="245363" cy="251459"/>
            </a:xfrm>
            <a:prstGeom prst="rect">
              <a:avLst/>
            </a:prstGeom>
          </p:spPr>
        </p:pic>
      </p:grpSp>
      <p:sp>
        <p:nvSpPr>
          <p:cNvPr id="145" name="object 145"/>
          <p:cNvSpPr txBox="1"/>
          <p:nvPr/>
        </p:nvSpPr>
        <p:spPr>
          <a:xfrm>
            <a:off x="83566" y="82042"/>
            <a:ext cx="4051300" cy="2379345"/>
          </a:xfrm>
          <a:prstGeom prst="rect">
            <a:avLst/>
          </a:prstGeom>
        </p:spPr>
        <p:txBody>
          <a:bodyPr vert="horz" wrap="square" lIns="0" tIns="12700" rIns="0" bIns="0" rtlCol="0">
            <a:spAutoFit/>
          </a:bodyPr>
          <a:lstStyle/>
          <a:p>
            <a:pPr marL="12700" algn="just">
              <a:lnSpc>
                <a:spcPct val="100000"/>
              </a:lnSpc>
              <a:spcBef>
                <a:spcPts val="100"/>
              </a:spcBef>
            </a:pPr>
            <a:r>
              <a:rPr sz="1200" b="1" spc="-5" dirty="0">
                <a:solidFill>
                  <a:srgbClr val="FFFFFF"/>
                </a:solidFill>
                <a:latin typeface="Times New Roman"/>
                <a:cs typeface="Times New Roman"/>
              </a:rPr>
              <a:t>Example </a:t>
            </a:r>
            <a:r>
              <a:rPr sz="1200" b="1" dirty="0">
                <a:solidFill>
                  <a:srgbClr val="FFFFFF"/>
                </a:solidFill>
                <a:latin typeface="Times New Roman"/>
                <a:cs typeface="Times New Roman"/>
              </a:rPr>
              <a:t>12.6</a:t>
            </a:r>
            <a:endParaRPr sz="1200">
              <a:latin typeface="Times New Roman"/>
              <a:cs typeface="Times New Roman"/>
            </a:endParaRPr>
          </a:p>
          <a:p>
            <a:pPr>
              <a:lnSpc>
                <a:spcPct val="100000"/>
              </a:lnSpc>
              <a:spcBef>
                <a:spcPts val="40"/>
              </a:spcBef>
            </a:pPr>
            <a:endParaRPr sz="1050">
              <a:latin typeface="Times New Roman"/>
              <a:cs typeface="Times New Roman"/>
            </a:endParaRPr>
          </a:p>
          <a:p>
            <a:pPr marL="12700" marR="5080" algn="just">
              <a:lnSpc>
                <a:spcPct val="100000"/>
              </a:lnSpc>
            </a:pPr>
            <a:r>
              <a:rPr sz="1200" spc="-5" dirty="0">
                <a:latin typeface="Times New Roman"/>
                <a:cs typeface="Times New Roman"/>
              </a:rPr>
              <a:t>Another common application </a:t>
            </a:r>
            <a:r>
              <a:rPr sz="1200" dirty="0">
                <a:latin typeface="Times New Roman"/>
                <a:cs typeface="Times New Roman"/>
              </a:rPr>
              <a:t>of a </a:t>
            </a:r>
            <a:r>
              <a:rPr sz="1200" spc="-5" dirty="0">
                <a:latin typeface="Times New Roman"/>
                <a:cs typeface="Times New Roman"/>
              </a:rPr>
              <a:t>queue is </a:t>
            </a:r>
            <a:r>
              <a:rPr sz="1200" b="1" u="sng" spc="-5" dirty="0">
                <a:uFill>
                  <a:solidFill>
                    <a:srgbClr val="000000"/>
                  </a:solidFill>
                </a:uFill>
                <a:latin typeface="Times New Roman"/>
                <a:cs typeface="Times New Roman"/>
              </a:rPr>
              <a:t>to adjust and </a:t>
            </a:r>
            <a:r>
              <a:rPr sz="1200" b="1" u="sng" spc="-10" dirty="0">
                <a:uFill>
                  <a:solidFill>
                    <a:srgbClr val="000000"/>
                  </a:solidFill>
                </a:uFill>
                <a:latin typeface="Times New Roman"/>
                <a:cs typeface="Times New Roman"/>
              </a:rPr>
              <a:t>create </a:t>
            </a:r>
            <a:r>
              <a:rPr sz="1200" b="1" spc="-10" dirty="0">
                <a:latin typeface="Times New Roman"/>
                <a:cs typeface="Times New Roman"/>
              </a:rPr>
              <a:t> </a:t>
            </a:r>
            <a:r>
              <a:rPr sz="1200" b="1" u="sng" dirty="0">
                <a:uFill>
                  <a:solidFill>
                    <a:srgbClr val="000000"/>
                  </a:solidFill>
                </a:uFill>
                <a:latin typeface="Times New Roman"/>
                <a:cs typeface="Times New Roman"/>
              </a:rPr>
              <a:t>a </a:t>
            </a:r>
            <a:r>
              <a:rPr sz="1200" b="1" u="sng" spc="-5" dirty="0">
                <a:uFill>
                  <a:solidFill>
                    <a:srgbClr val="000000"/>
                  </a:solidFill>
                </a:uFill>
                <a:latin typeface="Times New Roman"/>
                <a:cs typeface="Times New Roman"/>
              </a:rPr>
              <a:t>balance between </a:t>
            </a:r>
            <a:r>
              <a:rPr sz="1200" b="1" u="sng" dirty="0">
                <a:uFill>
                  <a:solidFill>
                    <a:srgbClr val="000000"/>
                  </a:solidFill>
                </a:uFill>
                <a:latin typeface="Times New Roman"/>
                <a:cs typeface="Times New Roman"/>
              </a:rPr>
              <a:t>a fast </a:t>
            </a:r>
            <a:r>
              <a:rPr sz="1200" b="1" u="sng" spc="-10" dirty="0">
                <a:uFill>
                  <a:solidFill>
                    <a:srgbClr val="000000"/>
                  </a:solidFill>
                </a:uFill>
                <a:latin typeface="Times New Roman"/>
                <a:cs typeface="Times New Roman"/>
              </a:rPr>
              <a:t>producer </a:t>
            </a:r>
            <a:r>
              <a:rPr sz="1200" b="1" u="sng" dirty="0">
                <a:uFill>
                  <a:solidFill>
                    <a:srgbClr val="000000"/>
                  </a:solidFill>
                </a:uFill>
                <a:latin typeface="Times New Roman"/>
                <a:cs typeface="Times New Roman"/>
              </a:rPr>
              <a:t>of data </a:t>
            </a:r>
            <a:r>
              <a:rPr sz="1200" b="1" u="sng" spc="-5" dirty="0">
                <a:uFill>
                  <a:solidFill>
                    <a:srgbClr val="000000"/>
                  </a:solidFill>
                </a:uFill>
                <a:latin typeface="Times New Roman"/>
                <a:cs typeface="Times New Roman"/>
              </a:rPr>
              <a:t>and </a:t>
            </a:r>
            <a:r>
              <a:rPr sz="1200" b="1" u="sng" dirty="0">
                <a:uFill>
                  <a:solidFill>
                    <a:srgbClr val="000000"/>
                  </a:solidFill>
                </a:uFill>
                <a:latin typeface="Times New Roman"/>
                <a:cs typeface="Times New Roman"/>
              </a:rPr>
              <a:t>a </a:t>
            </a:r>
            <a:r>
              <a:rPr sz="1200" b="1" u="sng" spc="-5" dirty="0">
                <a:uFill>
                  <a:solidFill>
                    <a:srgbClr val="000000"/>
                  </a:solidFill>
                </a:uFill>
                <a:latin typeface="Times New Roman"/>
                <a:cs typeface="Times New Roman"/>
              </a:rPr>
              <a:t>slow </a:t>
            </a:r>
            <a:r>
              <a:rPr sz="1200" b="1" spc="-5" dirty="0">
                <a:latin typeface="Times New Roman"/>
                <a:cs typeface="Times New Roman"/>
              </a:rPr>
              <a:t> </a:t>
            </a:r>
            <a:r>
              <a:rPr sz="1200" b="1" u="sng" spc="-5" dirty="0">
                <a:uFill>
                  <a:solidFill>
                    <a:srgbClr val="000000"/>
                  </a:solidFill>
                </a:uFill>
                <a:latin typeface="Times New Roman"/>
                <a:cs typeface="Times New Roman"/>
              </a:rPr>
              <a:t>consumer </a:t>
            </a:r>
            <a:r>
              <a:rPr sz="1200" b="1" u="sng" dirty="0">
                <a:uFill>
                  <a:solidFill>
                    <a:srgbClr val="000000"/>
                  </a:solidFill>
                </a:uFill>
                <a:latin typeface="Times New Roman"/>
                <a:cs typeface="Times New Roman"/>
              </a:rPr>
              <a:t>of </a:t>
            </a:r>
            <a:r>
              <a:rPr sz="1200" b="1" u="sng" spc="-5" dirty="0">
                <a:uFill>
                  <a:solidFill>
                    <a:srgbClr val="000000"/>
                  </a:solidFill>
                </a:uFill>
                <a:latin typeface="Times New Roman"/>
                <a:cs typeface="Times New Roman"/>
              </a:rPr>
              <a:t>data</a:t>
            </a:r>
            <a:r>
              <a:rPr sz="1200" spc="-5" dirty="0">
                <a:latin typeface="Times New Roman"/>
                <a:cs typeface="Times New Roman"/>
              </a:rPr>
              <a:t>. For example, assume </a:t>
            </a:r>
            <a:r>
              <a:rPr sz="1200" dirty="0">
                <a:latin typeface="Times New Roman"/>
                <a:cs typeface="Times New Roman"/>
              </a:rPr>
              <a:t>that a </a:t>
            </a:r>
            <a:r>
              <a:rPr sz="1200" spc="-5" dirty="0">
                <a:latin typeface="Times New Roman"/>
                <a:cs typeface="Times New Roman"/>
              </a:rPr>
              <a:t>CPU is connected  </a:t>
            </a:r>
            <a:r>
              <a:rPr sz="1200" dirty="0">
                <a:latin typeface="Times New Roman"/>
                <a:cs typeface="Times New Roman"/>
              </a:rPr>
              <a:t>to a </a:t>
            </a:r>
            <a:r>
              <a:rPr sz="1200" spc="-15" dirty="0">
                <a:latin typeface="Times New Roman"/>
                <a:cs typeface="Times New Roman"/>
              </a:rPr>
              <a:t>printer. </a:t>
            </a:r>
            <a:r>
              <a:rPr sz="1200" dirty="0">
                <a:latin typeface="Times New Roman"/>
                <a:cs typeface="Times New Roman"/>
              </a:rPr>
              <a:t>The speed of a printer </a:t>
            </a:r>
            <a:r>
              <a:rPr sz="1200" spc="-5" dirty="0">
                <a:latin typeface="Times New Roman"/>
                <a:cs typeface="Times New Roman"/>
              </a:rPr>
              <a:t>is </a:t>
            </a:r>
            <a:r>
              <a:rPr sz="1200" dirty="0">
                <a:latin typeface="Times New Roman"/>
                <a:cs typeface="Times New Roman"/>
              </a:rPr>
              <a:t>not </a:t>
            </a:r>
            <a:r>
              <a:rPr sz="1200" spc="-5" dirty="0">
                <a:latin typeface="Times New Roman"/>
                <a:cs typeface="Times New Roman"/>
              </a:rPr>
              <a:t>comparable </a:t>
            </a:r>
            <a:r>
              <a:rPr sz="1200" dirty="0">
                <a:latin typeface="Times New Roman"/>
                <a:cs typeface="Times New Roman"/>
              </a:rPr>
              <a:t>with the  </a:t>
            </a:r>
            <a:r>
              <a:rPr sz="1200" spc="-5" dirty="0">
                <a:latin typeface="Times New Roman"/>
                <a:cs typeface="Times New Roman"/>
              </a:rPr>
              <a:t>speed </a:t>
            </a:r>
            <a:r>
              <a:rPr sz="1200" dirty="0">
                <a:latin typeface="Times New Roman"/>
                <a:cs typeface="Times New Roman"/>
              </a:rPr>
              <a:t>of a </a:t>
            </a:r>
            <a:r>
              <a:rPr sz="1200" spc="-5" dirty="0">
                <a:latin typeface="Times New Roman"/>
                <a:cs typeface="Times New Roman"/>
              </a:rPr>
              <a:t>CPU. </a:t>
            </a:r>
            <a:r>
              <a:rPr sz="1200" spc="-15" dirty="0">
                <a:latin typeface="Times New Roman"/>
                <a:cs typeface="Times New Roman"/>
              </a:rPr>
              <a:t>If </a:t>
            </a:r>
            <a:r>
              <a:rPr sz="1200" dirty="0">
                <a:latin typeface="Times New Roman"/>
                <a:cs typeface="Times New Roman"/>
              </a:rPr>
              <a:t>the </a:t>
            </a:r>
            <a:r>
              <a:rPr sz="1200" spc="-5" dirty="0">
                <a:latin typeface="Times New Roman"/>
                <a:cs typeface="Times New Roman"/>
              </a:rPr>
              <a:t>CPU waits </a:t>
            </a:r>
            <a:r>
              <a:rPr sz="1200" dirty="0">
                <a:latin typeface="Times New Roman"/>
                <a:cs typeface="Times New Roman"/>
              </a:rPr>
              <a:t>for the </a:t>
            </a:r>
            <a:r>
              <a:rPr sz="1200" spc="-5" dirty="0">
                <a:latin typeface="Times New Roman"/>
                <a:cs typeface="Times New Roman"/>
              </a:rPr>
              <a:t>printer </a:t>
            </a:r>
            <a:r>
              <a:rPr sz="1200" dirty="0">
                <a:latin typeface="Times New Roman"/>
                <a:cs typeface="Times New Roman"/>
              </a:rPr>
              <a:t>to </a:t>
            </a:r>
            <a:r>
              <a:rPr sz="1200" spc="-5" dirty="0">
                <a:latin typeface="Times New Roman"/>
                <a:cs typeface="Times New Roman"/>
              </a:rPr>
              <a:t>print some  data created </a:t>
            </a:r>
            <a:r>
              <a:rPr sz="1200" spc="10" dirty="0">
                <a:latin typeface="Times New Roman"/>
                <a:cs typeface="Times New Roman"/>
              </a:rPr>
              <a:t>by </a:t>
            </a:r>
            <a:r>
              <a:rPr sz="1200" dirty="0">
                <a:latin typeface="Times New Roman"/>
                <a:cs typeface="Times New Roman"/>
              </a:rPr>
              <a:t>the </a:t>
            </a:r>
            <a:r>
              <a:rPr sz="1200" spc="-5" dirty="0">
                <a:latin typeface="Times New Roman"/>
                <a:cs typeface="Times New Roman"/>
              </a:rPr>
              <a:t>CPU, </a:t>
            </a:r>
            <a:r>
              <a:rPr sz="1200" dirty="0">
                <a:latin typeface="Times New Roman"/>
                <a:cs typeface="Times New Roman"/>
              </a:rPr>
              <a:t>the </a:t>
            </a:r>
            <a:r>
              <a:rPr sz="1200" spc="-5" dirty="0">
                <a:latin typeface="Times New Roman"/>
                <a:cs typeface="Times New Roman"/>
              </a:rPr>
              <a:t>CPU </a:t>
            </a:r>
            <a:r>
              <a:rPr sz="1200" dirty="0">
                <a:latin typeface="Times New Roman"/>
                <a:cs typeface="Times New Roman"/>
              </a:rPr>
              <a:t>would be idle for a long </a:t>
            </a:r>
            <a:r>
              <a:rPr sz="1200" spc="-5" dirty="0">
                <a:latin typeface="Times New Roman"/>
                <a:cs typeface="Times New Roman"/>
              </a:rPr>
              <a:t>time.  </a:t>
            </a:r>
            <a:r>
              <a:rPr sz="1200" u="sng" dirty="0">
                <a:uFill>
                  <a:solidFill>
                    <a:srgbClr val="000000"/>
                  </a:solidFill>
                </a:uFill>
                <a:latin typeface="Times New Roman"/>
                <a:cs typeface="Times New Roman"/>
              </a:rPr>
              <a:t>The solution </a:t>
            </a:r>
            <a:r>
              <a:rPr sz="1200" u="sng" spc="-5" dirty="0">
                <a:uFill>
                  <a:solidFill>
                    <a:srgbClr val="000000"/>
                  </a:solidFill>
                </a:uFill>
                <a:latin typeface="Times New Roman"/>
                <a:cs typeface="Times New Roman"/>
              </a:rPr>
              <a:t>is </a:t>
            </a:r>
            <a:r>
              <a:rPr sz="1200" u="sng" dirty="0">
                <a:uFill>
                  <a:solidFill>
                    <a:srgbClr val="000000"/>
                  </a:solidFill>
                </a:uFill>
                <a:latin typeface="Times New Roman"/>
                <a:cs typeface="Times New Roman"/>
              </a:rPr>
              <a:t>a </a:t>
            </a:r>
            <a:r>
              <a:rPr sz="1200" u="sng" spc="-5" dirty="0">
                <a:uFill>
                  <a:solidFill>
                    <a:srgbClr val="000000"/>
                  </a:solidFill>
                </a:uFill>
                <a:latin typeface="Times New Roman"/>
                <a:cs typeface="Times New Roman"/>
              </a:rPr>
              <a:t>queue. </a:t>
            </a:r>
            <a:r>
              <a:rPr sz="1200" u="sng" dirty="0">
                <a:uFill>
                  <a:solidFill>
                    <a:srgbClr val="000000"/>
                  </a:solidFill>
                </a:uFill>
                <a:latin typeface="Times New Roman"/>
                <a:cs typeface="Times New Roman"/>
              </a:rPr>
              <a:t>The </a:t>
            </a:r>
            <a:r>
              <a:rPr sz="1200" u="sng" spc="-5" dirty="0">
                <a:uFill>
                  <a:solidFill>
                    <a:srgbClr val="000000"/>
                  </a:solidFill>
                </a:uFill>
                <a:latin typeface="Times New Roman"/>
                <a:cs typeface="Times New Roman"/>
              </a:rPr>
              <a:t>CPU creates as </a:t>
            </a:r>
            <a:r>
              <a:rPr sz="1200" u="sng" dirty="0">
                <a:uFill>
                  <a:solidFill>
                    <a:srgbClr val="000000"/>
                  </a:solidFill>
                </a:uFill>
                <a:latin typeface="Times New Roman"/>
                <a:cs typeface="Times New Roman"/>
              </a:rPr>
              <a:t>many </a:t>
            </a:r>
            <a:r>
              <a:rPr sz="1200" u="sng" spc="-5" dirty="0">
                <a:uFill>
                  <a:solidFill>
                    <a:srgbClr val="000000"/>
                  </a:solidFill>
                </a:uFill>
                <a:latin typeface="Times New Roman"/>
                <a:cs typeface="Times New Roman"/>
              </a:rPr>
              <a:t>chunks </a:t>
            </a:r>
            <a:r>
              <a:rPr sz="1200" u="sng" spc="5" dirty="0">
                <a:uFill>
                  <a:solidFill>
                    <a:srgbClr val="000000"/>
                  </a:solidFill>
                </a:uFill>
                <a:latin typeface="Times New Roman"/>
                <a:cs typeface="Times New Roman"/>
              </a:rPr>
              <a:t>of </a:t>
            </a:r>
            <a:r>
              <a:rPr sz="1200" u="sng" spc="-5" dirty="0">
                <a:uFill>
                  <a:solidFill>
                    <a:srgbClr val="000000"/>
                  </a:solidFill>
                </a:uFill>
                <a:latin typeface="Times New Roman"/>
                <a:cs typeface="Times New Roman"/>
              </a:rPr>
              <a:t>data </a:t>
            </a:r>
            <a:r>
              <a:rPr sz="1200" spc="-5" dirty="0">
                <a:latin typeface="Times New Roman"/>
                <a:cs typeface="Times New Roman"/>
              </a:rPr>
              <a:t> </a:t>
            </a:r>
            <a:r>
              <a:rPr sz="1200" u="sng" spc="-5" dirty="0">
                <a:uFill>
                  <a:solidFill>
                    <a:srgbClr val="000000"/>
                  </a:solidFill>
                </a:uFill>
                <a:latin typeface="Times New Roman"/>
                <a:cs typeface="Times New Roman"/>
              </a:rPr>
              <a:t>as </a:t>
            </a:r>
            <a:r>
              <a:rPr sz="1200" u="sng" dirty="0">
                <a:uFill>
                  <a:solidFill>
                    <a:srgbClr val="000000"/>
                  </a:solidFill>
                </a:uFill>
                <a:latin typeface="Times New Roman"/>
                <a:cs typeface="Times New Roman"/>
              </a:rPr>
              <a:t>the </a:t>
            </a:r>
            <a:r>
              <a:rPr sz="1200" u="sng" spc="-5" dirty="0">
                <a:uFill>
                  <a:solidFill>
                    <a:srgbClr val="000000"/>
                  </a:solidFill>
                </a:uFill>
                <a:latin typeface="Times New Roman"/>
                <a:cs typeface="Times New Roman"/>
              </a:rPr>
              <a:t>queue can </a:t>
            </a:r>
            <a:r>
              <a:rPr sz="1200" u="sng" dirty="0">
                <a:uFill>
                  <a:solidFill>
                    <a:srgbClr val="000000"/>
                  </a:solidFill>
                </a:uFill>
                <a:latin typeface="Times New Roman"/>
                <a:cs typeface="Times New Roman"/>
              </a:rPr>
              <a:t>hold and </a:t>
            </a:r>
            <a:r>
              <a:rPr sz="1200" u="sng" spc="-5" dirty="0">
                <a:uFill>
                  <a:solidFill>
                    <a:srgbClr val="000000"/>
                  </a:solidFill>
                </a:uFill>
                <a:latin typeface="Times New Roman"/>
                <a:cs typeface="Times New Roman"/>
              </a:rPr>
              <a:t>sends </a:t>
            </a:r>
            <a:r>
              <a:rPr sz="1200" u="sng" dirty="0">
                <a:uFill>
                  <a:solidFill>
                    <a:srgbClr val="000000"/>
                  </a:solidFill>
                </a:uFill>
                <a:latin typeface="Times New Roman"/>
                <a:cs typeface="Times New Roman"/>
              </a:rPr>
              <a:t>them to the queue. The </a:t>
            </a:r>
            <a:r>
              <a:rPr sz="1200" u="sng" spc="-5" dirty="0">
                <a:uFill>
                  <a:solidFill>
                    <a:srgbClr val="000000"/>
                  </a:solidFill>
                </a:uFill>
                <a:latin typeface="Times New Roman"/>
                <a:cs typeface="Times New Roman"/>
              </a:rPr>
              <a:t>CPU is </a:t>
            </a:r>
            <a:r>
              <a:rPr sz="1200" spc="-5" dirty="0">
                <a:latin typeface="Times New Roman"/>
                <a:cs typeface="Times New Roman"/>
              </a:rPr>
              <a:t> </a:t>
            </a:r>
            <a:r>
              <a:rPr sz="1200" u="sng" spc="-5" dirty="0">
                <a:uFill>
                  <a:solidFill>
                    <a:srgbClr val="000000"/>
                  </a:solidFill>
                </a:uFill>
                <a:latin typeface="Times New Roman"/>
                <a:cs typeface="Times New Roman"/>
              </a:rPr>
              <a:t>now free </a:t>
            </a:r>
            <a:r>
              <a:rPr sz="1200" u="sng" dirty="0">
                <a:uFill>
                  <a:solidFill>
                    <a:srgbClr val="000000"/>
                  </a:solidFill>
                </a:uFill>
                <a:latin typeface="Times New Roman"/>
                <a:cs typeface="Times New Roman"/>
              </a:rPr>
              <a:t>to do other jobs</a:t>
            </a:r>
            <a:r>
              <a:rPr sz="1200" dirty="0">
                <a:latin typeface="Times New Roman"/>
                <a:cs typeface="Times New Roman"/>
              </a:rPr>
              <a:t>. The </a:t>
            </a:r>
            <a:r>
              <a:rPr sz="1200" spc="-5" dirty="0">
                <a:latin typeface="Times New Roman"/>
                <a:cs typeface="Times New Roman"/>
              </a:rPr>
              <a:t>chunks are dequeued </a:t>
            </a:r>
            <a:r>
              <a:rPr sz="1200" dirty="0">
                <a:latin typeface="Times New Roman"/>
                <a:cs typeface="Times New Roman"/>
              </a:rPr>
              <a:t>slowly and  </a:t>
            </a:r>
            <a:r>
              <a:rPr sz="1200" spc="-5" dirty="0">
                <a:latin typeface="Times New Roman"/>
                <a:cs typeface="Times New Roman"/>
              </a:rPr>
              <a:t>printed </a:t>
            </a:r>
            <a:r>
              <a:rPr sz="1200" spc="5" dirty="0">
                <a:latin typeface="Times New Roman"/>
                <a:cs typeface="Times New Roman"/>
              </a:rPr>
              <a:t>by </a:t>
            </a:r>
            <a:r>
              <a:rPr sz="1200" dirty="0">
                <a:latin typeface="Times New Roman"/>
                <a:cs typeface="Times New Roman"/>
              </a:rPr>
              <a:t>the </a:t>
            </a:r>
            <a:r>
              <a:rPr sz="1200" spc="-10" dirty="0">
                <a:latin typeface="Times New Roman"/>
                <a:cs typeface="Times New Roman"/>
              </a:rPr>
              <a:t>printer. </a:t>
            </a:r>
            <a:r>
              <a:rPr sz="1200" dirty="0">
                <a:latin typeface="Times New Roman"/>
                <a:cs typeface="Times New Roman"/>
              </a:rPr>
              <a:t>The </a:t>
            </a:r>
            <a:r>
              <a:rPr sz="1200" spc="-5" dirty="0">
                <a:latin typeface="Times New Roman"/>
                <a:cs typeface="Times New Roman"/>
              </a:rPr>
              <a:t>queue </a:t>
            </a:r>
            <a:r>
              <a:rPr sz="1200" dirty="0">
                <a:latin typeface="Times New Roman"/>
                <a:cs typeface="Times New Roman"/>
              </a:rPr>
              <a:t>used for this </a:t>
            </a:r>
            <a:r>
              <a:rPr sz="1200" spc="-5" dirty="0">
                <a:latin typeface="Times New Roman"/>
                <a:cs typeface="Times New Roman"/>
              </a:rPr>
              <a:t>purpose is  normally </a:t>
            </a:r>
            <a:r>
              <a:rPr sz="1200" spc="-10" dirty="0">
                <a:latin typeface="Times New Roman"/>
                <a:cs typeface="Times New Roman"/>
              </a:rPr>
              <a:t>referred </a:t>
            </a:r>
            <a:r>
              <a:rPr sz="1200" dirty="0">
                <a:latin typeface="Times New Roman"/>
                <a:cs typeface="Times New Roman"/>
              </a:rPr>
              <a:t>to </a:t>
            </a:r>
            <a:r>
              <a:rPr sz="1200" spc="-5" dirty="0">
                <a:latin typeface="Times New Roman"/>
                <a:cs typeface="Times New Roman"/>
              </a:rPr>
              <a:t>as </a:t>
            </a:r>
            <a:r>
              <a:rPr sz="1200" dirty="0">
                <a:latin typeface="Times New Roman"/>
                <a:cs typeface="Times New Roman"/>
              </a:rPr>
              <a:t>a spool </a:t>
            </a:r>
            <a:r>
              <a:rPr sz="1200" spc="-5" dirty="0">
                <a:latin typeface="Times New Roman"/>
                <a:cs typeface="Times New Roman"/>
              </a:rPr>
              <a:t>queue.</a:t>
            </a:r>
            <a:endParaRPr sz="1200">
              <a:latin typeface="Times New Roman"/>
              <a:cs typeface="Times New Roman"/>
            </a:endParaRPr>
          </a:p>
        </p:txBody>
      </p:sp>
      <p:sp>
        <p:nvSpPr>
          <p:cNvPr id="146" name="object 146"/>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174625" cy="105157"/>
          </a:xfrm>
          <a:prstGeom prst="rect">
            <a:avLst/>
          </a:prstGeom>
        </p:spPr>
        <p:txBody>
          <a:bodyPr vert="horz" wrap="square" lIns="0" tIns="12700" rIns="0" bIns="0" rtlCol="0">
            <a:spAutoFit/>
          </a:bodyPr>
          <a:lstStyle/>
          <a:p>
            <a:pPr marL="12700">
              <a:lnSpc>
                <a:spcPct val="100000"/>
              </a:lnSpc>
              <a:spcBef>
                <a:spcPts val="100"/>
              </a:spcBef>
            </a:pPr>
            <a:r>
              <a:rPr lang="en-US" sz="600" b="1" spc="-5" dirty="0">
                <a:solidFill>
                  <a:srgbClr val="1C1C1C"/>
                </a:solidFill>
                <a:latin typeface="Arial"/>
                <a:cs typeface="Arial"/>
              </a:rPr>
              <a:t>4</a:t>
            </a:r>
            <a:endParaRPr sz="600" dirty="0">
              <a:latin typeface="Arial"/>
              <a:cs typeface="Arial"/>
            </a:endParaRPr>
          </a:p>
        </p:txBody>
      </p:sp>
      <p:grpSp>
        <p:nvGrpSpPr>
          <p:cNvPr id="3" name="object 3"/>
          <p:cNvGrpSpPr/>
          <p:nvPr/>
        </p:nvGrpSpPr>
        <p:grpSpPr>
          <a:xfrm>
            <a:off x="12192" y="0"/>
            <a:ext cx="4572000" cy="685800"/>
            <a:chOff x="12192" y="0"/>
            <a:chExt cx="4572000" cy="685800"/>
          </a:xfrm>
        </p:grpSpPr>
        <p:sp>
          <p:nvSpPr>
            <p:cNvPr id="4" name="object 4"/>
            <p:cNvSpPr/>
            <p:nvPr/>
          </p:nvSpPr>
          <p:spPr>
            <a:xfrm>
              <a:off x="12192" y="0"/>
              <a:ext cx="4572000" cy="685800"/>
            </a:xfrm>
            <a:custGeom>
              <a:avLst/>
              <a:gdLst/>
              <a:ahLst/>
              <a:cxnLst/>
              <a:rect l="l" t="t" r="r" b="b"/>
              <a:pathLst>
                <a:path w="4572000" h="685800">
                  <a:moveTo>
                    <a:pt x="4572000" y="0"/>
                  </a:moveTo>
                  <a:lnTo>
                    <a:pt x="0" y="0"/>
                  </a:lnTo>
                  <a:lnTo>
                    <a:pt x="0" y="685800"/>
                  </a:lnTo>
                  <a:lnTo>
                    <a:pt x="4572000" y="685800"/>
                  </a:lnTo>
                  <a:lnTo>
                    <a:pt x="4572000" y="0"/>
                  </a:lnTo>
                  <a:close/>
                </a:path>
              </a:pathLst>
            </a:custGeom>
            <a:solidFill>
              <a:srgbClr val="33CCFF"/>
            </a:solidFill>
          </p:spPr>
          <p:txBody>
            <a:bodyPr wrap="square" lIns="0" tIns="0" rIns="0" bIns="0" rtlCol="0"/>
            <a:lstStyle/>
            <a:p>
              <a:endParaRPr/>
            </a:p>
          </p:txBody>
        </p:sp>
        <p:sp>
          <p:nvSpPr>
            <p:cNvPr id="5" name="object 5"/>
            <p:cNvSpPr/>
            <p:nvPr/>
          </p:nvSpPr>
          <p:spPr>
            <a:xfrm>
              <a:off x="12192" y="0"/>
              <a:ext cx="4572000" cy="685800"/>
            </a:xfrm>
            <a:custGeom>
              <a:avLst/>
              <a:gdLst/>
              <a:ahLst/>
              <a:cxnLst/>
              <a:rect l="l" t="t" r="r" b="b"/>
              <a:pathLst>
                <a:path w="4572000" h="685800">
                  <a:moveTo>
                    <a:pt x="0" y="685800"/>
                  </a:moveTo>
                  <a:lnTo>
                    <a:pt x="4572000" y="685800"/>
                  </a:lnTo>
                  <a:lnTo>
                    <a:pt x="4572000" y="0"/>
                  </a:lnTo>
                  <a:lnTo>
                    <a:pt x="0" y="0"/>
                  </a:lnTo>
                  <a:lnTo>
                    <a:pt x="0" y="685800"/>
                  </a:lnTo>
                  <a:close/>
                </a:path>
              </a:pathLst>
            </a:custGeom>
            <a:ln w="4762">
              <a:solidFill>
                <a:srgbClr val="000000"/>
              </a:solidFill>
            </a:ln>
          </p:spPr>
          <p:txBody>
            <a:bodyPr wrap="square" lIns="0" tIns="0" rIns="0" bIns="0" rtlCol="0"/>
            <a:lstStyle/>
            <a:p>
              <a:endParaRPr/>
            </a:p>
          </p:txBody>
        </p:sp>
      </p:grpSp>
      <p:sp>
        <p:nvSpPr>
          <p:cNvPr id="9" name="object 9"/>
          <p:cNvSpPr txBox="1">
            <a:spLocks noGrp="1"/>
          </p:cNvSpPr>
          <p:nvPr>
            <p:ph type="title"/>
          </p:nvPr>
        </p:nvSpPr>
        <p:spPr>
          <a:xfrm>
            <a:off x="108393" y="237808"/>
            <a:ext cx="2032635" cy="258404"/>
          </a:xfrm>
          <a:prstGeom prst="rect">
            <a:avLst/>
          </a:prstGeom>
        </p:spPr>
        <p:txBody>
          <a:bodyPr vert="horz" wrap="square" lIns="0" tIns="12065" rIns="0" bIns="0" rtlCol="0">
            <a:spAutoFit/>
          </a:bodyPr>
          <a:lstStyle/>
          <a:p>
            <a:pPr marL="12700">
              <a:lnSpc>
                <a:spcPct val="100000"/>
              </a:lnSpc>
              <a:spcBef>
                <a:spcPts val="95"/>
              </a:spcBef>
              <a:tabLst>
                <a:tab pos="534670" algn="l"/>
              </a:tabLst>
            </a:pPr>
            <a:r>
              <a:rPr lang="en-US" sz="1600" b="1" spc="-10" dirty="0"/>
              <a:t> </a:t>
            </a:r>
            <a:r>
              <a:rPr lang="en-US" sz="1600" b="1" spc="-10" dirty="0" smtClean="0"/>
              <a:t>BA</a:t>
            </a:r>
            <a:r>
              <a:rPr sz="1600" b="1" spc="-10" dirty="0" smtClean="0">
                <a:latin typeface="Times New Roman"/>
                <a:cs typeface="Times New Roman"/>
              </a:rPr>
              <a:t>CKGROUND</a:t>
            </a:r>
            <a:endParaRPr sz="1600" dirty="0">
              <a:latin typeface="Times New Roman"/>
              <a:cs typeface="Times New Roman"/>
            </a:endParaRPr>
          </a:p>
        </p:txBody>
      </p:sp>
      <p:grpSp>
        <p:nvGrpSpPr>
          <p:cNvPr id="10" name="object 10"/>
          <p:cNvGrpSpPr/>
          <p:nvPr/>
        </p:nvGrpSpPr>
        <p:grpSpPr>
          <a:xfrm>
            <a:off x="22860" y="766572"/>
            <a:ext cx="4375785" cy="2211705"/>
            <a:chOff x="22860" y="766572"/>
            <a:chExt cx="4375785" cy="2211705"/>
          </a:xfrm>
        </p:grpSpPr>
        <p:pic>
          <p:nvPicPr>
            <p:cNvPr id="11" name="object 11"/>
            <p:cNvPicPr/>
            <p:nvPr/>
          </p:nvPicPr>
          <p:blipFill>
            <a:blip r:embed="rId3" cstate="print"/>
            <a:stretch>
              <a:fillRect/>
            </a:stretch>
          </p:blipFill>
          <p:spPr>
            <a:xfrm>
              <a:off x="136952" y="871180"/>
              <a:ext cx="616101" cy="145542"/>
            </a:xfrm>
            <a:prstGeom prst="rect">
              <a:avLst/>
            </a:prstGeom>
          </p:spPr>
        </p:pic>
        <p:pic>
          <p:nvPicPr>
            <p:cNvPr id="12" name="object 12"/>
            <p:cNvPicPr/>
            <p:nvPr/>
          </p:nvPicPr>
          <p:blipFill>
            <a:blip r:embed="rId4" cstate="print"/>
            <a:stretch>
              <a:fillRect/>
            </a:stretch>
          </p:blipFill>
          <p:spPr>
            <a:xfrm>
              <a:off x="681228" y="766572"/>
              <a:ext cx="762000" cy="291083"/>
            </a:xfrm>
            <a:prstGeom prst="rect">
              <a:avLst/>
            </a:prstGeom>
          </p:spPr>
        </p:pic>
        <p:pic>
          <p:nvPicPr>
            <p:cNvPr id="13" name="object 13"/>
            <p:cNvPicPr/>
            <p:nvPr/>
          </p:nvPicPr>
          <p:blipFill>
            <a:blip r:embed="rId5" cstate="print"/>
            <a:stretch>
              <a:fillRect/>
            </a:stretch>
          </p:blipFill>
          <p:spPr>
            <a:xfrm>
              <a:off x="1261872" y="766572"/>
              <a:ext cx="553212" cy="291083"/>
            </a:xfrm>
            <a:prstGeom prst="rect">
              <a:avLst/>
            </a:prstGeom>
          </p:spPr>
        </p:pic>
        <p:pic>
          <p:nvPicPr>
            <p:cNvPr id="14" name="object 14"/>
            <p:cNvPicPr/>
            <p:nvPr/>
          </p:nvPicPr>
          <p:blipFill>
            <a:blip r:embed="rId6" cstate="print"/>
            <a:stretch>
              <a:fillRect/>
            </a:stretch>
          </p:blipFill>
          <p:spPr>
            <a:xfrm>
              <a:off x="1633727" y="766572"/>
              <a:ext cx="316992" cy="291083"/>
            </a:xfrm>
            <a:prstGeom prst="rect">
              <a:avLst/>
            </a:prstGeom>
          </p:spPr>
        </p:pic>
        <p:pic>
          <p:nvPicPr>
            <p:cNvPr id="15" name="object 15"/>
            <p:cNvPicPr/>
            <p:nvPr/>
          </p:nvPicPr>
          <p:blipFill>
            <a:blip r:embed="rId7" cstate="print"/>
            <a:stretch>
              <a:fillRect/>
            </a:stretch>
          </p:blipFill>
          <p:spPr>
            <a:xfrm>
              <a:off x="1769364" y="766572"/>
              <a:ext cx="908304" cy="291083"/>
            </a:xfrm>
            <a:prstGeom prst="rect">
              <a:avLst/>
            </a:prstGeom>
          </p:spPr>
        </p:pic>
        <p:pic>
          <p:nvPicPr>
            <p:cNvPr id="16" name="object 16"/>
            <p:cNvPicPr/>
            <p:nvPr/>
          </p:nvPicPr>
          <p:blipFill>
            <a:blip r:embed="rId8" cstate="print"/>
            <a:stretch>
              <a:fillRect/>
            </a:stretch>
          </p:blipFill>
          <p:spPr>
            <a:xfrm>
              <a:off x="2496311" y="766572"/>
              <a:ext cx="691896" cy="291083"/>
            </a:xfrm>
            <a:prstGeom prst="rect">
              <a:avLst/>
            </a:prstGeom>
          </p:spPr>
        </p:pic>
        <p:pic>
          <p:nvPicPr>
            <p:cNvPr id="17" name="object 17"/>
            <p:cNvPicPr/>
            <p:nvPr/>
          </p:nvPicPr>
          <p:blipFill>
            <a:blip r:embed="rId9" cstate="print"/>
            <a:stretch>
              <a:fillRect/>
            </a:stretch>
          </p:blipFill>
          <p:spPr>
            <a:xfrm>
              <a:off x="3005327" y="766572"/>
              <a:ext cx="998219" cy="291083"/>
            </a:xfrm>
            <a:prstGeom prst="rect">
              <a:avLst/>
            </a:prstGeom>
          </p:spPr>
        </p:pic>
        <p:pic>
          <p:nvPicPr>
            <p:cNvPr id="18" name="object 18"/>
            <p:cNvPicPr/>
            <p:nvPr/>
          </p:nvPicPr>
          <p:blipFill>
            <a:blip r:embed="rId10" cstate="print"/>
            <a:stretch>
              <a:fillRect/>
            </a:stretch>
          </p:blipFill>
          <p:spPr>
            <a:xfrm>
              <a:off x="3820668" y="766572"/>
              <a:ext cx="534924" cy="291083"/>
            </a:xfrm>
            <a:prstGeom prst="rect">
              <a:avLst/>
            </a:prstGeom>
          </p:spPr>
        </p:pic>
        <p:pic>
          <p:nvPicPr>
            <p:cNvPr id="19" name="object 19"/>
            <p:cNvPicPr/>
            <p:nvPr/>
          </p:nvPicPr>
          <p:blipFill>
            <a:blip r:embed="rId11" cstate="print"/>
            <a:stretch>
              <a:fillRect/>
            </a:stretch>
          </p:blipFill>
          <p:spPr>
            <a:xfrm>
              <a:off x="4117848" y="766572"/>
              <a:ext cx="280415" cy="291083"/>
            </a:xfrm>
            <a:prstGeom prst="rect">
              <a:avLst/>
            </a:prstGeom>
          </p:spPr>
        </p:pic>
        <p:pic>
          <p:nvPicPr>
            <p:cNvPr id="20" name="object 20"/>
            <p:cNvPicPr/>
            <p:nvPr/>
          </p:nvPicPr>
          <p:blipFill>
            <a:blip r:embed="rId12" cstate="print"/>
            <a:stretch>
              <a:fillRect/>
            </a:stretch>
          </p:blipFill>
          <p:spPr>
            <a:xfrm>
              <a:off x="22860" y="979932"/>
              <a:ext cx="423672" cy="291083"/>
            </a:xfrm>
            <a:prstGeom prst="rect">
              <a:avLst/>
            </a:prstGeom>
          </p:spPr>
        </p:pic>
        <p:pic>
          <p:nvPicPr>
            <p:cNvPr id="21" name="object 21"/>
            <p:cNvPicPr/>
            <p:nvPr/>
          </p:nvPicPr>
          <p:blipFill>
            <a:blip r:embed="rId13" cstate="print"/>
            <a:stretch>
              <a:fillRect/>
            </a:stretch>
          </p:blipFill>
          <p:spPr>
            <a:xfrm>
              <a:off x="257556" y="979932"/>
              <a:ext cx="771143" cy="291083"/>
            </a:xfrm>
            <a:prstGeom prst="rect">
              <a:avLst/>
            </a:prstGeom>
          </p:spPr>
        </p:pic>
        <p:pic>
          <p:nvPicPr>
            <p:cNvPr id="22" name="object 22"/>
            <p:cNvPicPr/>
            <p:nvPr/>
          </p:nvPicPr>
          <p:blipFill>
            <a:blip r:embed="rId14" cstate="print"/>
            <a:stretch>
              <a:fillRect/>
            </a:stretch>
          </p:blipFill>
          <p:spPr>
            <a:xfrm>
              <a:off x="839724" y="979932"/>
              <a:ext cx="577595" cy="291083"/>
            </a:xfrm>
            <a:prstGeom prst="rect">
              <a:avLst/>
            </a:prstGeom>
          </p:spPr>
        </p:pic>
        <p:pic>
          <p:nvPicPr>
            <p:cNvPr id="23" name="object 23"/>
            <p:cNvPicPr/>
            <p:nvPr/>
          </p:nvPicPr>
          <p:blipFill>
            <a:blip r:embed="rId15" cstate="print"/>
            <a:stretch>
              <a:fillRect/>
            </a:stretch>
          </p:blipFill>
          <p:spPr>
            <a:xfrm>
              <a:off x="1228344" y="979932"/>
              <a:ext cx="445007" cy="291083"/>
            </a:xfrm>
            <a:prstGeom prst="rect">
              <a:avLst/>
            </a:prstGeom>
          </p:spPr>
        </p:pic>
        <p:pic>
          <p:nvPicPr>
            <p:cNvPr id="24" name="object 24"/>
            <p:cNvPicPr/>
            <p:nvPr/>
          </p:nvPicPr>
          <p:blipFill>
            <a:blip r:embed="rId16" cstate="print"/>
            <a:stretch>
              <a:fillRect/>
            </a:stretch>
          </p:blipFill>
          <p:spPr>
            <a:xfrm>
              <a:off x="1484376" y="979932"/>
              <a:ext cx="573023" cy="291083"/>
            </a:xfrm>
            <a:prstGeom prst="rect">
              <a:avLst/>
            </a:prstGeom>
          </p:spPr>
        </p:pic>
        <p:pic>
          <p:nvPicPr>
            <p:cNvPr id="25" name="object 25"/>
            <p:cNvPicPr/>
            <p:nvPr/>
          </p:nvPicPr>
          <p:blipFill>
            <a:blip r:embed="rId17" cstate="print"/>
            <a:stretch>
              <a:fillRect/>
            </a:stretch>
          </p:blipFill>
          <p:spPr>
            <a:xfrm>
              <a:off x="1868424" y="979932"/>
              <a:ext cx="376427" cy="291083"/>
            </a:xfrm>
            <a:prstGeom prst="rect">
              <a:avLst/>
            </a:prstGeom>
          </p:spPr>
        </p:pic>
        <p:pic>
          <p:nvPicPr>
            <p:cNvPr id="26" name="object 26"/>
            <p:cNvPicPr/>
            <p:nvPr/>
          </p:nvPicPr>
          <p:blipFill>
            <a:blip r:embed="rId18" cstate="print"/>
            <a:stretch>
              <a:fillRect/>
            </a:stretch>
          </p:blipFill>
          <p:spPr>
            <a:xfrm>
              <a:off x="2055876" y="979932"/>
              <a:ext cx="702563" cy="291083"/>
            </a:xfrm>
            <a:prstGeom prst="rect">
              <a:avLst/>
            </a:prstGeom>
          </p:spPr>
        </p:pic>
        <p:pic>
          <p:nvPicPr>
            <p:cNvPr id="27" name="object 27"/>
            <p:cNvPicPr/>
            <p:nvPr/>
          </p:nvPicPr>
          <p:blipFill>
            <a:blip r:embed="rId19" cstate="print"/>
            <a:stretch>
              <a:fillRect/>
            </a:stretch>
          </p:blipFill>
          <p:spPr>
            <a:xfrm>
              <a:off x="2569464" y="979932"/>
              <a:ext cx="475488" cy="291083"/>
            </a:xfrm>
            <a:prstGeom prst="rect">
              <a:avLst/>
            </a:prstGeom>
          </p:spPr>
        </p:pic>
        <p:pic>
          <p:nvPicPr>
            <p:cNvPr id="28" name="object 28"/>
            <p:cNvPicPr/>
            <p:nvPr/>
          </p:nvPicPr>
          <p:blipFill>
            <a:blip r:embed="rId20" cstate="print"/>
            <a:stretch>
              <a:fillRect/>
            </a:stretch>
          </p:blipFill>
          <p:spPr>
            <a:xfrm>
              <a:off x="2855976" y="979932"/>
              <a:ext cx="574548" cy="291083"/>
            </a:xfrm>
            <a:prstGeom prst="rect">
              <a:avLst/>
            </a:prstGeom>
          </p:spPr>
        </p:pic>
        <p:pic>
          <p:nvPicPr>
            <p:cNvPr id="29" name="object 29"/>
            <p:cNvPicPr/>
            <p:nvPr/>
          </p:nvPicPr>
          <p:blipFill>
            <a:blip r:embed="rId21" cstate="print"/>
            <a:stretch>
              <a:fillRect/>
            </a:stretch>
          </p:blipFill>
          <p:spPr>
            <a:xfrm>
              <a:off x="3241548" y="979932"/>
              <a:ext cx="565403" cy="291083"/>
            </a:xfrm>
            <a:prstGeom prst="rect">
              <a:avLst/>
            </a:prstGeom>
          </p:spPr>
        </p:pic>
        <p:pic>
          <p:nvPicPr>
            <p:cNvPr id="30" name="object 30"/>
            <p:cNvPicPr/>
            <p:nvPr/>
          </p:nvPicPr>
          <p:blipFill>
            <a:blip r:embed="rId22" cstate="print"/>
            <a:stretch>
              <a:fillRect/>
            </a:stretch>
          </p:blipFill>
          <p:spPr>
            <a:xfrm>
              <a:off x="3617975" y="979932"/>
              <a:ext cx="493775" cy="291083"/>
            </a:xfrm>
            <a:prstGeom prst="rect">
              <a:avLst/>
            </a:prstGeom>
          </p:spPr>
        </p:pic>
        <p:pic>
          <p:nvPicPr>
            <p:cNvPr id="31" name="object 31"/>
            <p:cNvPicPr/>
            <p:nvPr/>
          </p:nvPicPr>
          <p:blipFill>
            <a:blip r:embed="rId23" cstate="print"/>
            <a:stretch>
              <a:fillRect/>
            </a:stretch>
          </p:blipFill>
          <p:spPr>
            <a:xfrm>
              <a:off x="126492" y="979932"/>
              <a:ext cx="4271771" cy="306324"/>
            </a:xfrm>
            <a:prstGeom prst="rect">
              <a:avLst/>
            </a:prstGeom>
          </p:spPr>
        </p:pic>
        <p:pic>
          <p:nvPicPr>
            <p:cNvPr id="32" name="object 32"/>
            <p:cNvPicPr/>
            <p:nvPr/>
          </p:nvPicPr>
          <p:blipFill>
            <a:blip r:embed="rId24" cstate="print"/>
            <a:stretch>
              <a:fillRect/>
            </a:stretch>
          </p:blipFill>
          <p:spPr>
            <a:xfrm>
              <a:off x="22860" y="1193292"/>
              <a:ext cx="969263" cy="291083"/>
            </a:xfrm>
            <a:prstGeom prst="rect">
              <a:avLst/>
            </a:prstGeom>
          </p:spPr>
        </p:pic>
        <p:pic>
          <p:nvPicPr>
            <p:cNvPr id="33" name="object 33"/>
            <p:cNvPicPr/>
            <p:nvPr/>
          </p:nvPicPr>
          <p:blipFill>
            <a:blip r:embed="rId25" cstate="print"/>
            <a:stretch>
              <a:fillRect/>
            </a:stretch>
          </p:blipFill>
          <p:spPr>
            <a:xfrm>
              <a:off x="816864" y="1193292"/>
              <a:ext cx="387095" cy="291083"/>
            </a:xfrm>
            <a:prstGeom prst="rect">
              <a:avLst/>
            </a:prstGeom>
          </p:spPr>
        </p:pic>
        <p:pic>
          <p:nvPicPr>
            <p:cNvPr id="34" name="object 34"/>
            <p:cNvPicPr/>
            <p:nvPr/>
          </p:nvPicPr>
          <p:blipFill>
            <a:blip r:embed="rId26" cstate="print"/>
            <a:stretch>
              <a:fillRect/>
            </a:stretch>
          </p:blipFill>
          <p:spPr>
            <a:xfrm>
              <a:off x="1028700" y="1193292"/>
              <a:ext cx="414528" cy="291083"/>
            </a:xfrm>
            <a:prstGeom prst="rect">
              <a:avLst/>
            </a:prstGeom>
          </p:spPr>
        </p:pic>
        <p:pic>
          <p:nvPicPr>
            <p:cNvPr id="35" name="object 35"/>
            <p:cNvPicPr/>
            <p:nvPr/>
          </p:nvPicPr>
          <p:blipFill>
            <a:blip r:embed="rId27" cstate="print"/>
            <a:stretch>
              <a:fillRect/>
            </a:stretch>
          </p:blipFill>
          <p:spPr>
            <a:xfrm>
              <a:off x="1267968" y="1193292"/>
              <a:ext cx="1045463" cy="291083"/>
            </a:xfrm>
            <a:prstGeom prst="rect">
              <a:avLst/>
            </a:prstGeom>
          </p:spPr>
        </p:pic>
        <p:pic>
          <p:nvPicPr>
            <p:cNvPr id="36" name="object 36"/>
            <p:cNvPicPr/>
            <p:nvPr/>
          </p:nvPicPr>
          <p:blipFill>
            <a:blip r:embed="rId28" cstate="print"/>
            <a:stretch>
              <a:fillRect/>
            </a:stretch>
          </p:blipFill>
          <p:spPr>
            <a:xfrm>
              <a:off x="2138172" y="1193292"/>
              <a:ext cx="426720" cy="291083"/>
            </a:xfrm>
            <a:prstGeom prst="rect">
              <a:avLst/>
            </a:prstGeom>
          </p:spPr>
        </p:pic>
        <p:pic>
          <p:nvPicPr>
            <p:cNvPr id="37" name="object 37"/>
            <p:cNvPicPr/>
            <p:nvPr/>
          </p:nvPicPr>
          <p:blipFill>
            <a:blip r:embed="rId29" cstate="print"/>
            <a:stretch>
              <a:fillRect/>
            </a:stretch>
          </p:blipFill>
          <p:spPr>
            <a:xfrm>
              <a:off x="2389632" y="1193292"/>
              <a:ext cx="473963" cy="291083"/>
            </a:xfrm>
            <a:prstGeom prst="rect">
              <a:avLst/>
            </a:prstGeom>
          </p:spPr>
        </p:pic>
        <p:pic>
          <p:nvPicPr>
            <p:cNvPr id="38" name="object 38"/>
            <p:cNvPicPr/>
            <p:nvPr/>
          </p:nvPicPr>
          <p:blipFill>
            <a:blip r:embed="rId30" cstate="print"/>
            <a:stretch>
              <a:fillRect/>
            </a:stretch>
          </p:blipFill>
          <p:spPr>
            <a:xfrm>
              <a:off x="126492" y="1193292"/>
              <a:ext cx="3136391" cy="306323"/>
            </a:xfrm>
            <a:prstGeom prst="rect">
              <a:avLst/>
            </a:prstGeom>
          </p:spPr>
        </p:pic>
        <p:pic>
          <p:nvPicPr>
            <p:cNvPr id="39" name="object 39"/>
            <p:cNvPicPr/>
            <p:nvPr/>
          </p:nvPicPr>
          <p:blipFill>
            <a:blip r:embed="rId31" cstate="print"/>
            <a:stretch>
              <a:fillRect/>
            </a:stretch>
          </p:blipFill>
          <p:spPr>
            <a:xfrm>
              <a:off x="3025139" y="1193292"/>
              <a:ext cx="281939" cy="291083"/>
            </a:xfrm>
            <a:prstGeom prst="rect">
              <a:avLst/>
            </a:prstGeom>
          </p:spPr>
        </p:pic>
        <p:pic>
          <p:nvPicPr>
            <p:cNvPr id="40" name="object 40"/>
            <p:cNvPicPr/>
            <p:nvPr/>
          </p:nvPicPr>
          <p:blipFill>
            <a:blip r:embed="rId32" cstate="print"/>
            <a:stretch>
              <a:fillRect/>
            </a:stretch>
          </p:blipFill>
          <p:spPr>
            <a:xfrm>
              <a:off x="3130295" y="1193292"/>
              <a:ext cx="515112" cy="291083"/>
            </a:xfrm>
            <a:prstGeom prst="rect">
              <a:avLst/>
            </a:prstGeom>
          </p:spPr>
        </p:pic>
        <p:pic>
          <p:nvPicPr>
            <p:cNvPr id="41" name="object 41"/>
            <p:cNvPicPr/>
            <p:nvPr/>
          </p:nvPicPr>
          <p:blipFill>
            <a:blip r:embed="rId33" cstate="print"/>
            <a:stretch>
              <a:fillRect/>
            </a:stretch>
          </p:blipFill>
          <p:spPr>
            <a:xfrm>
              <a:off x="3468624" y="1193292"/>
              <a:ext cx="929639" cy="291083"/>
            </a:xfrm>
            <a:prstGeom prst="rect">
              <a:avLst/>
            </a:prstGeom>
          </p:spPr>
        </p:pic>
        <p:pic>
          <p:nvPicPr>
            <p:cNvPr id="42" name="object 42"/>
            <p:cNvPicPr/>
            <p:nvPr/>
          </p:nvPicPr>
          <p:blipFill>
            <a:blip r:embed="rId34" cstate="print"/>
            <a:stretch>
              <a:fillRect/>
            </a:stretch>
          </p:blipFill>
          <p:spPr>
            <a:xfrm>
              <a:off x="22860" y="1406652"/>
              <a:ext cx="387095" cy="291083"/>
            </a:xfrm>
            <a:prstGeom prst="rect">
              <a:avLst/>
            </a:prstGeom>
          </p:spPr>
        </p:pic>
        <p:pic>
          <p:nvPicPr>
            <p:cNvPr id="43" name="object 43"/>
            <p:cNvPicPr/>
            <p:nvPr/>
          </p:nvPicPr>
          <p:blipFill>
            <a:blip r:embed="rId35" cstate="print"/>
            <a:stretch>
              <a:fillRect/>
            </a:stretch>
          </p:blipFill>
          <p:spPr>
            <a:xfrm>
              <a:off x="231648" y="1406652"/>
              <a:ext cx="455676" cy="291083"/>
            </a:xfrm>
            <a:prstGeom prst="rect">
              <a:avLst/>
            </a:prstGeom>
          </p:spPr>
        </p:pic>
        <p:pic>
          <p:nvPicPr>
            <p:cNvPr id="44" name="object 44"/>
            <p:cNvPicPr/>
            <p:nvPr/>
          </p:nvPicPr>
          <p:blipFill>
            <a:blip r:embed="rId36" cstate="print"/>
            <a:stretch>
              <a:fillRect/>
            </a:stretch>
          </p:blipFill>
          <p:spPr>
            <a:xfrm>
              <a:off x="509016" y="1406652"/>
              <a:ext cx="533400" cy="291083"/>
            </a:xfrm>
            <a:prstGeom prst="rect">
              <a:avLst/>
            </a:prstGeom>
          </p:spPr>
        </p:pic>
        <p:pic>
          <p:nvPicPr>
            <p:cNvPr id="45" name="object 45"/>
            <p:cNvPicPr/>
            <p:nvPr/>
          </p:nvPicPr>
          <p:blipFill>
            <a:blip r:embed="rId37" cstate="print"/>
            <a:stretch>
              <a:fillRect/>
            </a:stretch>
          </p:blipFill>
          <p:spPr>
            <a:xfrm>
              <a:off x="865632" y="1406652"/>
              <a:ext cx="544068" cy="291083"/>
            </a:xfrm>
            <a:prstGeom prst="rect">
              <a:avLst/>
            </a:prstGeom>
          </p:spPr>
        </p:pic>
        <p:pic>
          <p:nvPicPr>
            <p:cNvPr id="46" name="object 46"/>
            <p:cNvPicPr/>
            <p:nvPr/>
          </p:nvPicPr>
          <p:blipFill>
            <a:blip r:embed="rId38" cstate="print"/>
            <a:stretch>
              <a:fillRect/>
            </a:stretch>
          </p:blipFill>
          <p:spPr>
            <a:xfrm>
              <a:off x="1231392" y="1406652"/>
              <a:ext cx="495300" cy="291083"/>
            </a:xfrm>
            <a:prstGeom prst="rect">
              <a:avLst/>
            </a:prstGeom>
          </p:spPr>
        </p:pic>
        <p:pic>
          <p:nvPicPr>
            <p:cNvPr id="47" name="object 47"/>
            <p:cNvPicPr/>
            <p:nvPr/>
          </p:nvPicPr>
          <p:blipFill>
            <a:blip r:embed="rId35" cstate="print"/>
            <a:stretch>
              <a:fillRect/>
            </a:stretch>
          </p:blipFill>
          <p:spPr>
            <a:xfrm>
              <a:off x="1548384" y="1406652"/>
              <a:ext cx="455675" cy="291083"/>
            </a:xfrm>
            <a:prstGeom prst="rect">
              <a:avLst/>
            </a:prstGeom>
          </p:spPr>
        </p:pic>
        <p:pic>
          <p:nvPicPr>
            <p:cNvPr id="48" name="object 48"/>
            <p:cNvPicPr/>
            <p:nvPr/>
          </p:nvPicPr>
          <p:blipFill>
            <a:blip r:embed="rId33" cstate="print"/>
            <a:stretch>
              <a:fillRect/>
            </a:stretch>
          </p:blipFill>
          <p:spPr>
            <a:xfrm>
              <a:off x="1825752" y="1406652"/>
              <a:ext cx="929640" cy="291083"/>
            </a:xfrm>
            <a:prstGeom prst="rect">
              <a:avLst/>
            </a:prstGeom>
          </p:spPr>
        </p:pic>
        <p:pic>
          <p:nvPicPr>
            <p:cNvPr id="49" name="object 49"/>
            <p:cNvPicPr/>
            <p:nvPr/>
          </p:nvPicPr>
          <p:blipFill>
            <a:blip r:embed="rId34" cstate="print"/>
            <a:stretch>
              <a:fillRect/>
            </a:stretch>
          </p:blipFill>
          <p:spPr>
            <a:xfrm>
              <a:off x="2577083" y="1406652"/>
              <a:ext cx="387096" cy="291083"/>
            </a:xfrm>
            <a:prstGeom prst="rect">
              <a:avLst/>
            </a:prstGeom>
          </p:spPr>
        </p:pic>
        <p:pic>
          <p:nvPicPr>
            <p:cNvPr id="50" name="object 50"/>
            <p:cNvPicPr/>
            <p:nvPr/>
          </p:nvPicPr>
          <p:blipFill>
            <a:blip r:embed="rId35" cstate="print"/>
            <a:stretch>
              <a:fillRect/>
            </a:stretch>
          </p:blipFill>
          <p:spPr>
            <a:xfrm>
              <a:off x="2785872" y="1406652"/>
              <a:ext cx="455675" cy="291083"/>
            </a:xfrm>
            <a:prstGeom prst="rect">
              <a:avLst/>
            </a:prstGeom>
          </p:spPr>
        </p:pic>
        <p:pic>
          <p:nvPicPr>
            <p:cNvPr id="51" name="object 51"/>
            <p:cNvPicPr/>
            <p:nvPr/>
          </p:nvPicPr>
          <p:blipFill>
            <a:blip r:embed="rId39" cstate="print"/>
            <a:stretch>
              <a:fillRect/>
            </a:stretch>
          </p:blipFill>
          <p:spPr>
            <a:xfrm>
              <a:off x="3063239" y="1406652"/>
              <a:ext cx="909827" cy="291083"/>
            </a:xfrm>
            <a:prstGeom prst="rect">
              <a:avLst/>
            </a:prstGeom>
          </p:spPr>
        </p:pic>
        <p:pic>
          <p:nvPicPr>
            <p:cNvPr id="52" name="object 52"/>
            <p:cNvPicPr/>
            <p:nvPr/>
          </p:nvPicPr>
          <p:blipFill>
            <a:blip r:embed="rId17" cstate="print"/>
            <a:stretch>
              <a:fillRect/>
            </a:stretch>
          </p:blipFill>
          <p:spPr>
            <a:xfrm>
              <a:off x="3794760" y="1406652"/>
              <a:ext cx="376427" cy="291083"/>
            </a:xfrm>
            <a:prstGeom prst="rect">
              <a:avLst/>
            </a:prstGeom>
          </p:spPr>
        </p:pic>
        <p:pic>
          <p:nvPicPr>
            <p:cNvPr id="53" name="object 53"/>
            <p:cNvPicPr/>
            <p:nvPr/>
          </p:nvPicPr>
          <p:blipFill>
            <a:blip r:embed="rId40" cstate="print"/>
            <a:stretch>
              <a:fillRect/>
            </a:stretch>
          </p:blipFill>
          <p:spPr>
            <a:xfrm>
              <a:off x="3994404" y="1406652"/>
              <a:ext cx="403860" cy="291083"/>
            </a:xfrm>
            <a:prstGeom prst="rect">
              <a:avLst/>
            </a:prstGeom>
          </p:spPr>
        </p:pic>
        <p:pic>
          <p:nvPicPr>
            <p:cNvPr id="54" name="object 54"/>
            <p:cNvPicPr/>
            <p:nvPr/>
          </p:nvPicPr>
          <p:blipFill>
            <a:blip r:embed="rId41" cstate="print"/>
            <a:stretch>
              <a:fillRect/>
            </a:stretch>
          </p:blipFill>
          <p:spPr>
            <a:xfrm>
              <a:off x="22860" y="1620012"/>
              <a:ext cx="762000" cy="291083"/>
            </a:xfrm>
            <a:prstGeom prst="rect">
              <a:avLst/>
            </a:prstGeom>
          </p:spPr>
        </p:pic>
        <p:pic>
          <p:nvPicPr>
            <p:cNvPr id="55" name="object 55"/>
            <p:cNvPicPr/>
            <p:nvPr/>
          </p:nvPicPr>
          <p:blipFill>
            <a:blip r:embed="rId17" cstate="print"/>
            <a:stretch>
              <a:fillRect/>
            </a:stretch>
          </p:blipFill>
          <p:spPr>
            <a:xfrm>
              <a:off x="603504" y="1620012"/>
              <a:ext cx="376428" cy="291083"/>
            </a:xfrm>
            <a:prstGeom prst="rect">
              <a:avLst/>
            </a:prstGeom>
          </p:spPr>
        </p:pic>
        <p:pic>
          <p:nvPicPr>
            <p:cNvPr id="56" name="object 56"/>
            <p:cNvPicPr/>
            <p:nvPr/>
          </p:nvPicPr>
          <p:blipFill>
            <a:blip r:embed="rId42" cstate="print"/>
            <a:stretch>
              <a:fillRect/>
            </a:stretch>
          </p:blipFill>
          <p:spPr>
            <a:xfrm>
              <a:off x="800100" y="1620012"/>
              <a:ext cx="454151" cy="291083"/>
            </a:xfrm>
            <a:prstGeom prst="rect">
              <a:avLst/>
            </a:prstGeom>
          </p:spPr>
        </p:pic>
        <p:pic>
          <p:nvPicPr>
            <p:cNvPr id="57" name="object 57"/>
            <p:cNvPicPr/>
            <p:nvPr/>
          </p:nvPicPr>
          <p:blipFill>
            <a:blip r:embed="rId43" cstate="print"/>
            <a:stretch>
              <a:fillRect/>
            </a:stretch>
          </p:blipFill>
          <p:spPr>
            <a:xfrm>
              <a:off x="1074420" y="1620012"/>
              <a:ext cx="533400" cy="291083"/>
            </a:xfrm>
            <a:prstGeom prst="rect">
              <a:avLst/>
            </a:prstGeom>
          </p:spPr>
        </p:pic>
        <p:pic>
          <p:nvPicPr>
            <p:cNvPr id="58" name="object 58"/>
            <p:cNvPicPr/>
            <p:nvPr/>
          </p:nvPicPr>
          <p:blipFill>
            <a:blip r:embed="rId44" cstate="print"/>
            <a:stretch>
              <a:fillRect/>
            </a:stretch>
          </p:blipFill>
          <p:spPr>
            <a:xfrm>
              <a:off x="1426464" y="1620012"/>
              <a:ext cx="356616" cy="291083"/>
            </a:xfrm>
            <a:prstGeom prst="rect">
              <a:avLst/>
            </a:prstGeom>
          </p:spPr>
        </p:pic>
        <p:pic>
          <p:nvPicPr>
            <p:cNvPr id="59" name="object 59"/>
            <p:cNvPicPr/>
            <p:nvPr/>
          </p:nvPicPr>
          <p:blipFill>
            <a:blip r:embed="rId45" cstate="print"/>
            <a:stretch>
              <a:fillRect/>
            </a:stretch>
          </p:blipFill>
          <p:spPr>
            <a:xfrm>
              <a:off x="1603248" y="1620012"/>
              <a:ext cx="515112" cy="291083"/>
            </a:xfrm>
            <a:prstGeom prst="rect">
              <a:avLst/>
            </a:prstGeom>
          </p:spPr>
        </p:pic>
        <p:pic>
          <p:nvPicPr>
            <p:cNvPr id="60" name="object 60"/>
            <p:cNvPicPr/>
            <p:nvPr/>
          </p:nvPicPr>
          <p:blipFill>
            <a:blip r:embed="rId34" cstate="print"/>
            <a:stretch>
              <a:fillRect/>
            </a:stretch>
          </p:blipFill>
          <p:spPr>
            <a:xfrm>
              <a:off x="1938527" y="1620012"/>
              <a:ext cx="387095" cy="291083"/>
            </a:xfrm>
            <a:prstGeom prst="rect">
              <a:avLst/>
            </a:prstGeom>
          </p:spPr>
        </p:pic>
        <p:pic>
          <p:nvPicPr>
            <p:cNvPr id="61" name="object 61"/>
            <p:cNvPicPr/>
            <p:nvPr/>
          </p:nvPicPr>
          <p:blipFill>
            <a:blip r:embed="rId46" cstate="print"/>
            <a:stretch>
              <a:fillRect/>
            </a:stretch>
          </p:blipFill>
          <p:spPr>
            <a:xfrm>
              <a:off x="2144267" y="1620012"/>
              <a:ext cx="455675" cy="291083"/>
            </a:xfrm>
            <a:prstGeom prst="rect">
              <a:avLst/>
            </a:prstGeom>
          </p:spPr>
        </p:pic>
        <p:pic>
          <p:nvPicPr>
            <p:cNvPr id="62" name="object 62"/>
            <p:cNvPicPr/>
            <p:nvPr/>
          </p:nvPicPr>
          <p:blipFill>
            <a:blip r:embed="rId47" cstate="print"/>
            <a:stretch>
              <a:fillRect/>
            </a:stretch>
          </p:blipFill>
          <p:spPr>
            <a:xfrm>
              <a:off x="2418588" y="1620012"/>
              <a:ext cx="533400" cy="291083"/>
            </a:xfrm>
            <a:prstGeom prst="rect">
              <a:avLst/>
            </a:prstGeom>
          </p:spPr>
        </p:pic>
        <p:pic>
          <p:nvPicPr>
            <p:cNvPr id="63" name="object 63"/>
            <p:cNvPicPr/>
            <p:nvPr/>
          </p:nvPicPr>
          <p:blipFill>
            <a:blip r:embed="rId48" cstate="print"/>
            <a:stretch>
              <a:fillRect/>
            </a:stretch>
          </p:blipFill>
          <p:spPr>
            <a:xfrm>
              <a:off x="2772155" y="1620012"/>
              <a:ext cx="722376" cy="291083"/>
            </a:xfrm>
            <a:prstGeom prst="rect">
              <a:avLst/>
            </a:prstGeom>
          </p:spPr>
        </p:pic>
        <p:pic>
          <p:nvPicPr>
            <p:cNvPr id="64" name="object 64"/>
            <p:cNvPicPr/>
            <p:nvPr/>
          </p:nvPicPr>
          <p:blipFill>
            <a:blip r:embed="rId49" cstate="print"/>
            <a:stretch>
              <a:fillRect/>
            </a:stretch>
          </p:blipFill>
          <p:spPr>
            <a:xfrm>
              <a:off x="3313175" y="1620012"/>
              <a:ext cx="406908" cy="291083"/>
            </a:xfrm>
            <a:prstGeom prst="rect">
              <a:avLst/>
            </a:prstGeom>
          </p:spPr>
        </p:pic>
        <p:pic>
          <p:nvPicPr>
            <p:cNvPr id="65" name="object 65"/>
            <p:cNvPicPr/>
            <p:nvPr/>
          </p:nvPicPr>
          <p:blipFill>
            <a:blip r:embed="rId50" cstate="print"/>
            <a:stretch>
              <a:fillRect/>
            </a:stretch>
          </p:blipFill>
          <p:spPr>
            <a:xfrm>
              <a:off x="3538727" y="1620012"/>
              <a:ext cx="859536" cy="306323"/>
            </a:xfrm>
            <a:prstGeom prst="rect">
              <a:avLst/>
            </a:prstGeom>
          </p:spPr>
        </p:pic>
        <p:pic>
          <p:nvPicPr>
            <p:cNvPr id="66" name="object 66"/>
            <p:cNvPicPr/>
            <p:nvPr/>
          </p:nvPicPr>
          <p:blipFill>
            <a:blip r:embed="rId51" cstate="print"/>
            <a:stretch>
              <a:fillRect/>
            </a:stretch>
          </p:blipFill>
          <p:spPr>
            <a:xfrm>
              <a:off x="22860" y="1833372"/>
              <a:ext cx="576072" cy="291083"/>
            </a:xfrm>
            <a:prstGeom prst="rect">
              <a:avLst/>
            </a:prstGeom>
          </p:spPr>
        </p:pic>
        <p:pic>
          <p:nvPicPr>
            <p:cNvPr id="67" name="object 67"/>
            <p:cNvPicPr/>
            <p:nvPr/>
          </p:nvPicPr>
          <p:blipFill>
            <a:blip r:embed="rId52" cstate="print"/>
            <a:stretch>
              <a:fillRect/>
            </a:stretch>
          </p:blipFill>
          <p:spPr>
            <a:xfrm>
              <a:off x="492252" y="1833372"/>
              <a:ext cx="563880" cy="291083"/>
            </a:xfrm>
            <a:prstGeom prst="rect">
              <a:avLst/>
            </a:prstGeom>
          </p:spPr>
        </p:pic>
        <p:pic>
          <p:nvPicPr>
            <p:cNvPr id="68" name="object 68"/>
            <p:cNvPicPr/>
            <p:nvPr/>
          </p:nvPicPr>
          <p:blipFill>
            <a:blip r:embed="rId53" cstate="print"/>
            <a:stretch>
              <a:fillRect/>
            </a:stretch>
          </p:blipFill>
          <p:spPr>
            <a:xfrm>
              <a:off x="126492" y="1833372"/>
              <a:ext cx="1554480" cy="306324"/>
            </a:xfrm>
            <a:prstGeom prst="rect">
              <a:avLst/>
            </a:prstGeom>
          </p:spPr>
        </p:pic>
        <p:pic>
          <p:nvPicPr>
            <p:cNvPr id="69" name="object 69"/>
            <p:cNvPicPr/>
            <p:nvPr/>
          </p:nvPicPr>
          <p:blipFill>
            <a:blip r:embed="rId54" cstate="print"/>
            <a:stretch>
              <a:fillRect/>
            </a:stretch>
          </p:blipFill>
          <p:spPr>
            <a:xfrm>
              <a:off x="1572768" y="1833372"/>
              <a:ext cx="416051" cy="291083"/>
            </a:xfrm>
            <a:prstGeom prst="rect">
              <a:avLst/>
            </a:prstGeom>
          </p:spPr>
        </p:pic>
        <p:pic>
          <p:nvPicPr>
            <p:cNvPr id="70" name="object 70"/>
            <p:cNvPicPr/>
            <p:nvPr/>
          </p:nvPicPr>
          <p:blipFill>
            <a:blip r:embed="rId17" cstate="print"/>
            <a:stretch>
              <a:fillRect/>
            </a:stretch>
          </p:blipFill>
          <p:spPr>
            <a:xfrm>
              <a:off x="1751076" y="1833372"/>
              <a:ext cx="376428" cy="291083"/>
            </a:xfrm>
            <a:prstGeom prst="rect">
              <a:avLst/>
            </a:prstGeom>
          </p:spPr>
        </p:pic>
        <p:pic>
          <p:nvPicPr>
            <p:cNvPr id="71" name="object 71"/>
            <p:cNvPicPr/>
            <p:nvPr/>
          </p:nvPicPr>
          <p:blipFill>
            <a:blip r:embed="rId55" cstate="print"/>
            <a:stretch>
              <a:fillRect/>
            </a:stretch>
          </p:blipFill>
          <p:spPr>
            <a:xfrm>
              <a:off x="2019300" y="1833372"/>
              <a:ext cx="544068" cy="291083"/>
            </a:xfrm>
            <a:prstGeom prst="rect">
              <a:avLst/>
            </a:prstGeom>
          </p:spPr>
        </p:pic>
        <p:pic>
          <p:nvPicPr>
            <p:cNvPr id="72" name="object 72"/>
            <p:cNvPicPr/>
            <p:nvPr/>
          </p:nvPicPr>
          <p:blipFill>
            <a:blip r:embed="rId56" cstate="print"/>
            <a:stretch>
              <a:fillRect/>
            </a:stretch>
          </p:blipFill>
          <p:spPr>
            <a:xfrm>
              <a:off x="2456688" y="1833372"/>
              <a:ext cx="544067" cy="291083"/>
            </a:xfrm>
            <a:prstGeom prst="rect">
              <a:avLst/>
            </a:prstGeom>
          </p:spPr>
        </p:pic>
        <p:pic>
          <p:nvPicPr>
            <p:cNvPr id="73" name="object 73"/>
            <p:cNvPicPr/>
            <p:nvPr/>
          </p:nvPicPr>
          <p:blipFill>
            <a:blip r:embed="rId57" cstate="print"/>
            <a:stretch>
              <a:fillRect/>
            </a:stretch>
          </p:blipFill>
          <p:spPr>
            <a:xfrm>
              <a:off x="2894076" y="1833372"/>
              <a:ext cx="452627" cy="291083"/>
            </a:xfrm>
            <a:prstGeom prst="rect">
              <a:avLst/>
            </a:prstGeom>
          </p:spPr>
        </p:pic>
        <p:pic>
          <p:nvPicPr>
            <p:cNvPr id="74" name="object 74"/>
            <p:cNvPicPr/>
            <p:nvPr/>
          </p:nvPicPr>
          <p:blipFill>
            <a:blip r:embed="rId58" cstate="print"/>
            <a:stretch>
              <a:fillRect/>
            </a:stretch>
          </p:blipFill>
          <p:spPr>
            <a:xfrm>
              <a:off x="3240024" y="1833372"/>
              <a:ext cx="909827" cy="291083"/>
            </a:xfrm>
            <a:prstGeom prst="rect">
              <a:avLst/>
            </a:prstGeom>
          </p:spPr>
        </p:pic>
        <p:pic>
          <p:nvPicPr>
            <p:cNvPr id="75" name="object 75"/>
            <p:cNvPicPr/>
            <p:nvPr/>
          </p:nvPicPr>
          <p:blipFill>
            <a:blip r:embed="rId59" cstate="print"/>
            <a:stretch>
              <a:fillRect/>
            </a:stretch>
          </p:blipFill>
          <p:spPr>
            <a:xfrm>
              <a:off x="4041648" y="1833372"/>
              <a:ext cx="356615" cy="291083"/>
            </a:xfrm>
            <a:prstGeom prst="rect">
              <a:avLst/>
            </a:prstGeom>
          </p:spPr>
        </p:pic>
        <p:pic>
          <p:nvPicPr>
            <p:cNvPr id="76" name="object 76"/>
            <p:cNvPicPr/>
            <p:nvPr/>
          </p:nvPicPr>
          <p:blipFill>
            <a:blip r:embed="rId60" cstate="print"/>
            <a:stretch>
              <a:fillRect/>
            </a:stretch>
          </p:blipFill>
          <p:spPr>
            <a:xfrm>
              <a:off x="22860" y="2046732"/>
              <a:ext cx="978408" cy="291083"/>
            </a:xfrm>
            <a:prstGeom prst="rect">
              <a:avLst/>
            </a:prstGeom>
          </p:spPr>
        </p:pic>
        <p:pic>
          <p:nvPicPr>
            <p:cNvPr id="77" name="object 77"/>
            <p:cNvPicPr/>
            <p:nvPr/>
          </p:nvPicPr>
          <p:blipFill>
            <a:blip r:embed="rId61" cstate="print"/>
            <a:stretch>
              <a:fillRect/>
            </a:stretch>
          </p:blipFill>
          <p:spPr>
            <a:xfrm>
              <a:off x="841248" y="2046732"/>
              <a:ext cx="416051" cy="291083"/>
            </a:xfrm>
            <a:prstGeom prst="rect">
              <a:avLst/>
            </a:prstGeom>
          </p:spPr>
        </p:pic>
        <p:pic>
          <p:nvPicPr>
            <p:cNvPr id="78" name="object 78"/>
            <p:cNvPicPr/>
            <p:nvPr/>
          </p:nvPicPr>
          <p:blipFill>
            <a:blip r:embed="rId35" cstate="print"/>
            <a:stretch>
              <a:fillRect/>
            </a:stretch>
          </p:blipFill>
          <p:spPr>
            <a:xfrm>
              <a:off x="1095756" y="2046732"/>
              <a:ext cx="455675" cy="291083"/>
            </a:xfrm>
            <a:prstGeom prst="rect">
              <a:avLst/>
            </a:prstGeom>
          </p:spPr>
        </p:pic>
        <p:pic>
          <p:nvPicPr>
            <p:cNvPr id="79" name="object 79"/>
            <p:cNvPicPr/>
            <p:nvPr/>
          </p:nvPicPr>
          <p:blipFill>
            <a:blip r:embed="rId10" cstate="print"/>
            <a:stretch>
              <a:fillRect/>
            </a:stretch>
          </p:blipFill>
          <p:spPr>
            <a:xfrm>
              <a:off x="1389888" y="2046732"/>
              <a:ext cx="534924" cy="291083"/>
            </a:xfrm>
            <a:prstGeom prst="rect">
              <a:avLst/>
            </a:prstGeom>
          </p:spPr>
        </p:pic>
        <p:pic>
          <p:nvPicPr>
            <p:cNvPr id="80" name="object 80"/>
            <p:cNvPicPr/>
            <p:nvPr/>
          </p:nvPicPr>
          <p:blipFill>
            <a:blip r:embed="rId31" cstate="print"/>
            <a:stretch>
              <a:fillRect/>
            </a:stretch>
          </p:blipFill>
          <p:spPr>
            <a:xfrm>
              <a:off x="1687067" y="2046732"/>
              <a:ext cx="281939" cy="291083"/>
            </a:xfrm>
            <a:prstGeom prst="rect">
              <a:avLst/>
            </a:prstGeom>
          </p:spPr>
        </p:pic>
        <p:pic>
          <p:nvPicPr>
            <p:cNvPr id="81" name="object 81"/>
            <p:cNvPicPr/>
            <p:nvPr/>
          </p:nvPicPr>
          <p:blipFill>
            <a:blip r:embed="rId62" cstate="print"/>
            <a:stretch>
              <a:fillRect/>
            </a:stretch>
          </p:blipFill>
          <p:spPr>
            <a:xfrm>
              <a:off x="1808988" y="2046732"/>
              <a:ext cx="385571" cy="291083"/>
            </a:xfrm>
            <a:prstGeom prst="rect">
              <a:avLst/>
            </a:prstGeom>
          </p:spPr>
        </p:pic>
        <p:pic>
          <p:nvPicPr>
            <p:cNvPr id="82" name="object 82"/>
            <p:cNvPicPr/>
            <p:nvPr/>
          </p:nvPicPr>
          <p:blipFill>
            <a:blip r:embed="rId63" cstate="print"/>
            <a:stretch>
              <a:fillRect/>
            </a:stretch>
          </p:blipFill>
          <p:spPr>
            <a:xfrm>
              <a:off x="2033016" y="2046732"/>
              <a:ext cx="603503" cy="291083"/>
            </a:xfrm>
            <a:prstGeom prst="rect">
              <a:avLst/>
            </a:prstGeom>
          </p:spPr>
        </p:pic>
        <p:pic>
          <p:nvPicPr>
            <p:cNvPr id="83" name="object 83"/>
            <p:cNvPicPr/>
            <p:nvPr/>
          </p:nvPicPr>
          <p:blipFill>
            <a:blip r:embed="rId64" cstate="print"/>
            <a:stretch>
              <a:fillRect/>
            </a:stretch>
          </p:blipFill>
          <p:spPr>
            <a:xfrm>
              <a:off x="2476500" y="2046732"/>
              <a:ext cx="717803" cy="291083"/>
            </a:xfrm>
            <a:prstGeom prst="rect">
              <a:avLst/>
            </a:prstGeom>
          </p:spPr>
        </p:pic>
        <p:pic>
          <p:nvPicPr>
            <p:cNvPr id="84" name="object 84"/>
            <p:cNvPicPr/>
            <p:nvPr/>
          </p:nvPicPr>
          <p:blipFill>
            <a:blip r:embed="rId65" cstate="print"/>
            <a:stretch>
              <a:fillRect/>
            </a:stretch>
          </p:blipFill>
          <p:spPr>
            <a:xfrm>
              <a:off x="3034283" y="2046732"/>
              <a:ext cx="473963" cy="291083"/>
            </a:xfrm>
            <a:prstGeom prst="rect">
              <a:avLst/>
            </a:prstGeom>
          </p:spPr>
        </p:pic>
        <p:pic>
          <p:nvPicPr>
            <p:cNvPr id="85" name="object 85"/>
            <p:cNvPicPr/>
            <p:nvPr/>
          </p:nvPicPr>
          <p:blipFill>
            <a:blip r:embed="rId66" cstate="print"/>
            <a:stretch>
              <a:fillRect/>
            </a:stretch>
          </p:blipFill>
          <p:spPr>
            <a:xfrm>
              <a:off x="3348227" y="2046732"/>
              <a:ext cx="560832" cy="291083"/>
            </a:xfrm>
            <a:prstGeom prst="rect">
              <a:avLst/>
            </a:prstGeom>
          </p:spPr>
        </p:pic>
        <p:pic>
          <p:nvPicPr>
            <p:cNvPr id="86" name="object 86"/>
            <p:cNvPicPr/>
            <p:nvPr/>
          </p:nvPicPr>
          <p:blipFill>
            <a:blip r:embed="rId67" cstate="print"/>
            <a:stretch>
              <a:fillRect/>
            </a:stretch>
          </p:blipFill>
          <p:spPr>
            <a:xfrm>
              <a:off x="3747516" y="2046732"/>
              <a:ext cx="387096" cy="291083"/>
            </a:xfrm>
            <a:prstGeom prst="rect">
              <a:avLst/>
            </a:prstGeom>
          </p:spPr>
        </p:pic>
        <p:pic>
          <p:nvPicPr>
            <p:cNvPr id="87" name="object 87"/>
            <p:cNvPicPr/>
            <p:nvPr/>
          </p:nvPicPr>
          <p:blipFill>
            <a:blip r:embed="rId68" cstate="print"/>
            <a:stretch>
              <a:fillRect/>
            </a:stretch>
          </p:blipFill>
          <p:spPr>
            <a:xfrm>
              <a:off x="3137916" y="2046732"/>
              <a:ext cx="1260348" cy="306324"/>
            </a:xfrm>
            <a:prstGeom prst="rect">
              <a:avLst/>
            </a:prstGeom>
          </p:spPr>
        </p:pic>
        <p:pic>
          <p:nvPicPr>
            <p:cNvPr id="88" name="object 88"/>
            <p:cNvPicPr/>
            <p:nvPr/>
          </p:nvPicPr>
          <p:blipFill>
            <a:blip r:embed="rId69" cstate="print"/>
            <a:stretch>
              <a:fillRect/>
            </a:stretch>
          </p:blipFill>
          <p:spPr>
            <a:xfrm>
              <a:off x="22860" y="2260092"/>
              <a:ext cx="609600" cy="291083"/>
            </a:xfrm>
            <a:prstGeom prst="rect">
              <a:avLst/>
            </a:prstGeom>
          </p:spPr>
        </p:pic>
        <p:pic>
          <p:nvPicPr>
            <p:cNvPr id="89" name="object 89"/>
            <p:cNvPicPr/>
            <p:nvPr/>
          </p:nvPicPr>
          <p:blipFill>
            <a:blip r:embed="rId70" cstate="print"/>
            <a:stretch>
              <a:fillRect/>
            </a:stretch>
          </p:blipFill>
          <p:spPr>
            <a:xfrm>
              <a:off x="460248" y="2260092"/>
              <a:ext cx="664463" cy="291083"/>
            </a:xfrm>
            <a:prstGeom prst="rect">
              <a:avLst/>
            </a:prstGeom>
          </p:spPr>
        </p:pic>
        <p:pic>
          <p:nvPicPr>
            <p:cNvPr id="90" name="object 90"/>
            <p:cNvPicPr/>
            <p:nvPr/>
          </p:nvPicPr>
          <p:blipFill>
            <a:blip r:embed="rId71" cstate="print"/>
            <a:stretch>
              <a:fillRect/>
            </a:stretch>
          </p:blipFill>
          <p:spPr>
            <a:xfrm>
              <a:off x="950976" y="2260092"/>
              <a:ext cx="565404" cy="291083"/>
            </a:xfrm>
            <a:prstGeom prst="rect">
              <a:avLst/>
            </a:prstGeom>
          </p:spPr>
        </p:pic>
        <p:pic>
          <p:nvPicPr>
            <p:cNvPr id="91" name="object 91"/>
            <p:cNvPicPr/>
            <p:nvPr/>
          </p:nvPicPr>
          <p:blipFill>
            <a:blip r:embed="rId72" cstate="print"/>
            <a:stretch>
              <a:fillRect/>
            </a:stretch>
          </p:blipFill>
          <p:spPr>
            <a:xfrm>
              <a:off x="1344168" y="2260092"/>
              <a:ext cx="385572" cy="291083"/>
            </a:xfrm>
            <a:prstGeom prst="rect">
              <a:avLst/>
            </a:prstGeom>
          </p:spPr>
        </p:pic>
        <p:pic>
          <p:nvPicPr>
            <p:cNvPr id="92" name="object 92"/>
            <p:cNvPicPr/>
            <p:nvPr/>
          </p:nvPicPr>
          <p:blipFill>
            <a:blip r:embed="rId73" cstate="print"/>
            <a:stretch>
              <a:fillRect/>
            </a:stretch>
          </p:blipFill>
          <p:spPr>
            <a:xfrm>
              <a:off x="1556004" y="2260092"/>
              <a:ext cx="655319" cy="291083"/>
            </a:xfrm>
            <a:prstGeom prst="rect">
              <a:avLst/>
            </a:prstGeom>
          </p:spPr>
        </p:pic>
        <p:pic>
          <p:nvPicPr>
            <p:cNvPr id="93" name="object 93"/>
            <p:cNvPicPr/>
            <p:nvPr/>
          </p:nvPicPr>
          <p:blipFill>
            <a:blip r:embed="rId74" cstate="print"/>
            <a:stretch>
              <a:fillRect/>
            </a:stretch>
          </p:blipFill>
          <p:spPr>
            <a:xfrm>
              <a:off x="126492" y="2260092"/>
              <a:ext cx="2456687" cy="306323"/>
            </a:xfrm>
            <a:prstGeom prst="rect">
              <a:avLst/>
            </a:prstGeom>
          </p:spPr>
        </p:pic>
        <p:pic>
          <p:nvPicPr>
            <p:cNvPr id="94" name="object 94"/>
            <p:cNvPicPr/>
            <p:nvPr/>
          </p:nvPicPr>
          <p:blipFill>
            <a:blip r:embed="rId75" cstate="print"/>
            <a:stretch>
              <a:fillRect/>
            </a:stretch>
          </p:blipFill>
          <p:spPr>
            <a:xfrm>
              <a:off x="2084832" y="2473452"/>
              <a:ext cx="281939" cy="291083"/>
            </a:xfrm>
            <a:prstGeom prst="rect">
              <a:avLst/>
            </a:prstGeom>
          </p:spPr>
        </p:pic>
        <p:pic>
          <p:nvPicPr>
            <p:cNvPr id="95" name="object 95"/>
            <p:cNvPicPr/>
            <p:nvPr/>
          </p:nvPicPr>
          <p:blipFill>
            <a:blip r:embed="rId76" cstate="print"/>
            <a:stretch>
              <a:fillRect/>
            </a:stretch>
          </p:blipFill>
          <p:spPr>
            <a:xfrm>
              <a:off x="2193036" y="2473452"/>
              <a:ext cx="466343" cy="291083"/>
            </a:xfrm>
            <a:prstGeom prst="rect">
              <a:avLst/>
            </a:prstGeom>
          </p:spPr>
        </p:pic>
        <p:pic>
          <p:nvPicPr>
            <p:cNvPr id="96" name="object 96"/>
            <p:cNvPicPr/>
            <p:nvPr/>
          </p:nvPicPr>
          <p:blipFill>
            <a:blip r:embed="rId77" cstate="print"/>
            <a:stretch>
              <a:fillRect/>
            </a:stretch>
          </p:blipFill>
          <p:spPr>
            <a:xfrm>
              <a:off x="2484120" y="2473452"/>
              <a:ext cx="563879" cy="291083"/>
            </a:xfrm>
            <a:prstGeom prst="rect">
              <a:avLst/>
            </a:prstGeom>
          </p:spPr>
        </p:pic>
        <p:pic>
          <p:nvPicPr>
            <p:cNvPr id="97" name="object 97"/>
            <p:cNvPicPr/>
            <p:nvPr/>
          </p:nvPicPr>
          <p:blipFill>
            <a:blip r:embed="rId78" cstate="print"/>
            <a:stretch>
              <a:fillRect/>
            </a:stretch>
          </p:blipFill>
          <p:spPr>
            <a:xfrm>
              <a:off x="2872739" y="2473452"/>
              <a:ext cx="464820" cy="291083"/>
            </a:xfrm>
            <a:prstGeom prst="rect">
              <a:avLst/>
            </a:prstGeom>
          </p:spPr>
        </p:pic>
        <p:pic>
          <p:nvPicPr>
            <p:cNvPr id="98" name="object 98"/>
            <p:cNvPicPr/>
            <p:nvPr/>
          </p:nvPicPr>
          <p:blipFill>
            <a:blip r:embed="rId79" cstate="print"/>
            <a:stretch>
              <a:fillRect/>
            </a:stretch>
          </p:blipFill>
          <p:spPr>
            <a:xfrm>
              <a:off x="3163824" y="2473452"/>
              <a:ext cx="574548" cy="291083"/>
            </a:xfrm>
            <a:prstGeom prst="rect">
              <a:avLst/>
            </a:prstGeom>
          </p:spPr>
        </p:pic>
        <p:pic>
          <p:nvPicPr>
            <p:cNvPr id="99" name="object 99"/>
            <p:cNvPicPr/>
            <p:nvPr/>
          </p:nvPicPr>
          <p:blipFill>
            <a:blip r:embed="rId17" cstate="print"/>
            <a:stretch>
              <a:fillRect/>
            </a:stretch>
          </p:blipFill>
          <p:spPr>
            <a:xfrm>
              <a:off x="3563112" y="2473452"/>
              <a:ext cx="376427" cy="291083"/>
            </a:xfrm>
            <a:prstGeom prst="rect">
              <a:avLst/>
            </a:prstGeom>
          </p:spPr>
        </p:pic>
        <p:pic>
          <p:nvPicPr>
            <p:cNvPr id="100" name="object 100"/>
            <p:cNvPicPr/>
            <p:nvPr/>
          </p:nvPicPr>
          <p:blipFill>
            <a:blip r:embed="rId80" cstate="print"/>
            <a:stretch>
              <a:fillRect/>
            </a:stretch>
          </p:blipFill>
          <p:spPr>
            <a:xfrm>
              <a:off x="3765804" y="2473452"/>
              <a:ext cx="632460" cy="291083"/>
            </a:xfrm>
            <a:prstGeom prst="rect">
              <a:avLst/>
            </a:prstGeom>
          </p:spPr>
        </p:pic>
        <p:pic>
          <p:nvPicPr>
            <p:cNvPr id="101" name="object 101"/>
            <p:cNvPicPr/>
            <p:nvPr/>
          </p:nvPicPr>
          <p:blipFill>
            <a:blip r:embed="rId81" cstate="print"/>
            <a:stretch>
              <a:fillRect/>
            </a:stretch>
          </p:blipFill>
          <p:spPr>
            <a:xfrm>
              <a:off x="137480" y="2791420"/>
              <a:ext cx="316351" cy="145542"/>
            </a:xfrm>
            <a:prstGeom prst="rect">
              <a:avLst/>
            </a:prstGeom>
          </p:spPr>
        </p:pic>
        <p:pic>
          <p:nvPicPr>
            <p:cNvPr id="102" name="object 102"/>
            <p:cNvPicPr/>
            <p:nvPr/>
          </p:nvPicPr>
          <p:blipFill>
            <a:blip r:embed="rId82" cstate="print"/>
            <a:stretch>
              <a:fillRect/>
            </a:stretch>
          </p:blipFill>
          <p:spPr>
            <a:xfrm>
              <a:off x="371856" y="2686812"/>
              <a:ext cx="544067" cy="291084"/>
            </a:xfrm>
            <a:prstGeom prst="rect">
              <a:avLst/>
            </a:prstGeom>
          </p:spPr>
        </p:pic>
        <p:pic>
          <p:nvPicPr>
            <p:cNvPr id="103" name="object 103"/>
            <p:cNvPicPr/>
            <p:nvPr/>
          </p:nvPicPr>
          <p:blipFill>
            <a:blip r:embed="rId83" cstate="print"/>
            <a:stretch>
              <a:fillRect/>
            </a:stretch>
          </p:blipFill>
          <p:spPr>
            <a:xfrm>
              <a:off x="722376" y="2686812"/>
              <a:ext cx="455675" cy="291084"/>
            </a:xfrm>
            <a:prstGeom prst="rect">
              <a:avLst/>
            </a:prstGeom>
          </p:spPr>
        </p:pic>
        <p:pic>
          <p:nvPicPr>
            <p:cNvPr id="104" name="object 104"/>
            <p:cNvPicPr/>
            <p:nvPr/>
          </p:nvPicPr>
          <p:blipFill>
            <a:blip r:embed="rId84" cstate="print"/>
            <a:stretch>
              <a:fillRect/>
            </a:stretch>
          </p:blipFill>
          <p:spPr>
            <a:xfrm>
              <a:off x="982980" y="2686812"/>
              <a:ext cx="766571" cy="291084"/>
            </a:xfrm>
            <a:prstGeom prst="rect">
              <a:avLst/>
            </a:prstGeom>
          </p:spPr>
        </p:pic>
        <p:pic>
          <p:nvPicPr>
            <p:cNvPr id="105" name="object 105"/>
            <p:cNvPicPr/>
            <p:nvPr/>
          </p:nvPicPr>
          <p:blipFill>
            <a:blip r:embed="rId31" cstate="print"/>
            <a:stretch>
              <a:fillRect/>
            </a:stretch>
          </p:blipFill>
          <p:spPr>
            <a:xfrm>
              <a:off x="1511808" y="2686812"/>
              <a:ext cx="281939" cy="291084"/>
            </a:xfrm>
            <a:prstGeom prst="rect">
              <a:avLst/>
            </a:prstGeom>
          </p:spPr>
        </p:pic>
      </p:grpSp>
      <p:sp>
        <p:nvSpPr>
          <p:cNvPr id="106" name="object 106"/>
          <p:cNvSpPr txBox="1"/>
          <p:nvPr/>
        </p:nvSpPr>
        <p:spPr>
          <a:xfrm>
            <a:off x="121666" y="805434"/>
            <a:ext cx="4166235" cy="2160270"/>
          </a:xfrm>
          <a:prstGeom prst="rect">
            <a:avLst/>
          </a:prstGeom>
        </p:spPr>
        <p:txBody>
          <a:bodyPr vert="horz" wrap="square" lIns="0" tIns="12700" rIns="0" bIns="0" rtlCol="0">
            <a:spAutoFit/>
          </a:bodyPr>
          <a:lstStyle/>
          <a:p>
            <a:pPr marL="12700" marR="5080" algn="just">
              <a:lnSpc>
                <a:spcPct val="100000"/>
              </a:lnSpc>
              <a:spcBef>
                <a:spcPts val="100"/>
              </a:spcBef>
            </a:pPr>
            <a:r>
              <a:rPr sz="1400" dirty="0">
                <a:latin typeface="Times New Roman"/>
                <a:cs typeface="Times New Roman"/>
              </a:rPr>
              <a:t>Problem </a:t>
            </a:r>
            <a:r>
              <a:rPr sz="1400" spc="-5" dirty="0">
                <a:latin typeface="Times New Roman"/>
                <a:cs typeface="Times New Roman"/>
              </a:rPr>
              <a:t>solving with </a:t>
            </a:r>
            <a:r>
              <a:rPr sz="1400" dirty="0">
                <a:latin typeface="Times New Roman"/>
                <a:cs typeface="Times New Roman"/>
              </a:rPr>
              <a:t>a </a:t>
            </a:r>
            <a:r>
              <a:rPr sz="1400" spc="-5" dirty="0">
                <a:latin typeface="Times New Roman"/>
                <a:cs typeface="Times New Roman"/>
              </a:rPr>
              <a:t>computer means processing data.  </a:t>
            </a:r>
            <a:r>
              <a:rPr sz="1400" u="sng" spc="-55" dirty="0">
                <a:uFill>
                  <a:solidFill>
                    <a:srgbClr val="000000"/>
                  </a:solidFill>
                </a:uFill>
                <a:latin typeface="Times New Roman"/>
                <a:cs typeface="Times New Roman"/>
              </a:rPr>
              <a:t>To </a:t>
            </a:r>
            <a:r>
              <a:rPr sz="1400" u="sng" spc="-5" dirty="0">
                <a:uFill>
                  <a:solidFill>
                    <a:srgbClr val="000000"/>
                  </a:solidFill>
                </a:uFill>
                <a:latin typeface="Times New Roman"/>
                <a:cs typeface="Times New Roman"/>
              </a:rPr>
              <a:t>process data, we need to </a:t>
            </a:r>
            <a:r>
              <a:rPr sz="1400" b="1" u="sng" spc="-5" dirty="0">
                <a:uFill>
                  <a:solidFill>
                    <a:srgbClr val="000000"/>
                  </a:solidFill>
                </a:uFill>
                <a:latin typeface="Times New Roman"/>
                <a:cs typeface="Times New Roman"/>
              </a:rPr>
              <a:t>define </a:t>
            </a:r>
            <a:r>
              <a:rPr sz="1400" b="1" u="sng" dirty="0">
                <a:uFill>
                  <a:solidFill>
                    <a:srgbClr val="000000"/>
                  </a:solidFill>
                </a:uFill>
                <a:latin typeface="Times New Roman"/>
                <a:cs typeface="Times New Roman"/>
              </a:rPr>
              <a:t>the </a:t>
            </a:r>
            <a:r>
              <a:rPr sz="1400" b="1" u="sng" spc="-5" dirty="0">
                <a:uFill>
                  <a:solidFill>
                    <a:srgbClr val="000000"/>
                  </a:solidFill>
                </a:uFill>
                <a:latin typeface="Times New Roman"/>
                <a:cs typeface="Times New Roman"/>
              </a:rPr>
              <a:t>data </a:t>
            </a:r>
            <a:r>
              <a:rPr sz="1400" b="1" u="sng" dirty="0">
                <a:uFill>
                  <a:solidFill>
                    <a:srgbClr val="000000"/>
                  </a:solidFill>
                </a:uFill>
                <a:latin typeface="Times New Roman"/>
                <a:cs typeface="Times New Roman"/>
              </a:rPr>
              <a:t>type </a:t>
            </a:r>
            <a:r>
              <a:rPr sz="1400" u="sng" spc="-10" dirty="0">
                <a:uFill>
                  <a:solidFill>
                    <a:srgbClr val="000000"/>
                  </a:solidFill>
                </a:uFill>
                <a:latin typeface="Times New Roman"/>
                <a:cs typeface="Times New Roman"/>
              </a:rPr>
              <a:t>and </a:t>
            </a:r>
            <a:r>
              <a:rPr sz="1400" b="1" u="sng" dirty="0">
                <a:uFill>
                  <a:solidFill>
                    <a:srgbClr val="000000"/>
                  </a:solidFill>
                </a:uFill>
                <a:latin typeface="Times New Roman"/>
                <a:cs typeface="Times New Roman"/>
              </a:rPr>
              <a:t>the </a:t>
            </a:r>
            <a:r>
              <a:rPr sz="1400" b="1" dirty="0">
                <a:latin typeface="Times New Roman"/>
                <a:cs typeface="Times New Roman"/>
              </a:rPr>
              <a:t> </a:t>
            </a:r>
            <a:r>
              <a:rPr sz="1400" b="1" u="sng" spc="-5" dirty="0">
                <a:uFill>
                  <a:solidFill>
                    <a:srgbClr val="000000"/>
                  </a:solidFill>
                </a:uFill>
                <a:latin typeface="Times New Roman"/>
                <a:cs typeface="Times New Roman"/>
              </a:rPr>
              <a:t>operation </a:t>
            </a:r>
            <a:r>
              <a:rPr sz="1400" b="1" u="sng" dirty="0">
                <a:uFill>
                  <a:solidFill>
                    <a:srgbClr val="000000"/>
                  </a:solidFill>
                </a:uFill>
                <a:latin typeface="Times New Roman"/>
                <a:cs typeface="Times New Roman"/>
              </a:rPr>
              <a:t>to </a:t>
            </a:r>
            <a:r>
              <a:rPr sz="1400" b="1" u="sng" spc="-10" dirty="0">
                <a:uFill>
                  <a:solidFill>
                    <a:srgbClr val="000000"/>
                  </a:solidFill>
                </a:uFill>
                <a:latin typeface="Times New Roman"/>
                <a:cs typeface="Times New Roman"/>
              </a:rPr>
              <a:t>be </a:t>
            </a:r>
            <a:r>
              <a:rPr sz="1400" b="1" u="sng" spc="-5" dirty="0">
                <a:uFill>
                  <a:solidFill>
                    <a:srgbClr val="000000"/>
                  </a:solidFill>
                </a:uFill>
                <a:latin typeface="Times New Roman"/>
                <a:cs typeface="Times New Roman"/>
              </a:rPr>
              <a:t>performed </a:t>
            </a:r>
            <a:r>
              <a:rPr sz="1400" b="1" u="sng" dirty="0">
                <a:uFill>
                  <a:solidFill>
                    <a:srgbClr val="000000"/>
                  </a:solidFill>
                </a:uFill>
                <a:latin typeface="Times New Roman"/>
                <a:cs typeface="Times New Roman"/>
              </a:rPr>
              <a:t>on the </a:t>
            </a:r>
            <a:r>
              <a:rPr sz="1400" b="1" u="sng" spc="-5" dirty="0">
                <a:uFill>
                  <a:solidFill>
                    <a:srgbClr val="000000"/>
                  </a:solidFill>
                </a:uFill>
                <a:latin typeface="Times New Roman"/>
                <a:cs typeface="Times New Roman"/>
              </a:rPr>
              <a:t>data</a:t>
            </a:r>
            <a:r>
              <a:rPr sz="1400" spc="-5" dirty="0">
                <a:latin typeface="Times New Roman"/>
                <a:cs typeface="Times New Roman"/>
              </a:rPr>
              <a:t>. The definition  </a:t>
            </a:r>
            <a:r>
              <a:rPr sz="1400" dirty="0">
                <a:latin typeface="Times New Roman"/>
                <a:cs typeface="Times New Roman"/>
              </a:rPr>
              <a:t>of </a:t>
            </a:r>
            <a:r>
              <a:rPr sz="1400" spc="-5" dirty="0">
                <a:latin typeface="Times New Roman"/>
                <a:cs typeface="Times New Roman"/>
              </a:rPr>
              <a:t>the data type and the definition </a:t>
            </a:r>
            <a:r>
              <a:rPr sz="1400" dirty="0">
                <a:latin typeface="Times New Roman"/>
                <a:cs typeface="Times New Roman"/>
              </a:rPr>
              <a:t>of </a:t>
            </a:r>
            <a:r>
              <a:rPr sz="1400" spc="-5" dirty="0">
                <a:latin typeface="Times New Roman"/>
                <a:cs typeface="Times New Roman"/>
              </a:rPr>
              <a:t>the operation to </a:t>
            </a:r>
            <a:r>
              <a:rPr sz="1400" spc="-10" dirty="0">
                <a:latin typeface="Times New Roman"/>
                <a:cs typeface="Times New Roman"/>
              </a:rPr>
              <a:t>be  </a:t>
            </a:r>
            <a:r>
              <a:rPr sz="1400" spc="-5" dirty="0">
                <a:latin typeface="Times New Roman"/>
                <a:cs typeface="Times New Roman"/>
              </a:rPr>
              <a:t>applied to the data </a:t>
            </a:r>
            <a:r>
              <a:rPr sz="1400" dirty="0">
                <a:latin typeface="Times New Roman"/>
                <a:cs typeface="Times New Roman"/>
              </a:rPr>
              <a:t>is </a:t>
            </a:r>
            <a:r>
              <a:rPr sz="1400" spc="-5" dirty="0">
                <a:latin typeface="Times New Roman"/>
                <a:cs typeface="Times New Roman"/>
              </a:rPr>
              <a:t>part </a:t>
            </a:r>
            <a:r>
              <a:rPr sz="1400" dirty="0">
                <a:latin typeface="Times New Roman"/>
                <a:cs typeface="Times New Roman"/>
              </a:rPr>
              <a:t>of </a:t>
            </a:r>
            <a:r>
              <a:rPr sz="1400" spc="-5" dirty="0">
                <a:latin typeface="Times New Roman"/>
                <a:cs typeface="Times New Roman"/>
              </a:rPr>
              <a:t>the idea behind </a:t>
            </a:r>
            <a:r>
              <a:rPr sz="1400" dirty="0">
                <a:latin typeface="Times New Roman"/>
                <a:cs typeface="Times New Roman"/>
              </a:rPr>
              <a:t>an </a:t>
            </a:r>
            <a:r>
              <a:rPr sz="1400" b="1" u="sng" spc="-5" dirty="0">
                <a:solidFill>
                  <a:srgbClr val="3333CC"/>
                </a:solidFill>
                <a:uFill>
                  <a:solidFill>
                    <a:srgbClr val="3333CC"/>
                  </a:solidFill>
                </a:uFill>
                <a:latin typeface="Times New Roman"/>
                <a:cs typeface="Times New Roman"/>
              </a:rPr>
              <a:t>abstract </a:t>
            </a:r>
            <a:r>
              <a:rPr sz="1400" b="1" spc="-5" dirty="0">
                <a:solidFill>
                  <a:srgbClr val="3333CC"/>
                </a:solidFill>
                <a:latin typeface="Times New Roman"/>
                <a:cs typeface="Times New Roman"/>
              </a:rPr>
              <a:t> </a:t>
            </a:r>
            <a:r>
              <a:rPr sz="1400" b="1" u="sng" dirty="0">
                <a:solidFill>
                  <a:srgbClr val="3333CC"/>
                </a:solidFill>
                <a:uFill>
                  <a:solidFill>
                    <a:srgbClr val="3333CC"/>
                  </a:solidFill>
                </a:uFill>
                <a:latin typeface="Times New Roman"/>
                <a:cs typeface="Times New Roman"/>
              </a:rPr>
              <a:t>data </a:t>
            </a:r>
            <a:r>
              <a:rPr sz="1400" b="1" u="sng" spc="-5" dirty="0">
                <a:solidFill>
                  <a:srgbClr val="3333CC"/>
                </a:solidFill>
                <a:uFill>
                  <a:solidFill>
                    <a:srgbClr val="3333CC"/>
                  </a:solidFill>
                </a:uFill>
                <a:latin typeface="Times New Roman"/>
                <a:cs typeface="Times New Roman"/>
              </a:rPr>
              <a:t>type (ADT)</a:t>
            </a:r>
            <a:r>
              <a:rPr sz="1400" b="1" spc="-5" dirty="0">
                <a:solidFill>
                  <a:srgbClr val="3333CC"/>
                </a:solidFill>
                <a:latin typeface="Times New Roman"/>
                <a:cs typeface="Times New Roman"/>
              </a:rPr>
              <a:t> </a:t>
            </a:r>
            <a:r>
              <a:rPr sz="1400" spc="-5" dirty="0">
                <a:latin typeface="Times New Roman"/>
                <a:cs typeface="Times New Roman"/>
              </a:rPr>
              <a:t>—to hide how the operation </a:t>
            </a:r>
            <a:r>
              <a:rPr sz="1400" spc="-10" dirty="0">
                <a:latin typeface="Times New Roman"/>
                <a:cs typeface="Times New Roman"/>
              </a:rPr>
              <a:t>is  </a:t>
            </a:r>
            <a:r>
              <a:rPr sz="1400" spc="-5" dirty="0">
                <a:latin typeface="Times New Roman"/>
                <a:cs typeface="Times New Roman"/>
              </a:rPr>
              <a:t>performed on the data. </a:t>
            </a:r>
            <a:r>
              <a:rPr sz="1400" spc="-10" dirty="0">
                <a:latin typeface="Times New Roman"/>
                <a:cs typeface="Times New Roman"/>
              </a:rPr>
              <a:t>In </a:t>
            </a:r>
            <a:r>
              <a:rPr sz="1400" spc="-5" dirty="0">
                <a:latin typeface="Times New Roman"/>
                <a:cs typeface="Times New Roman"/>
              </a:rPr>
              <a:t>other words, </a:t>
            </a:r>
            <a:r>
              <a:rPr sz="1400" b="1" u="sng" spc="-5" dirty="0">
                <a:solidFill>
                  <a:srgbClr val="990000"/>
                </a:solidFill>
                <a:uFill>
                  <a:solidFill>
                    <a:srgbClr val="990000"/>
                  </a:solidFill>
                </a:uFill>
                <a:latin typeface="Times New Roman"/>
                <a:cs typeface="Times New Roman"/>
              </a:rPr>
              <a:t>the user </a:t>
            </a:r>
            <a:r>
              <a:rPr sz="1400" b="1" u="sng" dirty="0">
                <a:solidFill>
                  <a:srgbClr val="990000"/>
                </a:solidFill>
                <a:uFill>
                  <a:solidFill>
                    <a:srgbClr val="990000"/>
                  </a:solidFill>
                </a:uFill>
                <a:latin typeface="Times New Roman"/>
                <a:cs typeface="Times New Roman"/>
              </a:rPr>
              <a:t>of </a:t>
            </a:r>
            <a:r>
              <a:rPr sz="1400" b="1" u="sng" spc="5" dirty="0">
                <a:solidFill>
                  <a:srgbClr val="990000"/>
                </a:solidFill>
                <a:uFill>
                  <a:solidFill>
                    <a:srgbClr val="990000"/>
                  </a:solidFill>
                </a:uFill>
                <a:latin typeface="Times New Roman"/>
                <a:cs typeface="Times New Roman"/>
              </a:rPr>
              <a:t>an </a:t>
            </a:r>
            <a:r>
              <a:rPr sz="1400" b="1" spc="360" dirty="0">
                <a:solidFill>
                  <a:srgbClr val="990000"/>
                </a:solidFill>
                <a:latin typeface="Times New Roman"/>
                <a:cs typeface="Times New Roman"/>
              </a:rPr>
              <a:t> </a:t>
            </a:r>
            <a:r>
              <a:rPr sz="1400" b="1" u="sng" spc="-5" dirty="0">
                <a:solidFill>
                  <a:srgbClr val="990000"/>
                </a:solidFill>
                <a:uFill>
                  <a:solidFill>
                    <a:srgbClr val="990000"/>
                  </a:solidFill>
                </a:uFill>
                <a:latin typeface="Times New Roman"/>
                <a:cs typeface="Times New Roman"/>
              </a:rPr>
              <a:t>ADT </a:t>
            </a:r>
            <a:r>
              <a:rPr sz="1400" b="1" u="sng" dirty="0">
                <a:solidFill>
                  <a:srgbClr val="990000"/>
                </a:solidFill>
                <a:uFill>
                  <a:solidFill>
                    <a:srgbClr val="990000"/>
                  </a:solidFill>
                </a:uFill>
                <a:latin typeface="Times New Roman"/>
                <a:cs typeface="Times New Roman"/>
              </a:rPr>
              <a:t>needs </a:t>
            </a:r>
            <a:r>
              <a:rPr sz="1400" b="1" u="sng" spc="-5" dirty="0">
                <a:solidFill>
                  <a:srgbClr val="990000"/>
                </a:solidFill>
                <a:uFill>
                  <a:solidFill>
                    <a:srgbClr val="990000"/>
                  </a:solidFill>
                </a:uFill>
                <a:latin typeface="Times New Roman"/>
                <a:cs typeface="Times New Roman"/>
              </a:rPr>
              <a:t>only </a:t>
            </a:r>
            <a:r>
              <a:rPr sz="1400" b="1" u="sng" spc="-10" dirty="0">
                <a:solidFill>
                  <a:srgbClr val="990000"/>
                </a:solidFill>
                <a:uFill>
                  <a:solidFill>
                    <a:srgbClr val="990000"/>
                  </a:solidFill>
                </a:uFill>
                <a:latin typeface="Times New Roman"/>
                <a:cs typeface="Times New Roman"/>
              </a:rPr>
              <a:t>to </a:t>
            </a:r>
            <a:r>
              <a:rPr sz="1400" b="1" u="sng" spc="-5" dirty="0">
                <a:solidFill>
                  <a:srgbClr val="990000"/>
                </a:solidFill>
                <a:uFill>
                  <a:solidFill>
                    <a:srgbClr val="990000"/>
                  </a:solidFill>
                </a:uFill>
                <a:latin typeface="Times New Roman"/>
                <a:cs typeface="Times New Roman"/>
              </a:rPr>
              <a:t>know that </a:t>
            </a:r>
            <a:r>
              <a:rPr sz="1400" b="1" u="sng" dirty="0">
                <a:solidFill>
                  <a:srgbClr val="990000"/>
                </a:solidFill>
                <a:uFill>
                  <a:solidFill>
                    <a:srgbClr val="990000"/>
                  </a:solidFill>
                </a:uFill>
                <a:latin typeface="Times New Roman"/>
                <a:cs typeface="Times New Roman"/>
              </a:rPr>
              <a:t>a set of </a:t>
            </a:r>
            <a:r>
              <a:rPr sz="1400" b="1" u="sng" spc="-5" dirty="0">
                <a:solidFill>
                  <a:srgbClr val="990000"/>
                </a:solidFill>
                <a:uFill>
                  <a:solidFill>
                    <a:srgbClr val="990000"/>
                  </a:solidFill>
                </a:uFill>
                <a:latin typeface="Times New Roman"/>
                <a:cs typeface="Times New Roman"/>
              </a:rPr>
              <a:t>operations </a:t>
            </a:r>
            <a:r>
              <a:rPr sz="1400" b="1" u="sng" spc="-10" dirty="0">
                <a:solidFill>
                  <a:srgbClr val="990000"/>
                </a:solidFill>
                <a:uFill>
                  <a:solidFill>
                    <a:srgbClr val="990000"/>
                  </a:solidFill>
                </a:uFill>
                <a:latin typeface="Times New Roman"/>
                <a:cs typeface="Times New Roman"/>
              </a:rPr>
              <a:t>are </a:t>
            </a:r>
            <a:r>
              <a:rPr sz="1400" b="1" spc="-10" dirty="0">
                <a:solidFill>
                  <a:srgbClr val="990000"/>
                </a:solidFill>
                <a:latin typeface="Times New Roman"/>
                <a:cs typeface="Times New Roman"/>
              </a:rPr>
              <a:t> </a:t>
            </a:r>
            <a:r>
              <a:rPr sz="1400" b="1" u="sng" spc="-5" dirty="0">
                <a:solidFill>
                  <a:srgbClr val="990000"/>
                </a:solidFill>
                <a:uFill>
                  <a:solidFill>
                    <a:srgbClr val="990000"/>
                  </a:solidFill>
                </a:uFill>
                <a:latin typeface="Times New Roman"/>
                <a:cs typeface="Times New Roman"/>
              </a:rPr>
              <a:t>available for the data type</a:t>
            </a:r>
            <a:r>
              <a:rPr sz="1400" spc="-5" dirty="0">
                <a:latin typeface="Times New Roman"/>
                <a:cs typeface="Times New Roman"/>
              </a:rPr>
              <a:t>, but does not need to know  </a:t>
            </a:r>
            <a:r>
              <a:rPr sz="1400" spc="5" dirty="0">
                <a:latin typeface="Times New Roman"/>
                <a:cs typeface="Times New Roman"/>
              </a:rPr>
              <a:t>how </a:t>
            </a:r>
            <a:r>
              <a:rPr sz="1400" dirty="0">
                <a:latin typeface="Times New Roman"/>
                <a:cs typeface="Times New Roman"/>
              </a:rPr>
              <a:t>they are</a:t>
            </a:r>
            <a:r>
              <a:rPr sz="1400" spc="-80" dirty="0">
                <a:latin typeface="Times New Roman"/>
                <a:cs typeface="Times New Roman"/>
              </a:rPr>
              <a:t> </a:t>
            </a:r>
            <a:r>
              <a:rPr sz="1400" dirty="0">
                <a:latin typeface="Times New Roman"/>
                <a:cs typeface="Times New Roman"/>
              </a:rPr>
              <a:t>applied.</a:t>
            </a:r>
            <a:endParaRPr sz="1400">
              <a:latin typeface="Times New Roman"/>
              <a:cs typeface="Times New Roman"/>
            </a:endParaRPr>
          </a:p>
        </p:txBody>
      </p:sp>
      <p:sp>
        <p:nvSpPr>
          <p:cNvPr id="107" name="object 107"/>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12.36</a:t>
            </a:r>
            <a:endParaRPr sz="600">
              <a:latin typeface="Arial"/>
              <a:cs typeface="Arial"/>
            </a:endParaRPr>
          </a:p>
        </p:txBody>
      </p:sp>
      <p:sp>
        <p:nvSpPr>
          <p:cNvPr id="3" name="object 3"/>
          <p:cNvSpPr txBox="1">
            <a:spLocks noGrp="1"/>
          </p:cNvSpPr>
          <p:nvPr>
            <p:ph type="title"/>
          </p:nvPr>
        </p:nvSpPr>
        <p:spPr>
          <a:xfrm>
            <a:off x="45466" y="5016"/>
            <a:ext cx="1997075"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0000"/>
                </a:solidFill>
                <a:latin typeface="Times New Roman"/>
                <a:cs typeface="Times New Roman"/>
              </a:rPr>
              <a:t>Queue</a:t>
            </a:r>
            <a:r>
              <a:rPr sz="1600" b="1" spc="-25" dirty="0">
                <a:solidFill>
                  <a:srgbClr val="FF0000"/>
                </a:solidFill>
                <a:latin typeface="Times New Roman"/>
                <a:cs typeface="Times New Roman"/>
              </a:rPr>
              <a:t> </a:t>
            </a:r>
            <a:r>
              <a:rPr sz="1600" b="1" spc="-10" dirty="0">
                <a:solidFill>
                  <a:srgbClr val="FF0000"/>
                </a:solidFill>
                <a:latin typeface="Times New Roman"/>
                <a:cs typeface="Times New Roman"/>
              </a:rPr>
              <a:t>implementation</a:t>
            </a:r>
            <a:endParaRPr sz="1600">
              <a:latin typeface="Times New Roman"/>
              <a:cs typeface="Times New Roman"/>
            </a:endParaRPr>
          </a:p>
        </p:txBody>
      </p:sp>
      <p:sp>
        <p:nvSpPr>
          <p:cNvPr id="4" name="object 4"/>
          <p:cNvSpPr txBox="1"/>
          <p:nvPr/>
        </p:nvSpPr>
        <p:spPr>
          <a:xfrm>
            <a:off x="45466" y="271716"/>
            <a:ext cx="4393565" cy="2800350"/>
          </a:xfrm>
          <a:prstGeom prst="rect">
            <a:avLst/>
          </a:prstGeom>
        </p:spPr>
        <p:txBody>
          <a:bodyPr vert="horz" wrap="square" lIns="0" tIns="13335" rIns="0" bIns="0" rtlCol="0">
            <a:spAutoFit/>
          </a:bodyPr>
          <a:lstStyle/>
          <a:p>
            <a:pPr marL="12700" marR="5080" algn="just">
              <a:lnSpc>
                <a:spcPct val="100000"/>
              </a:lnSpc>
              <a:spcBef>
                <a:spcPts val="105"/>
              </a:spcBef>
            </a:pPr>
            <a:r>
              <a:rPr sz="1400" spc="-5" dirty="0">
                <a:latin typeface="Times New Roman"/>
                <a:cs typeface="Times New Roman"/>
              </a:rPr>
              <a:t>At the ADT level, we use the queue </a:t>
            </a:r>
            <a:r>
              <a:rPr sz="1400" spc="-10" dirty="0">
                <a:latin typeface="Times New Roman"/>
                <a:cs typeface="Times New Roman"/>
              </a:rPr>
              <a:t>and its </a:t>
            </a:r>
            <a:r>
              <a:rPr sz="1400" dirty="0">
                <a:latin typeface="Times New Roman"/>
                <a:cs typeface="Times New Roman"/>
              </a:rPr>
              <a:t>four </a:t>
            </a:r>
            <a:r>
              <a:rPr sz="1400" spc="-5" dirty="0">
                <a:latin typeface="Times New Roman"/>
                <a:cs typeface="Times New Roman"/>
              </a:rPr>
              <a:t>operations </a:t>
            </a:r>
            <a:r>
              <a:rPr sz="1400" spc="-15" dirty="0">
                <a:latin typeface="Times New Roman"/>
                <a:cs typeface="Times New Roman"/>
              </a:rPr>
              <a:t>at  </a:t>
            </a:r>
            <a:r>
              <a:rPr sz="1400" spc="-5" dirty="0">
                <a:latin typeface="Times New Roman"/>
                <a:cs typeface="Times New Roman"/>
              </a:rPr>
              <a:t>the implementation level. </a:t>
            </a:r>
            <a:r>
              <a:rPr sz="1400" spc="-60" dirty="0">
                <a:latin typeface="Times New Roman"/>
                <a:cs typeface="Times New Roman"/>
              </a:rPr>
              <a:t>We </a:t>
            </a:r>
            <a:r>
              <a:rPr sz="1400" spc="-5" dirty="0">
                <a:latin typeface="Times New Roman"/>
                <a:cs typeface="Times New Roman"/>
              </a:rPr>
              <a:t>need to choose </a:t>
            </a:r>
            <a:r>
              <a:rPr sz="1400" dirty="0">
                <a:latin typeface="Times New Roman"/>
                <a:cs typeface="Times New Roman"/>
              </a:rPr>
              <a:t>a </a:t>
            </a:r>
            <a:r>
              <a:rPr sz="1400" spc="-5" dirty="0">
                <a:latin typeface="Times New Roman"/>
                <a:cs typeface="Times New Roman"/>
              </a:rPr>
              <a:t>data structure  </a:t>
            </a:r>
            <a:r>
              <a:rPr sz="1400" dirty="0">
                <a:latin typeface="Times New Roman"/>
                <a:cs typeface="Times New Roman"/>
              </a:rPr>
              <a:t>to </a:t>
            </a:r>
            <a:r>
              <a:rPr sz="1400" spc="-5" dirty="0">
                <a:latin typeface="Times New Roman"/>
                <a:cs typeface="Times New Roman"/>
              </a:rPr>
              <a:t>implement </a:t>
            </a:r>
            <a:r>
              <a:rPr sz="1400" dirty="0">
                <a:latin typeface="Times New Roman"/>
                <a:cs typeface="Times New Roman"/>
              </a:rPr>
              <a:t>it. </a:t>
            </a:r>
            <a:r>
              <a:rPr sz="1400" u="sng" dirty="0">
                <a:uFill>
                  <a:solidFill>
                    <a:srgbClr val="000000"/>
                  </a:solidFill>
                </a:uFill>
                <a:latin typeface="Times New Roman"/>
                <a:cs typeface="Times New Roman"/>
              </a:rPr>
              <a:t>A </a:t>
            </a:r>
            <a:r>
              <a:rPr sz="1400" u="sng" spc="-5" dirty="0">
                <a:uFill>
                  <a:solidFill>
                    <a:srgbClr val="000000"/>
                  </a:solidFill>
                </a:uFill>
                <a:latin typeface="Times New Roman"/>
                <a:cs typeface="Times New Roman"/>
              </a:rPr>
              <a:t>queue ADT can be implemented using </a:t>
            </a:r>
            <a:r>
              <a:rPr sz="1400" spc="-5" dirty="0">
                <a:latin typeface="Times New Roman"/>
                <a:cs typeface="Times New Roman"/>
              </a:rPr>
              <a:t> </a:t>
            </a:r>
            <a:r>
              <a:rPr sz="1400" u="sng" spc="-5" dirty="0">
                <a:uFill>
                  <a:solidFill>
                    <a:srgbClr val="000000"/>
                  </a:solidFill>
                </a:uFill>
                <a:latin typeface="Times New Roman"/>
                <a:cs typeface="Times New Roman"/>
              </a:rPr>
              <a:t>either </a:t>
            </a:r>
            <a:r>
              <a:rPr sz="1400" b="1" u="sng" dirty="0">
                <a:uFill>
                  <a:solidFill>
                    <a:srgbClr val="000000"/>
                  </a:solidFill>
                </a:uFill>
                <a:latin typeface="Times New Roman"/>
                <a:cs typeface="Times New Roman"/>
              </a:rPr>
              <a:t>an </a:t>
            </a:r>
            <a:r>
              <a:rPr sz="1400" b="1" u="sng" spc="-5" dirty="0">
                <a:uFill>
                  <a:solidFill>
                    <a:srgbClr val="000000"/>
                  </a:solidFill>
                </a:uFill>
                <a:latin typeface="Times New Roman"/>
                <a:cs typeface="Times New Roman"/>
              </a:rPr>
              <a:t>array </a:t>
            </a:r>
            <a:r>
              <a:rPr sz="1400" u="sng" dirty="0">
                <a:uFill>
                  <a:solidFill>
                    <a:srgbClr val="000000"/>
                  </a:solidFill>
                </a:uFill>
                <a:latin typeface="Times New Roman"/>
                <a:cs typeface="Times New Roman"/>
              </a:rPr>
              <a:t>or </a:t>
            </a:r>
            <a:r>
              <a:rPr sz="1400" b="1" u="sng" dirty="0">
                <a:uFill>
                  <a:solidFill>
                    <a:srgbClr val="000000"/>
                  </a:solidFill>
                </a:uFill>
                <a:latin typeface="Times New Roman"/>
                <a:cs typeface="Times New Roman"/>
              </a:rPr>
              <a:t>a </a:t>
            </a:r>
            <a:r>
              <a:rPr sz="1400" b="1" u="sng" spc="-5" dirty="0">
                <a:uFill>
                  <a:solidFill>
                    <a:srgbClr val="000000"/>
                  </a:solidFill>
                </a:uFill>
                <a:latin typeface="Times New Roman"/>
                <a:cs typeface="Times New Roman"/>
              </a:rPr>
              <a:t>linked </a:t>
            </a:r>
            <a:r>
              <a:rPr sz="1400" b="1" u="sng" dirty="0">
                <a:uFill>
                  <a:solidFill>
                    <a:srgbClr val="000000"/>
                  </a:solidFill>
                </a:uFill>
                <a:latin typeface="Times New Roman"/>
                <a:cs typeface="Times New Roman"/>
              </a:rPr>
              <a:t>list</a:t>
            </a:r>
            <a:r>
              <a:rPr sz="1400" dirty="0">
                <a:latin typeface="Times New Roman"/>
                <a:cs typeface="Times New Roman"/>
              </a:rPr>
              <a:t>. </a:t>
            </a:r>
            <a:r>
              <a:rPr sz="1400" spc="-5" dirty="0">
                <a:latin typeface="Times New Roman"/>
                <a:cs typeface="Times New Roman"/>
              </a:rPr>
              <a:t>Figure </a:t>
            </a:r>
            <a:r>
              <a:rPr sz="1400" dirty="0">
                <a:latin typeface="Times New Roman"/>
                <a:cs typeface="Times New Roman"/>
              </a:rPr>
              <a:t>12.13 </a:t>
            </a:r>
            <a:r>
              <a:rPr sz="1400" spc="-5" dirty="0">
                <a:latin typeface="Times New Roman"/>
                <a:cs typeface="Times New Roman"/>
              </a:rPr>
              <a:t>on page </a:t>
            </a:r>
            <a:r>
              <a:rPr sz="1400" spc="-10" dirty="0">
                <a:latin typeface="Times New Roman"/>
                <a:cs typeface="Times New Roman"/>
              </a:rPr>
              <a:t>329  </a:t>
            </a:r>
            <a:r>
              <a:rPr sz="1400" spc="-5" dirty="0">
                <a:latin typeface="Times New Roman"/>
                <a:cs typeface="Times New Roman"/>
              </a:rPr>
              <a:t>shows </a:t>
            </a:r>
            <a:r>
              <a:rPr sz="1400" dirty="0">
                <a:latin typeface="Times New Roman"/>
                <a:cs typeface="Times New Roman"/>
              </a:rPr>
              <a:t>an </a:t>
            </a:r>
            <a:r>
              <a:rPr sz="1400" spc="-10" dirty="0">
                <a:latin typeface="Times New Roman"/>
                <a:cs typeface="Times New Roman"/>
              </a:rPr>
              <a:t>example </a:t>
            </a:r>
            <a:r>
              <a:rPr sz="1400" spc="-5" dirty="0">
                <a:latin typeface="Times New Roman"/>
                <a:cs typeface="Times New Roman"/>
              </a:rPr>
              <a:t>of </a:t>
            </a:r>
            <a:r>
              <a:rPr sz="1400" dirty="0">
                <a:latin typeface="Times New Roman"/>
                <a:cs typeface="Times New Roman"/>
              </a:rPr>
              <a:t>a </a:t>
            </a:r>
            <a:r>
              <a:rPr sz="1400" spc="-5" dirty="0">
                <a:latin typeface="Times New Roman"/>
                <a:cs typeface="Times New Roman"/>
              </a:rPr>
              <a:t>queue ADT with five items. The  figure also shows how we can implement it. </a:t>
            </a:r>
            <a:r>
              <a:rPr sz="1400" dirty="0">
                <a:latin typeface="Times New Roman"/>
                <a:cs typeface="Times New Roman"/>
              </a:rPr>
              <a:t>In </a:t>
            </a:r>
            <a:r>
              <a:rPr sz="1400" spc="-5" dirty="0">
                <a:latin typeface="Times New Roman"/>
                <a:cs typeface="Times New Roman"/>
              </a:rPr>
              <a:t>the </a:t>
            </a:r>
            <a:r>
              <a:rPr sz="1400" b="1" u="sng" spc="-5" dirty="0">
                <a:uFill>
                  <a:solidFill>
                    <a:srgbClr val="000000"/>
                  </a:solidFill>
                </a:uFill>
                <a:latin typeface="Times New Roman"/>
                <a:cs typeface="Times New Roman"/>
              </a:rPr>
              <a:t>array </a:t>
            </a:r>
            <a:r>
              <a:rPr sz="1400" b="1" spc="-5" dirty="0">
                <a:latin typeface="Times New Roman"/>
                <a:cs typeface="Times New Roman"/>
              </a:rPr>
              <a:t> </a:t>
            </a:r>
            <a:r>
              <a:rPr sz="1400" b="1" u="sng" dirty="0">
                <a:uFill>
                  <a:solidFill>
                    <a:srgbClr val="000000"/>
                  </a:solidFill>
                </a:uFill>
                <a:latin typeface="Times New Roman"/>
                <a:cs typeface="Times New Roman"/>
              </a:rPr>
              <a:t>implementation </a:t>
            </a:r>
            <a:r>
              <a:rPr sz="1400" u="sng" spc="-5" dirty="0">
                <a:uFill>
                  <a:solidFill>
                    <a:srgbClr val="000000"/>
                  </a:solidFill>
                </a:uFill>
                <a:latin typeface="Times New Roman"/>
                <a:cs typeface="Times New Roman"/>
              </a:rPr>
              <a:t>we have </a:t>
            </a:r>
            <a:r>
              <a:rPr sz="1400" u="sng" dirty="0">
                <a:uFill>
                  <a:solidFill>
                    <a:srgbClr val="000000"/>
                  </a:solidFill>
                </a:uFill>
                <a:latin typeface="Times New Roman"/>
                <a:cs typeface="Times New Roman"/>
              </a:rPr>
              <a:t>a </a:t>
            </a:r>
            <a:r>
              <a:rPr sz="1400" u="sng" spc="-5" dirty="0">
                <a:uFill>
                  <a:solidFill>
                    <a:srgbClr val="000000"/>
                  </a:solidFill>
                </a:uFill>
                <a:latin typeface="Times New Roman"/>
                <a:cs typeface="Times New Roman"/>
              </a:rPr>
              <a:t>record with three fields</a:t>
            </a:r>
            <a:r>
              <a:rPr sz="1400" spc="-5" dirty="0">
                <a:latin typeface="Times New Roman"/>
                <a:cs typeface="Times New Roman"/>
              </a:rPr>
              <a:t>. The first  </a:t>
            </a:r>
            <a:r>
              <a:rPr sz="1400" dirty="0">
                <a:latin typeface="Times New Roman"/>
                <a:cs typeface="Times New Roman"/>
              </a:rPr>
              <a:t>field can be used to store </a:t>
            </a:r>
            <a:r>
              <a:rPr sz="1400" spc="-5" dirty="0">
                <a:latin typeface="Times New Roman"/>
                <a:cs typeface="Times New Roman"/>
              </a:rPr>
              <a:t>information </a:t>
            </a:r>
            <a:r>
              <a:rPr sz="1400" dirty="0">
                <a:latin typeface="Times New Roman"/>
                <a:cs typeface="Times New Roman"/>
              </a:rPr>
              <a:t>about </a:t>
            </a:r>
            <a:r>
              <a:rPr sz="1400" spc="5" dirty="0">
                <a:latin typeface="Times New Roman"/>
                <a:cs typeface="Times New Roman"/>
              </a:rPr>
              <a:t>the</a:t>
            </a:r>
            <a:r>
              <a:rPr sz="1400" spc="-175" dirty="0">
                <a:latin typeface="Times New Roman"/>
                <a:cs typeface="Times New Roman"/>
              </a:rPr>
              <a:t> </a:t>
            </a:r>
            <a:r>
              <a:rPr sz="1400" dirty="0">
                <a:latin typeface="Times New Roman"/>
                <a:cs typeface="Times New Roman"/>
              </a:rPr>
              <a:t>queue.</a:t>
            </a:r>
            <a:endParaRPr sz="1400">
              <a:latin typeface="Times New Roman"/>
              <a:cs typeface="Times New Roman"/>
            </a:endParaRPr>
          </a:p>
          <a:p>
            <a:pPr>
              <a:lnSpc>
                <a:spcPct val="100000"/>
              </a:lnSpc>
              <a:spcBef>
                <a:spcPts val="10"/>
              </a:spcBef>
            </a:pPr>
            <a:endParaRPr sz="1450">
              <a:latin typeface="Times New Roman"/>
              <a:cs typeface="Times New Roman"/>
            </a:endParaRPr>
          </a:p>
          <a:p>
            <a:pPr marL="12700" marR="5080" algn="just">
              <a:lnSpc>
                <a:spcPct val="100000"/>
              </a:lnSpc>
              <a:spcBef>
                <a:spcPts val="5"/>
              </a:spcBef>
            </a:pPr>
            <a:r>
              <a:rPr sz="1400" spc="-5" dirty="0">
                <a:latin typeface="Times New Roman"/>
                <a:cs typeface="Times New Roman"/>
              </a:rPr>
              <a:t>The </a:t>
            </a:r>
            <a:r>
              <a:rPr sz="1400" b="1" u="sng" spc="-5" dirty="0">
                <a:uFill>
                  <a:solidFill>
                    <a:srgbClr val="000000"/>
                  </a:solidFill>
                </a:uFill>
                <a:latin typeface="Times New Roman"/>
                <a:cs typeface="Times New Roman"/>
              </a:rPr>
              <a:t>linked </a:t>
            </a:r>
            <a:r>
              <a:rPr sz="1400" b="1" u="sng" spc="5" dirty="0">
                <a:uFill>
                  <a:solidFill>
                    <a:srgbClr val="000000"/>
                  </a:solidFill>
                </a:uFill>
                <a:latin typeface="Times New Roman"/>
                <a:cs typeface="Times New Roman"/>
              </a:rPr>
              <a:t>list </a:t>
            </a:r>
            <a:r>
              <a:rPr sz="1400" b="1" u="sng" spc="-5" dirty="0">
                <a:uFill>
                  <a:solidFill>
                    <a:srgbClr val="000000"/>
                  </a:solidFill>
                </a:uFill>
                <a:latin typeface="Times New Roman"/>
                <a:cs typeface="Times New Roman"/>
              </a:rPr>
              <a:t>implementation</a:t>
            </a:r>
            <a:r>
              <a:rPr sz="1400" b="1" spc="-5" dirty="0">
                <a:latin typeface="Times New Roman"/>
                <a:cs typeface="Times New Roman"/>
              </a:rPr>
              <a:t> </a:t>
            </a:r>
            <a:r>
              <a:rPr sz="1400" spc="-5" dirty="0">
                <a:latin typeface="Times New Roman"/>
                <a:cs typeface="Times New Roman"/>
              </a:rPr>
              <a:t>is similar: we have </a:t>
            </a:r>
            <a:r>
              <a:rPr sz="1400" u="sng" dirty="0">
                <a:uFill>
                  <a:solidFill>
                    <a:srgbClr val="000000"/>
                  </a:solidFill>
                </a:uFill>
                <a:latin typeface="Times New Roman"/>
                <a:cs typeface="Times New Roman"/>
              </a:rPr>
              <a:t>an </a:t>
            </a:r>
            <a:r>
              <a:rPr sz="1400" u="sng" spc="-5" dirty="0">
                <a:uFill>
                  <a:solidFill>
                    <a:srgbClr val="000000"/>
                  </a:solidFill>
                </a:uFill>
                <a:latin typeface="Times New Roman"/>
                <a:cs typeface="Times New Roman"/>
              </a:rPr>
              <a:t>extra </a:t>
            </a:r>
            <a:r>
              <a:rPr sz="1400" spc="-5" dirty="0">
                <a:latin typeface="Times New Roman"/>
                <a:cs typeface="Times New Roman"/>
              </a:rPr>
              <a:t> </a:t>
            </a:r>
            <a:r>
              <a:rPr sz="1400" u="sng" spc="-5" dirty="0">
                <a:uFill>
                  <a:solidFill>
                    <a:srgbClr val="000000"/>
                  </a:solidFill>
                </a:uFill>
                <a:latin typeface="Times New Roman"/>
                <a:cs typeface="Times New Roman"/>
              </a:rPr>
              <a:t>node</a:t>
            </a:r>
            <a:r>
              <a:rPr sz="1400" spc="-5" dirty="0">
                <a:latin typeface="Times New Roman"/>
                <a:cs typeface="Times New Roman"/>
              </a:rPr>
              <a:t> that has the name </a:t>
            </a:r>
            <a:r>
              <a:rPr sz="1400" dirty="0">
                <a:latin typeface="Times New Roman"/>
                <a:cs typeface="Times New Roman"/>
              </a:rPr>
              <a:t>of </a:t>
            </a:r>
            <a:r>
              <a:rPr sz="1400" spc="-5" dirty="0">
                <a:latin typeface="Times New Roman"/>
                <a:cs typeface="Times New Roman"/>
              </a:rPr>
              <a:t>the queue. </a:t>
            </a:r>
            <a:r>
              <a:rPr sz="1400" u="sng" spc="-10" dirty="0">
                <a:uFill>
                  <a:solidFill>
                    <a:srgbClr val="000000"/>
                  </a:solidFill>
                </a:uFill>
                <a:latin typeface="Times New Roman"/>
                <a:cs typeface="Times New Roman"/>
              </a:rPr>
              <a:t>This </a:t>
            </a:r>
            <a:r>
              <a:rPr sz="1400" u="sng" spc="-5" dirty="0">
                <a:uFill>
                  <a:solidFill>
                    <a:srgbClr val="000000"/>
                  </a:solidFill>
                </a:uFill>
                <a:latin typeface="Times New Roman"/>
                <a:cs typeface="Times New Roman"/>
              </a:rPr>
              <a:t>node also has three </a:t>
            </a:r>
            <a:r>
              <a:rPr sz="1400" spc="-5" dirty="0">
                <a:latin typeface="Times New Roman"/>
                <a:cs typeface="Times New Roman"/>
              </a:rPr>
              <a:t> </a:t>
            </a:r>
            <a:r>
              <a:rPr sz="1400" u="sng" spc="-5" dirty="0">
                <a:uFill>
                  <a:solidFill>
                    <a:srgbClr val="000000"/>
                  </a:solidFill>
                </a:uFill>
                <a:latin typeface="Times New Roman"/>
                <a:cs typeface="Times New Roman"/>
              </a:rPr>
              <a:t>fields: </a:t>
            </a:r>
            <a:r>
              <a:rPr sz="1400" u="sng" dirty="0">
                <a:uFill>
                  <a:solidFill>
                    <a:srgbClr val="000000"/>
                  </a:solidFill>
                </a:uFill>
                <a:latin typeface="Times New Roman"/>
                <a:cs typeface="Times New Roman"/>
              </a:rPr>
              <a:t>a </a:t>
            </a:r>
            <a:r>
              <a:rPr sz="1400" u="sng" spc="-5" dirty="0">
                <a:uFill>
                  <a:solidFill>
                    <a:srgbClr val="000000"/>
                  </a:solidFill>
                </a:uFill>
                <a:latin typeface="Times New Roman"/>
                <a:cs typeface="Times New Roman"/>
              </a:rPr>
              <a:t>count, </a:t>
            </a:r>
            <a:r>
              <a:rPr sz="1400" u="sng" dirty="0">
                <a:uFill>
                  <a:solidFill>
                    <a:srgbClr val="000000"/>
                  </a:solidFill>
                </a:uFill>
                <a:latin typeface="Times New Roman"/>
                <a:cs typeface="Times New Roman"/>
              </a:rPr>
              <a:t>a </a:t>
            </a:r>
            <a:r>
              <a:rPr sz="1400" u="sng" spc="-5" dirty="0">
                <a:uFill>
                  <a:solidFill>
                    <a:srgbClr val="000000"/>
                  </a:solidFill>
                </a:uFill>
                <a:latin typeface="Times New Roman"/>
                <a:cs typeface="Times New Roman"/>
              </a:rPr>
              <a:t>pointer that points to the </a:t>
            </a:r>
            <a:r>
              <a:rPr sz="1400" u="sng" dirty="0">
                <a:uFill>
                  <a:solidFill>
                    <a:srgbClr val="000000"/>
                  </a:solidFill>
                </a:uFill>
                <a:latin typeface="Times New Roman"/>
                <a:cs typeface="Times New Roman"/>
              </a:rPr>
              <a:t>front </a:t>
            </a:r>
            <a:r>
              <a:rPr sz="1400" u="sng" spc="-10" dirty="0">
                <a:uFill>
                  <a:solidFill>
                    <a:srgbClr val="000000"/>
                  </a:solidFill>
                </a:uFill>
                <a:latin typeface="Times New Roman"/>
                <a:cs typeface="Times New Roman"/>
              </a:rPr>
              <a:t>element </a:t>
            </a:r>
            <a:r>
              <a:rPr sz="1400" u="sng" spc="-5" dirty="0">
                <a:uFill>
                  <a:solidFill>
                    <a:srgbClr val="000000"/>
                  </a:solidFill>
                </a:uFill>
                <a:latin typeface="Times New Roman"/>
                <a:cs typeface="Times New Roman"/>
              </a:rPr>
              <a:t>and </a:t>
            </a:r>
            <a:r>
              <a:rPr sz="1400" spc="-5" dirty="0">
                <a:latin typeface="Times New Roman"/>
                <a:cs typeface="Times New Roman"/>
              </a:rPr>
              <a:t> </a:t>
            </a:r>
            <a:r>
              <a:rPr sz="1400" u="sng" dirty="0">
                <a:uFill>
                  <a:solidFill>
                    <a:srgbClr val="000000"/>
                  </a:solidFill>
                </a:uFill>
                <a:latin typeface="Times New Roman"/>
                <a:cs typeface="Times New Roman"/>
              </a:rPr>
              <a:t>a pointer that </a:t>
            </a:r>
            <a:r>
              <a:rPr sz="1400" u="sng" spc="5" dirty="0">
                <a:uFill>
                  <a:solidFill>
                    <a:srgbClr val="000000"/>
                  </a:solidFill>
                </a:uFill>
                <a:latin typeface="Times New Roman"/>
                <a:cs typeface="Times New Roman"/>
              </a:rPr>
              <a:t>points </a:t>
            </a:r>
            <a:r>
              <a:rPr sz="1400" u="sng" dirty="0">
                <a:uFill>
                  <a:solidFill>
                    <a:srgbClr val="000000"/>
                  </a:solidFill>
                </a:uFill>
                <a:latin typeface="Times New Roman"/>
                <a:cs typeface="Times New Roman"/>
              </a:rPr>
              <a:t>to </a:t>
            </a:r>
            <a:r>
              <a:rPr sz="1400" u="sng" spc="5" dirty="0">
                <a:uFill>
                  <a:solidFill>
                    <a:srgbClr val="000000"/>
                  </a:solidFill>
                </a:uFill>
                <a:latin typeface="Times New Roman"/>
                <a:cs typeface="Times New Roman"/>
              </a:rPr>
              <a:t>the </a:t>
            </a:r>
            <a:r>
              <a:rPr sz="1400" u="sng" dirty="0">
                <a:uFill>
                  <a:solidFill>
                    <a:srgbClr val="000000"/>
                  </a:solidFill>
                </a:uFill>
                <a:latin typeface="Times New Roman"/>
                <a:cs typeface="Times New Roman"/>
              </a:rPr>
              <a:t>rear</a:t>
            </a:r>
            <a:r>
              <a:rPr sz="1400" u="sng" spc="-195" dirty="0">
                <a:uFill>
                  <a:solidFill>
                    <a:srgbClr val="000000"/>
                  </a:solidFill>
                </a:uFill>
                <a:latin typeface="Times New Roman"/>
                <a:cs typeface="Times New Roman"/>
              </a:rPr>
              <a:t> </a:t>
            </a:r>
            <a:r>
              <a:rPr sz="1400" u="sng" dirty="0">
                <a:uFill>
                  <a:solidFill>
                    <a:srgbClr val="000000"/>
                  </a:solidFill>
                </a:uFill>
                <a:latin typeface="Times New Roman"/>
                <a:cs typeface="Times New Roman"/>
              </a:rPr>
              <a:t>element</a:t>
            </a:r>
            <a:r>
              <a:rPr sz="1400" dirty="0">
                <a:latin typeface="Times New Roman"/>
                <a:cs typeface="Times New Roman"/>
              </a:rPr>
              <a:t>.</a:t>
            </a:r>
            <a:endParaRPr sz="1400">
              <a:latin typeface="Times New Roman"/>
              <a:cs typeface="Times New Roman"/>
            </a:endParaRPr>
          </a:p>
        </p:txBody>
      </p:sp>
      <p:sp>
        <p:nvSpPr>
          <p:cNvPr id="5" name="object 5"/>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12.37</a:t>
            </a:r>
            <a:endParaRPr sz="600">
              <a:latin typeface="Arial"/>
              <a:cs typeface="Arial"/>
            </a:endParaRPr>
          </a:p>
        </p:txBody>
      </p:sp>
      <p:sp>
        <p:nvSpPr>
          <p:cNvPr id="3" name="object 3"/>
          <p:cNvSpPr txBox="1"/>
          <p:nvPr/>
        </p:nvSpPr>
        <p:spPr>
          <a:xfrm>
            <a:off x="1371346" y="3130423"/>
            <a:ext cx="2139950"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333CC"/>
                </a:solidFill>
                <a:latin typeface="Times New Roman"/>
                <a:cs typeface="Times New Roman"/>
              </a:rPr>
              <a:t>Figure </a:t>
            </a:r>
            <a:r>
              <a:rPr sz="1200" b="1" dirty="0">
                <a:solidFill>
                  <a:srgbClr val="3333CC"/>
                </a:solidFill>
                <a:latin typeface="Times New Roman"/>
                <a:cs typeface="Times New Roman"/>
              </a:rPr>
              <a:t>12.13 </a:t>
            </a:r>
            <a:r>
              <a:rPr sz="1000" b="1" spc="-5" dirty="0">
                <a:latin typeface="Times New Roman"/>
                <a:cs typeface="Times New Roman"/>
              </a:rPr>
              <a:t>Queue</a:t>
            </a:r>
            <a:r>
              <a:rPr sz="1000" b="1" spc="-35" dirty="0">
                <a:latin typeface="Times New Roman"/>
                <a:cs typeface="Times New Roman"/>
              </a:rPr>
              <a:t> </a:t>
            </a:r>
            <a:r>
              <a:rPr sz="1000" b="1" spc="-10" dirty="0">
                <a:latin typeface="Times New Roman"/>
                <a:cs typeface="Times New Roman"/>
              </a:rPr>
              <a:t>implementation</a:t>
            </a:r>
            <a:endParaRPr sz="1000">
              <a:latin typeface="Times New Roman"/>
              <a:cs typeface="Times New Roman"/>
            </a:endParaRPr>
          </a:p>
        </p:txBody>
      </p:sp>
      <p:grpSp>
        <p:nvGrpSpPr>
          <p:cNvPr id="4" name="object 4"/>
          <p:cNvGrpSpPr/>
          <p:nvPr/>
        </p:nvGrpSpPr>
        <p:grpSpPr>
          <a:xfrm>
            <a:off x="304" y="0"/>
            <a:ext cx="4596130" cy="3452495"/>
            <a:chOff x="304" y="0"/>
            <a:chExt cx="4596130" cy="3452495"/>
          </a:xfrm>
        </p:grpSpPr>
        <p:pic>
          <p:nvPicPr>
            <p:cNvPr id="5" name="object 5"/>
            <p:cNvPicPr/>
            <p:nvPr/>
          </p:nvPicPr>
          <p:blipFill>
            <a:blip r:embed="rId2" cstate="print"/>
            <a:stretch>
              <a:fillRect/>
            </a:stretch>
          </p:blipFill>
          <p:spPr>
            <a:xfrm>
              <a:off x="87917" y="190500"/>
              <a:ext cx="4458174" cy="2815190"/>
            </a:xfrm>
            <a:prstGeom prst="rect">
              <a:avLst/>
            </a:prstGeom>
          </p:spPr>
        </p:pic>
        <p:sp>
          <p:nvSpPr>
            <p:cNvPr id="6" name="object 6"/>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12.38</a:t>
            </a:r>
            <a:endParaRPr sz="600">
              <a:latin typeface="Arial"/>
              <a:cs typeface="Arial"/>
            </a:endParaRPr>
          </a:p>
        </p:txBody>
      </p:sp>
      <p:grpSp>
        <p:nvGrpSpPr>
          <p:cNvPr id="3" name="object 3"/>
          <p:cNvGrpSpPr/>
          <p:nvPr/>
        </p:nvGrpSpPr>
        <p:grpSpPr>
          <a:xfrm>
            <a:off x="12192" y="63"/>
            <a:ext cx="4572000" cy="685800"/>
            <a:chOff x="12192" y="63"/>
            <a:chExt cx="4572000" cy="685800"/>
          </a:xfrm>
        </p:grpSpPr>
        <p:sp>
          <p:nvSpPr>
            <p:cNvPr id="4" name="object 4"/>
            <p:cNvSpPr/>
            <p:nvPr/>
          </p:nvSpPr>
          <p:spPr>
            <a:xfrm>
              <a:off x="12192" y="63"/>
              <a:ext cx="4572000" cy="685800"/>
            </a:xfrm>
            <a:custGeom>
              <a:avLst/>
              <a:gdLst/>
              <a:ahLst/>
              <a:cxnLst/>
              <a:rect l="l" t="t" r="r" b="b"/>
              <a:pathLst>
                <a:path w="4572000" h="685800">
                  <a:moveTo>
                    <a:pt x="4572000" y="0"/>
                  </a:moveTo>
                  <a:lnTo>
                    <a:pt x="0" y="0"/>
                  </a:lnTo>
                  <a:lnTo>
                    <a:pt x="0" y="685800"/>
                  </a:lnTo>
                  <a:lnTo>
                    <a:pt x="4572000" y="685800"/>
                  </a:lnTo>
                  <a:lnTo>
                    <a:pt x="4572000" y="0"/>
                  </a:lnTo>
                  <a:close/>
                </a:path>
              </a:pathLst>
            </a:custGeom>
            <a:solidFill>
              <a:srgbClr val="33CCFF"/>
            </a:solidFill>
          </p:spPr>
          <p:txBody>
            <a:bodyPr wrap="square" lIns="0" tIns="0" rIns="0" bIns="0" rtlCol="0"/>
            <a:lstStyle/>
            <a:p>
              <a:endParaRPr/>
            </a:p>
          </p:txBody>
        </p:sp>
        <p:sp>
          <p:nvSpPr>
            <p:cNvPr id="5" name="object 5"/>
            <p:cNvSpPr/>
            <p:nvPr/>
          </p:nvSpPr>
          <p:spPr>
            <a:xfrm>
              <a:off x="12192" y="63"/>
              <a:ext cx="4572000" cy="685800"/>
            </a:xfrm>
            <a:custGeom>
              <a:avLst/>
              <a:gdLst/>
              <a:ahLst/>
              <a:cxnLst/>
              <a:rect l="l" t="t" r="r" b="b"/>
              <a:pathLst>
                <a:path w="4572000" h="685800">
                  <a:moveTo>
                    <a:pt x="0" y="685800"/>
                  </a:moveTo>
                  <a:lnTo>
                    <a:pt x="4572000" y="685800"/>
                  </a:lnTo>
                  <a:lnTo>
                    <a:pt x="4572000" y="0"/>
                  </a:lnTo>
                  <a:lnTo>
                    <a:pt x="0" y="0"/>
                  </a:lnTo>
                  <a:lnTo>
                    <a:pt x="0" y="685800"/>
                  </a:lnTo>
                  <a:close/>
                </a:path>
              </a:pathLst>
            </a:custGeom>
            <a:ln w="4762">
              <a:solidFill>
                <a:srgbClr val="000000"/>
              </a:solidFill>
            </a:ln>
          </p:spPr>
          <p:txBody>
            <a:bodyPr wrap="square" lIns="0" tIns="0" rIns="0" bIns="0" rtlCol="0"/>
            <a:lstStyle/>
            <a:p>
              <a:endParaRPr/>
            </a:p>
          </p:txBody>
        </p:sp>
      </p:grpSp>
      <p:sp>
        <p:nvSpPr>
          <p:cNvPr id="9" name="object 9"/>
          <p:cNvSpPr txBox="1">
            <a:spLocks noGrp="1"/>
          </p:cNvSpPr>
          <p:nvPr>
            <p:ph type="title"/>
          </p:nvPr>
        </p:nvSpPr>
        <p:spPr>
          <a:xfrm>
            <a:off x="166559" y="255973"/>
            <a:ext cx="3010535" cy="258404"/>
          </a:xfrm>
          <a:prstGeom prst="rect">
            <a:avLst/>
          </a:prstGeom>
        </p:spPr>
        <p:txBody>
          <a:bodyPr vert="horz" wrap="square" lIns="0" tIns="12065" rIns="0" bIns="0" rtlCol="0">
            <a:spAutoFit/>
          </a:bodyPr>
          <a:lstStyle/>
          <a:p>
            <a:pPr marL="12700">
              <a:lnSpc>
                <a:spcPct val="100000"/>
              </a:lnSpc>
              <a:spcBef>
                <a:spcPts val="95"/>
              </a:spcBef>
              <a:tabLst>
                <a:tab pos="534670" algn="l"/>
              </a:tabLst>
            </a:pPr>
            <a:r>
              <a:rPr sz="1600" b="1" spc="-10" dirty="0" smtClean="0">
                <a:latin typeface="Times New Roman"/>
                <a:cs typeface="Times New Roman"/>
              </a:rPr>
              <a:t>GENERAL </a:t>
            </a:r>
            <a:r>
              <a:rPr sz="1600" b="1" spc="-10" dirty="0">
                <a:latin typeface="Times New Roman"/>
                <a:cs typeface="Times New Roman"/>
              </a:rPr>
              <a:t>LINEAR</a:t>
            </a:r>
            <a:r>
              <a:rPr sz="1600" b="1" spc="-50" dirty="0">
                <a:latin typeface="Times New Roman"/>
                <a:cs typeface="Times New Roman"/>
              </a:rPr>
              <a:t> </a:t>
            </a:r>
            <a:r>
              <a:rPr sz="1600" b="1" spc="-10" dirty="0">
                <a:latin typeface="Times New Roman"/>
                <a:cs typeface="Times New Roman"/>
              </a:rPr>
              <a:t>LISTS</a:t>
            </a:r>
            <a:endParaRPr sz="1600" dirty="0">
              <a:latin typeface="Times New Roman"/>
              <a:cs typeface="Times New Roman"/>
            </a:endParaRPr>
          </a:p>
        </p:txBody>
      </p:sp>
      <p:grpSp>
        <p:nvGrpSpPr>
          <p:cNvPr id="10" name="object 10"/>
          <p:cNvGrpSpPr/>
          <p:nvPr/>
        </p:nvGrpSpPr>
        <p:grpSpPr>
          <a:xfrm>
            <a:off x="60960" y="688911"/>
            <a:ext cx="4261485" cy="1358265"/>
            <a:chOff x="60960" y="688911"/>
            <a:chExt cx="4261485" cy="1358265"/>
          </a:xfrm>
        </p:grpSpPr>
        <p:pic>
          <p:nvPicPr>
            <p:cNvPr id="11" name="object 11"/>
            <p:cNvPicPr/>
            <p:nvPr/>
          </p:nvPicPr>
          <p:blipFill>
            <a:blip r:embed="rId2" cstate="print"/>
            <a:stretch>
              <a:fillRect/>
            </a:stretch>
          </p:blipFill>
          <p:spPr>
            <a:xfrm>
              <a:off x="184136" y="798067"/>
              <a:ext cx="460772" cy="140993"/>
            </a:xfrm>
            <a:prstGeom prst="rect">
              <a:avLst/>
            </a:prstGeom>
          </p:spPr>
        </p:pic>
        <p:pic>
          <p:nvPicPr>
            <p:cNvPr id="12" name="object 12"/>
            <p:cNvPicPr/>
            <p:nvPr/>
          </p:nvPicPr>
          <p:blipFill>
            <a:blip r:embed="rId3" cstate="print"/>
            <a:stretch>
              <a:fillRect/>
            </a:stretch>
          </p:blipFill>
          <p:spPr>
            <a:xfrm>
              <a:off x="583692" y="688911"/>
              <a:ext cx="495300" cy="291084"/>
            </a:xfrm>
            <a:prstGeom prst="rect">
              <a:avLst/>
            </a:prstGeom>
          </p:spPr>
        </p:pic>
        <p:pic>
          <p:nvPicPr>
            <p:cNvPr id="13" name="object 13"/>
            <p:cNvPicPr/>
            <p:nvPr/>
          </p:nvPicPr>
          <p:blipFill>
            <a:blip r:embed="rId4" cstate="print"/>
            <a:stretch>
              <a:fillRect/>
            </a:stretch>
          </p:blipFill>
          <p:spPr>
            <a:xfrm>
              <a:off x="899160" y="688911"/>
              <a:ext cx="731519" cy="291084"/>
            </a:xfrm>
            <a:prstGeom prst="rect">
              <a:avLst/>
            </a:prstGeom>
          </p:spPr>
        </p:pic>
        <p:pic>
          <p:nvPicPr>
            <p:cNvPr id="14" name="object 14"/>
            <p:cNvPicPr/>
            <p:nvPr/>
          </p:nvPicPr>
          <p:blipFill>
            <a:blip r:embed="rId5" cstate="print"/>
            <a:stretch>
              <a:fillRect/>
            </a:stretch>
          </p:blipFill>
          <p:spPr>
            <a:xfrm>
              <a:off x="1450848" y="688911"/>
              <a:ext cx="771144" cy="291084"/>
            </a:xfrm>
            <a:prstGeom prst="rect">
              <a:avLst/>
            </a:prstGeom>
          </p:spPr>
        </p:pic>
        <p:pic>
          <p:nvPicPr>
            <p:cNvPr id="15" name="object 15"/>
            <p:cNvPicPr/>
            <p:nvPr/>
          </p:nvPicPr>
          <p:blipFill>
            <a:blip r:embed="rId6" cstate="print"/>
            <a:stretch>
              <a:fillRect/>
            </a:stretch>
          </p:blipFill>
          <p:spPr>
            <a:xfrm>
              <a:off x="2043683" y="688911"/>
              <a:ext cx="376427" cy="291084"/>
            </a:xfrm>
            <a:prstGeom prst="rect">
              <a:avLst/>
            </a:prstGeom>
          </p:spPr>
        </p:pic>
        <p:pic>
          <p:nvPicPr>
            <p:cNvPr id="16" name="object 16"/>
            <p:cNvPicPr/>
            <p:nvPr/>
          </p:nvPicPr>
          <p:blipFill>
            <a:blip r:embed="rId7" cstate="print"/>
            <a:stretch>
              <a:fillRect/>
            </a:stretch>
          </p:blipFill>
          <p:spPr>
            <a:xfrm>
              <a:off x="2240280" y="688911"/>
              <a:ext cx="455675" cy="291084"/>
            </a:xfrm>
            <a:prstGeom prst="rect">
              <a:avLst/>
            </a:prstGeom>
          </p:spPr>
        </p:pic>
        <p:pic>
          <p:nvPicPr>
            <p:cNvPr id="17" name="object 17"/>
            <p:cNvPicPr/>
            <p:nvPr/>
          </p:nvPicPr>
          <p:blipFill>
            <a:blip r:embed="rId8" cstate="print"/>
            <a:stretch>
              <a:fillRect/>
            </a:stretch>
          </p:blipFill>
          <p:spPr>
            <a:xfrm>
              <a:off x="2516124" y="688911"/>
              <a:ext cx="504444" cy="291084"/>
            </a:xfrm>
            <a:prstGeom prst="rect">
              <a:avLst/>
            </a:prstGeom>
          </p:spPr>
        </p:pic>
        <p:pic>
          <p:nvPicPr>
            <p:cNvPr id="18" name="object 18"/>
            <p:cNvPicPr/>
            <p:nvPr/>
          </p:nvPicPr>
          <p:blipFill>
            <a:blip r:embed="rId9" cstate="print"/>
            <a:stretch>
              <a:fillRect/>
            </a:stretch>
          </p:blipFill>
          <p:spPr>
            <a:xfrm>
              <a:off x="2842260" y="688911"/>
              <a:ext cx="850391" cy="291084"/>
            </a:xfrm>
            <a:prstGeom prst="rect">
              <a:avLst/>
            </a:prstGeom>
          </p:spPr>
        </p:pic>
        <p:pic>
          <p:nvPicPr>
            <p:cNvPr id="19" name="object 19"/>
            <p:cNvPicPr/>
            <p:nvPr/>
          </p:nvPicPr>
          <p:blipFill>
            <a:blip r:embed="rId10" cstate="print"/>
            <a:stretch>
              <a:fillRect/>
            </a:stretch>
          </p:blipFill>
          <p:spPr>
            <a:xfrm>
              <a:off x="3512819" y="688911"/>
              <a:ext cx="809244" cy="291084"/>
            </a:xfrm>
            <a:prstGeom prst="rect">
              <a:avLst/>
            </a:prstGeom>
          </p:spPr>
        </p:pic>
        <p:pic>
          <p:nvPicPr>
            <p:cNvPr id="20" name="object 20"/>
            <p:cNvPicPr/>
            <p:nvPr/>
          </p:nvPicPr>
          <p:blipFill>
            <a:blip r:embed="rId11" cstate="print"/>
            <a:stretch>
              <a:fillRect/>
            </a:stretch>
          </p:blipFill>
          <p:spPr>
            <a:xfrm>
              <a:off x="60960" y="902271"/>
              <a:ext cx="455675" cy="291084"/>
            </a:xfrm>
            <a:prstGeom prst="rect">
              <a:avLst/>
            </a:prstGeom>
          </p:spPr>
        </p:pic>
        <p:pic>
          <p:nvPicPr>
            <p:cNvPr id="21" name="object 21"/>
            <p:cNvPicPr/>
            <p:nvPr/>
          </p:nvPicPr>
          <p:blipFill>
            <a:blip r:embed="rId12" cstate="print"/>
            <a:stretch>
              <a:fillRect/>
            </a:stretch>
          </p:blipFill>
          <p:spPr>
            <a:xfrm>
              <a:off x="332232" y="902271"/>
              <a:ext cx="964691" cy="291084"/>
            </a:xfrm>
            <a:prstGeom prst="rect">
              <a:avLst/>
            </a:prstGeom>
          </p:spPr>
        </p:pic>
        <p:pic>
          <p:nvPicPr>
            <p:cNvPr id="22" name="object 22"/>
            <p:cNvPicPr/>
            <p:nvPr/>
          </p:nvPicPr>
          <p:blipFill>
            <a:blip r:embed="rId13" cstate="print"/>
            <a:stretch>
              <a:fillRect/>
            </a:stretch>
          </p:blipFill>
          <p:spPr>
            <a:xfrm>
              <a:off x="1110996" y="902271"/>
              <a:ext cx="679704" cy="291084"/>
            </a:xfrm>
            <a:prstGeom prst="rect">
              <a:avLst/>
            </a:prstGeom>
          </p:spPr>
        </p:pic>
        <p:pic>
          <p:nvPicPr>
            <p:cNvPr id="23" name="object 23"/>
            <p:cNvPicPr/>
            <p:nvPr/>
          </p:nvPicPr>
          <p:blipFill>
            <a:blip r:embed="rId14" cstate="print"/>
            <a:stretch>
              <a:fillRect/>
            </a:stretch>
          </p:blipFill>
          <p:spPr>
            <a:xfrm>
              <a:off x="1604772" y="902271"/>
              <a:ext cx="534924" cy="291084"/>
            </a:xfrm>
            <a:prstGeom prst="rect">
              <a:avLst/>
            </a:prstGeom>
          </p:spPr>
        </p:pic>
        <p:pic>
          <p:nvPicPr>
            <p:cNvPr id="24" name="object 24"/>
            <p:cNvPicPr/>
            <p:nvPr/>
          </p:nvPicPr>
          <p:blipFill>
            <a:blip r:embed="rId15" cstate="print"/>
            <a:stretch>
              <a:fillRect/>
            </a:stretch>
          </p:blipFill>
          <p:spPr>
            <a:xfrm>
              <a:off x="1901952" y="902271"/>
              <a:ext cx="281940" cy="291084"/>
            </a:xfrm>
            <a:prstGeom prst="rect">
              <a:avLst/>
            </a:prstGeom>
          </p:spPr>
        </p:pic>
        <p:pic>
          <p:nvPicPr>
            <p:cNvPr id="25" name="object 25"/>
            <p:cNvPicPr/>
            <p:nvPr/>
          </p:nvPicPr>
          <p:blipFill>
            <a:blip r:embed="rId16" cstate="print"/>
            <a:stretch>
              <a:fillRect/>
            </a:stretch>
          </p:blipFill>
          <p:spPr>
            <a:xfrm>
              <a:off x="1999488" y="902271"/>
              <a:ext cx="356616" cy="291084"/>
            </a:xfrm>
            <a:prstGeom prst="rect">
              <a:avLst/>
            </a:prstGeom>
          </p:spPr>
        </p:pic>
        <p:pic>
          <p:nvPicPr>
            <p:cNvPr id="26" name="object 26"/>
            <p:cNvPicPr/>
            <p:nvPr/>
          </p:nvPicPr>
          <p:blipFill>
            <a:blip r:embed="rId17" cstate="print"/>
            <a:stretch>
              <a:fillRect/>
            </a:stretch>
          </p:blipFill>
          <p:spPr>
            <a:xfrm>
              <a:off x="2171700" y="902271"/>
              <a:ext cx="801624" cy="291084"/>
            </a:xfrm>
            <a:prstGeom prst="rect">
              <a:avLst/>
            </a:prstGeom>
          </p:spPr>
        </p:pic>
        <p:pic>
          <p:nvPicPr>
            <p:cNvPr id="27" name="object 27"/>
            <p:cNvPicPr/>
            <p:nvPr/>
          </p:nvPicPr>
          <p:blipFill>
            <a:blip r:embed="rId18" cstate="print"/>
            <a:stretch>
              <a:fillRect/>
            </a:stretch>
          </p:blipFill>
          <p:spPr>
            <a:xfrm>
              <a:off x="2787395" y="902271"/>
              <a:ext cx="678179" cy="291084"/>
            </a:xfrm>
            <a:prstGeom prst="rect">
              <a:avLst/>
            </a:prstGeom>
          </p:spPr>
        </p:pic>
        <p:pic>
          <p:nvPicPr>
            <p:cNvPr id="28" name="object 28"/>
            <p:cNvPicPr/>
            <p:nvPr/>
          </p:nvPicPr>
          <p:blipFill>
            <a:blip r:embed="rId19" cstate="print"/>
            <a:stretch>
              <a:fillRect/>
            </a:stretch>
          </p:blipFill>
          <p:spPr>
            <a:xfrm>
              <a:off x="3281172" y="902271"/>
              <a:ext cx="466344" cy="291084"/>
            </a:xfrm>
            <a:prstGeom prst="rect">
              <a:avLst/>
            </a:prstGeom>
          </p:spPr>
        </p:pic>
        <p:pic>
          <p:nvPicPr>
            <p:cNvPr id="29" name="object 29"/>
            <p:cNvPicPr/>
            <p:nvPr/>
          </p:nvPicPr>
          <p:blipFill>
            <a:blip r:embed="rId20" cstate="print"/>
            <a:stretch>
              <a:fillRect/>
            </a:stretch>
          </p:blipFill>
          <p:spPr>
            <a:xfrm>
              <a:off x="3561588" y="902271"/>
              <a:ext cx="356615" cy="291084"/>
            </a:xfrm>
            <a:prstGeom prst="rect">
              <a:avLst/>
            </a:prstGeom>
          </p:spPr>
        </p:pic>
        <p:pic>
          <p:nvPicPr>
            <p:cNvPr id="30" name="object 30"/>
            <p:cNvPicPr/>
            <p:nvPr/>
          </p:nvPicPr>
          <p:blipFill>
            <a:blip r:embed="rId21" cstate="print"/>
            <a:stretch>
              <a:fillRect/>
            </a:stretch>
          </p:blipFill>
          <p:spPr>
            <a:xfrm>
              <a:off x="3733800" y="902271"/>
              <a:ext cx="316991" cy="291084"/>
            </a:xfrm>
            <a:prstGeom prst="rect">
              <a:avLst/>
            </a:prstGeom>
          </p:spPr>
        </p:pic>
        <p:pic>
          <p:nvPicPr>
            <p:cNvPr id="31" name="object 31"/>
            <p:cNvPicPr/>
            <p:nvPr/>
          </p:nvPicPr>
          <p:blipFill>
            <a:blip r:embed="rId22" cstate="print"/>
            <a:stretch>
              <a:fillRect/>
            </a:stretch>
          </p:blipFill>
          <p:spPr>
            <a:xfrm>
              <a:off x="2103120" y="902271"/>
              <a:ext cx="2218943" cy="307848"/>
            </a:xfrm>
            <a:prstGeom prst="rect">
              <a:avLst/>
            </a:prstGeom>
          </p:spPr>
        </p:pic>
        <p:pic>
          <p:nvPicPr>
            <p:cNvPr id="32" name="object 32"/>
            <p:cNvPicPr/>
            <p:nvPr/>
          </p:nvPicPr>
          <p:blipFill>
            <a:blip r:embed="rId23" cstate="print"/>
            <a:stretch>
              <a:fillRect/>
            </a:stretch>
          </p:blipFill>
          <p:spPr>
            <a:xfrm>
              <a:off x="60960" y="1115631"/>
              <a:ext cx="377951" cy="291084"/>
            </a:xfrm>
            <a:prstGeom prst="rect">
              <a:avLst/>
            </a:prstGeom>
          </p:spPr>
        </p:pic>
        <p:pic>
          <p:nvPicPr>
            <p:cNvPr id="33" name="object 33"/>
            <p:cNvPicPr/>
            <p:nvPr/>
          </p:nvPicPr>
          <p:blipFill>
            <a:blip r:embed="rId24" cstate="print"/>
            <a:stretch>
              <a:fillRect/>
            </a:stretch>
          </p:blipFill>
          <p:spPr>
            <a:xfrm>
              <a:off x="246888" y="1115631"/>
              <a:ext cx="672084" cy="291084"/>
            </a:xfrm>
            <a:prstGeom prst="rect">
              <a:avLst/>
            </a:prstGeom>
          </p:spPr>
        </p:pic>
        <p:pic>
          <p:nvPicPr>
            <p:cNvPr id="34" name="object 34"/>
            <p:cNvPicPr/>
            <p:nvPr/>
          </p:nvPicPr>
          <p:blipFill>
            <a:blip r:embed="rId25" cstate="print"/>
            <a:stretch>
              <a:fillRect/>
            </a:stretch>
          </p:blipFill>
          <p:spPr>
            <a:xfrm>
              <a:off x="726948" y="1115631"/>
              <a:ext cx="1022603" cy="291084"/>
            </a:xfrm>
            <a:prstGeom prst="rect">
              <a:avLst/>
            </a:prstGeom>
          </p:spPr>
        </p:pic>
        <p:pic>
          <p:nvPicPr>
            <p:cNvPr id="35" name="object 35"/>
            <p:cNvPicPr/>
            <p:nvPr/>
          </p:nvPicPr>
          <p:blipFill>
            <a:blip r:embed="rId26" cstate="print"/>
            <a:stretch>
              <a:fillRect/>
            </a:stretch>
          </p:blipFill>
          <p:spPr>
            <a:xfrm>
              <a:off x="1557527" y="1115631"/>
              <a:ext cx="565404" cy="291084"/>
            </a:xfrm>
            <a:prstGeom prst="rect">
              <a:avLst/>
            </a:prstGeom>
          </p:spPr>
        </p:pic>
        <p:pic>
          <p:nvPicPr>
            <p:cNvPr id="36" name="object 36"/>
            <p:cNvPicPr/>
            <p:nvPr/>
          </p:nvPicPr>
          <p:blipFill>
            <a:blip r:embed="rId27" cstate="print"/>
            <a:stretch>
              <a:fillRect/>
            </a:stretch>
          </p:blipFill>
          <p:spPr>
            <a:xfrm>
              <a:off x="1930908" y="1115631"/>
              <a:ext cx="385572" cy="291084"/>
            </a:xfrm>
            <a:prstGeom prst="rect">
              <a:avLst/>
            </a:prstGeom>
          </p:spPr>
        </p:pic>
        <p:pic>
          <p:nvPicPr>
            <p:cNvPr id="37" name="object 37"/>
            <p:cNvPicPr/>
            <p:nvPr/>
          </p:nvPicPr>
          <p:blipFill>
            <a:blip r:embed="rId28" cstate="print"/>
            <a:stretch>
              <a:fillRect/>
            </a:stretch>
          </p:blipFill>
          <p:spPr>
            <a:xfrm>
              <a:off x="2124455" y="1115631"/>
              <a:ext cx="909827" cy="291084"/>
            </a:xfrm>
            <a:prstGeom prst="rect">
              <a:avLst/>
            </a:prstGeom>
          </p:spPr>
        </p:pic>
        <p:pic>
          <p:nvPicPr>
            <p:cNvPr id="38" name="object 38"/>
            <p:cNvPicPr/>
            <p:nvPr/>
          </p:nvPicPr>
          <p:blipFill>
            <a:blip r:embed="rId29" cstate="print"/>
            <a:stretch>
              <a:fillRect/>
            </a:stretch>
          </p:blipFill>
          <p:spPr>
            <a:xfrm>
              <a:off x="2842260" y="1115631"/>
              <a:ext cx="493775" cy="291084"/>
            </a:xfrm>
            <a:prstGeom prst="rect">
              <a:avLst/>
            </a:prstGeom>
          </p:spPr>
        </p:pic>
        <p:pic>
          <p:nvPicPr>
            <p:cNvPr id="39" name="object 39"/>
            <p:cNvPicPr/>
            <p:nvPr/>
          </p:nvPicPr>
          <p:blipFill>
            <a:blip r:embed="rId30" cstate="print"/>
            <a:stretch>
              <a:fillRect/>
            </a:stretch>
          </p:blipFill>
          <p:spPr>
            <a:xfrm>
              <a:off x="164592" y="1115631"/>
              <a:ext cx="3822191" cy="307848"/>
            </a:xfrm>
            <a:prstGeom prst="rect">
              <a:avLst/>
            </a:prstGeom>
          </p:spPr>
        </p:pic>
        <p:pic>
          <p:nvPicPr>
            <p:cNvPr id="40" name="object 40"/>
            <p:cNvPicPr/>
            <p:nvPr/>
          </p:nvPicPr>
          <p:blipFill>
            <a:blip r:embed="rId31" cstate="print"/>
            <a:stretch>
              <a:fillRect/>
            </a:stretch>
          </p:blipFill>
          <p:spPr>
            <a:xfrm>
              <a:off x="3749039" y="1115631"/>
              <a:ext cx="281939" cy="291084"/>
            </a:xfrm>
            <a:prstGeom prst="rect">
              <a:avLst/>
            </a:prstGeom>
          </p:spPr>
        </p:pic>
        <p:pic>
          <p:nvPicPr>
            <p:cNvPr id="41" name="object 41"/>
            <p:cNvPicPr/>
            <p:nvPr/>
          </p:nvPicPr>
          <p:blipFill>
            <a:blip r:embed="rId32" cstate="print"/>
            <a:stretch>
              <a:fillRect/>
            </a:stretch>
          </p:blipFill>
          <p:spPr>
            <a:xfrm>
              <a:off x="3838956" y="1115631"/>
              <a:ext cx="483108" cy="291084"/>
            </a:xfrm>
            <a:prstGeom prst="rect">
              <a:avLst/>
            </a:prstGeom>
          </p:spPr>
        </p:pic>
        <p:pic>
          <p:nvPicPr>
            <p:cNvPr id="42" name="object 42"/>
            <p:cNvPicPr/>
            <p:nvPr/>
          </p:nvPicPr>
          <p:blipFill>
            <a:blip r:embed="rId33" cstate="print"/>
            <a:stretch>
              <a:fillRect/>
            </a:stretch>
          </p:blipFill>
          <p:spPr>
            <a:xfrm>
              <a:off x="60960" y="1328991"/>
              <a:ext cx="406907" cy="291083"/>
            </a:xfrm>
            <a:prstGeom prst="rect">
              <a:avLst/>
            </a:prstGeom>
          </p:spPr>
        </p:pic>
        <p:pic>
          <p:nvPicPr>
            <p:cNvPr id="43" name="object 43"/>
            <p:cNvPicPr/>
            <p:nvPr/>
          </p:nvPicPr>
          <p:blipFill>
            <a:blip r:embed="rId34" cstate="print"/>
            <a:stretch>
              <a:fillRect/>
            </a:stretch>
          </p:blipFill>
          <p:spPr>
            <a:xfrm>
              <a:off x="297180" y="1328991"/>
              <a:ext cx="583691" cy="291083"/>
            </a:xfrm>
            <a:prstGeom prst="rect">
              <a:avLst/>
            </a:prstGeom>
          </p:spPr>
        </p:pic>
        <p:pic>
          <p:nvPicPr>
            <p:cNvPr id="44" name="object 44"/>
            <p:cNvPicPr/>
            <p:nvPr/>
          </p:nvPicPr>
          <p:blipFill>
            <a:blip r:embed="rId35" cstate="print"/>
            <a:stretch>
              <a:fillRect/>
            </a:stretch>
          </p:blipFill>
          <p:spPr>
            <a:xfrm>
              <a:off x="711708" y="1328991"/>
              <a:ext cx="928115" cy="291083"/>
            </a:xfrm>
            <a:prstGeom prst="rect">
              <a:avLst/>
            </a:prstGeom>
          </p:spPr>
        </p:pic>
        <p:pic>
          <p:nvPicPr>
            <p:cNvPr id="45" name="object 45"/>
            <p:cNvPicPr/>
            <p:nvPr/>
          </p:nvPicPr>
          <p:blipFill>
            <a:blip r:embed="rId36" cstate="print"/>
            <a:stretch>
              <a:fillRect/>
            </a:stretch>
          </p:blipFill>
          <p:spPr>
            <a:xfrm>
              <a:off x="1470660" y="1328991"/>
              <a:ext cx="374904" cy="291083"/>
            </a:xfrm>
            <a:prstGeom prst="rect">
              <a:avLst/>
            </a:prstGeom>
          </p:spPr>
        </p:pic>
        <p:pic>
          <p:nvPicPr>
            <p:cNvPr id="46" name="object 46"/>
            <p:cNvPicPr/>
            <p:nvPr/>
          </p:nvPicPr>
          <p:blipFill>
            <a:blip r:embed="rId37" cstate="print"/>
            <a:stretch>
              <a:fillRect/>
            </a:stretch>
          </p:blipFill>
          <p:spPr>
            <a:xfrm>
              <a:off x="1676400" y="1328991"/>
              <a:ext cx="455676" cy="291083"/>
            </a:xfrm>
            <a:prstGeom prst="rect">
              <a:avLst/>
            </a:prstGeom>
          </p:spPr>
        </p:pic>
        <p:pic>
          <p:nvPicPr>
            <p:cNvPr id="47" name="object 47"/>
            <p:cNvPicPr/>
            <p:nvPr/>
          </p:nvPicPr>
          <p:blipFill>
            <a:blip r:embed="rId38" cstate="print"/>
            <a:stretch>
              <a:fillRect/>
            </a:stretch>
          </p:blipFill>
          <p:spPr>
            <a:xfrm>
              <a:off x="1961388" y="1328991"/>
              <a:ext cx="455676" cy="291083"/>
            </a:xfrm>
            <a:prstGeom prst="rect">
              <a:avLst/>
            </a:prstGeom>
          </p:spPr>
        </p:pic>
        <p:pic>
          <p:nvPicPr>
            <p:cNvPr id="48" name="object 48"/>
            <p:cNvPicPr/>
            <p:nvPr/>
          </p:nvPicPr>
          <p:blipFill>
            <a:blip r:embed="rId39" cstate="print"/>
            <a:stretch>
              <a:fillRect/>
            </a:stretch>
          </p:blipFill>
          <p:spPr>
            <a:xfrm>
              <a:off x="2179320" y="1328991"/>
              <a:ext cx="414527" cy="291083"/>
            </a:xfrm>
            <a:prstGeom prst="rect">
              <a:avLst/>
            </a:prstGeom>
          </p:spPr>
        </p:pic>
        <p:pic>
          <p:nvPicPr>
            <p:cNvPr id="49" name="object 49"/>
            <p:cNvPicPr/>
            <p:nvPr/>
          </p:nvPicPr>
          <p:blipFill>
            <a:blip r:embed="rId40" cstate="print"/>
            <a:stretch>
              <a:fillRect/>
            </a:stretch>
          </p:blipFill>
          <p:spPr>
            <a:xfrm>
              <a:off x="2356104" y="1328991"/>
              <a:ext cx="367284" cy="291083"/>
            </a:xfrm>
            <a:prstGeom prst="rect">
              <a:avLst/>
            </a:prstGeom>
          </p:spPr>
        </p:pic>
        <p:pic>
          <p:nvPicPr>
            <p:cNvPr id="50" name="object 50"/>
            <p:cNvPicPr/>
            <p:nvPr/>
          </p:nvPicPr>
          <p:blipFill>
            <a:blip r:embed="rId7" cstate="print"/>
            <a:stretch>
              <a:fillRect/>
            </a:stretch>
          </p:blipFill>
          <p:spPr>
            <a:xfrm>
              <a:off x="2552700" y="1328991"/>
              <a:ext cx="455675" cy="291083"/>
            </a:xfrm>
            <a:prstGeom prst="rect">
              <a:avLst/>
            </a:prstGeom>
          </p:spPr>
        </p:pic>
        <p:pic>
          <p:nvPicPr>
            <p:cNvPr id="51" name="object 51"/>
            <p:cNvPicPr/>
            <p:nvPr/>
          </p:nvPicPr>
          <p:blipFill>
            <a:blip r:embed="rId41" cstate="print"/>
            <a:stretch>
              <a:fillRect/>
            </a:stretch>
          </p:blipFill>
          <p:spPr>
            <a:xfrm>
              <a:off x="2837688" y="1328991"/>
              <a:ext cx="993648" cy="291083"/>
            </a:xfrm>
            <a:prstGeom prst="rect">
              <a:avLst/>
            </a:prstGeom>
          </p:spPr>
        </p:pic>
        <p:pic>
          <p:nvPicPr>
            <p:cNvPr id="52" name="object 52"/>
            <p:cNvPicPr/>
            <p:nvPr/>
          </p:nvPicPr>
          <p:blipFill>
            <a:blip r:embed="rId6" cstate="print"/>
            <a:stretch>
              <a:fillRect/>
            </a:stretch>
          </p:blipFill>
          <p:spPr>
            <a:xfrm>
              <a:off x="3660648" y="1328991"/>
              <a:ext cx="376427" cy="291083"/>
            </a:xfrm>
            <a:prstGeom prst="rect">
              <a:avLst/>
            </a:prstGeom>
          </p:spPr>
        </p:pic>
        <p:pic>
          <p:nvPicPr>
            <p:cNvPr id="53" name="object 53"/>
            <p:cNvPicPr/>
            <p:nvPr/>
          </p:nvPicPr>
          <p:blipFill>
            <a:blip r:embed="rId42" cstate="print"/>
            <a:stretch>
              <a:fillRect/>
            </a:stretch>
          </p:blipFill>
          <p:spPr>
            <a:xfrm>
              <a:off x="3867912" y="1328991"/>
              <a:ext cx="454151" cy="291083"/>
            </a:xfrm>
            <a:prstGeom prst="rect">
              <a:avLst/>
            </a:prstGeom>
          </p:spPr>
        </p:pic>
        <p:pic>
          <p:nvPicPr>
            <p:cNvPr id="54" name="object 54"/>
            <p:cNvPicPr/>
            <p:nvPr/>
          </p:nvPicPr>
          <p:blipFill>
            <a:blip r:embed="rId43" cstate="print"/>
            <a:stretch>
              <a:fillRect/>
            </a:stretch>
          </p:blipFill>
          <p:spPr>
            <a:xfrm>
              <a:off x="60960" y="1542351"/>
              <a:ext cx="731519" cy="291083"/>
            </a:xfrm>
            <a:prstGeom prst="rect">
              <a:avLst/>
            </a:prstGeom>
          </p:spPr>
        </p:pic>
        <p:pic>
          <p:nvPicPr>
            <p:cNvPr id="55" name="object 55"/>
            <p:cNvPicPr/>
            <p:nvPr/>
          </p:nvPicPr>
          <p:blipFill>
            <a:blip r:embed="rId44" cstate="print"/>
            <a:stretch>
              <a:fillRect/>
            </a:stretch>
          </p:blipFill>
          <p:spPr>
            <a:xfrm>
              <a:off x="646176" y="1542351"/>
              <a:ext cx="387095" cy="291083"/>
            </a:xfrm>
            <a:prstGeom prst="rect">
              <a:avLst/>
            </a:prstGeom>
          </p:spPr>
        </p:pic>
        <p:pic>
          <p:nvPicPr>
            <p:cNvPr id="56" name="object 56"/>
            <p:cNvPicPr/>
            <p:nvPr/>
          </p:nvPicPr>
          <p:blipFill>
            <a:blip r:embed="rId45" cstate="print"/>
            <a:stretch>
              <a:fillRect/>
            </a:stretch>
          </p:blipFill>
          <p:spPr>
            <a:xfrm>
              <a:off x="886968" y="1542351"/>
              <a:ext cx="365760" cy="291083"/>
            </a:xfrm>
            <a:prstGeom prst="rect">
              <a:avLst/>
            </a:prstGeom>
          </p:spPr>
        </p:pic>
        <p:pic>
          <p:nvPicPr>
            <p:cNvPr id="57" name="object 57"/>
            <p:cNvPicPr/>
            <p:nvPr/>
          </p:nvPicPr>
          <p:blipFill>
            <a:blip r:embed="rId7" cstate="print"/>
            <a:stretch>
              <a:fillRect/>
            </a:stretch>
          </p:blipFill>
          <p:spPr>
            <a:xfrm>
              <a:off x="1106424" y="1542351"/>
              <a:ext cx="455675" cy="291083"/>
            </a:xfrm>
            <a:prstGeom prst="rect">
              <a:avLst/>
            </a:prstGeom>
          </p:spPr>
        </p:pic>
        <p:pic>
          <p:nvPicPr>
            <p:cNvPr id="58" name="object 58"/>
            <p:cNvPicPr/>
            <p:nvPr/>
          </p:nvPicPr>
          <p:blipFill>
            <a:blip r:embed="rId46" cstate="print"/>
            <a:stretch>
              <a:fillRect/>
            </a:stretch>
          </p:blipFill>
          <p:spPr>
            <a:xfrm>
              <a:off x="1414272" y="1542351"/>
              <a:ext cx="495300" cy="291083"/>
            </a:xfrm>
            <a:prstGeom prst="rect">
              <a:avLst/>
            </a:prstGeom>
          </p:spPr>
        </p:pic>
        <p:pic>
          <p:nvPicPr>
            <p:cNvPr id="59" name="object 59"/>
            <p:cNvPicPr/>
            <p:nvPr/>
          </p:nvPicPr>
          <p:blipFill>
            <a:blip r:embed="rId15" cstate="print"/>
            <a:stretch>
              <a:fillRect/>
            </a:stretch>
          </p:blipFill>
          <p:spPr>
            <a:xfrm>
              <a:off x="1671827" y="1542351"/>
              <a:ext cx="281939" cy="291083"/>
            </a:xfrm>
            <a:prstGeom prst="rect">
              <a:avLst/>
            </a:prstGeom>
          </p:spPr>
        </p:pic>
        <p:pic>
          <p:nvPicPr>
            <p:cNvPr id="60" name="object 60"/>
            <p:cNvPicPr/>
            <p:nvPr/>
          </p:nvPicPr>
          <p:blipFill>
            <a:blip r:embed="rId47" cstate="print"/>
            <a:stretch>
              <a:fillRect/>
            </a:stretch>
          </p:blipFill>
          <p:spPr>
            <a:xfrm>
              <a:off x="1807464" y="1542351"/>
              <a:ext cx="702564" cy="291083"/>
            </a:xfrm>
            <a:prstGeom prst="rect">
              <a:avLst/>
            </a:prstGeom>
          </p:spPr>
        </p:pic>
        <p:pic>
          <p:nvPicPr>
            <p:cNvPr id="61" name="object 61"/>
            <p:cNvPicPr/>
            <p:nvPr/>
          </p:nvPicPr>
          <p:blipFill>
            <a:blip r:embed="rId48" cstate="print"/>
            <a:stretch>
              <a:fillRect/>
            </a:stretch>
          </p:blipFill>
          <p:spPr>
            <a:xfrm>
              <a:off x="2363724" y="1542351"/>
              <a:ext cx="416051" cy="291083"/>
            </a:xfrm>
            <a:prstGeom prst="rect">
              <a:avLst/>
            </a:prstGeom>
          </p:spPr>
        </p:pic>
        <p:pic>
          <p:nvPicPr>
            <p:cNvPr id="62" name="object 62"/>
            <p:cNvPicPr/>
            <p:nvPr/>
          </p:nvPicPr>
          <p:blipFill>
            <a:blip r:embed="rId15" cstate="print"/>
            <a:stretch>
              <a:fillRect/>
            </a:stretch>
          </p:blipFill>
          <p:spPr>
            <a:xfrm>
              <a:off x="2542032" y="1542351"/>
              <a:ext cx="281939" cy="291083"/>
            </a:xfrm>
            <a:prstGeom prst="rect">
              <a:avLst/>
            </a:prstGeom>
          </p:spPr>
        </p:pic>
        <p:pic>
          <p:nvPicPr>
            <p:cNvPr id="63" name="object 63"/>
            <p:cNvPicPr/>
            <p:nvPr/>
          </p:nvPicPr>
          <p:blipFill>
            <a:blip r:embed="rId49" cstate="print"/>
            <a:stretch>
              <a:fillRect/>
            </a:stretch>
          </p:blipFill>
          <p:spPr>
            <a:xfrm>
              <a:off x="2586227" y="1542351"/>
              <a:ext cx="416051" cy="291083"/>
            </a:xfrm>
            <a:prstGeom prst="rect">
              <a:avLst/>
            </a:prstGeom>
          </p:spPr>
        </p:pic>
        <p:pic>
          <p:nvPicPr>
            <p:cNvPr id="64" name="object 64"/>
            <p:cNvPicPr/>
            <p:nvPr/>
          </p:nvPicPr>
          <p:blipFill>
            <a:blip r:embed="rId50" cstate="print"/>
            <a:stretch>
              <a:fillRect/>
            </a:stretch>
          </p:blipFill>
          <p:spPr>
            <a:xfrm>
              <a:off x="2855976" y="1542351"/>
              <a:ext cx="681227" cy="291083"/>
            </a:xfrm>
            <a:prstGeom prst="rect">
              <a:avLst/>
            </a:prstGeom>
          </p:spPr>
        </p:pic>
        <p:pic>
          <p:nvPicPr>
            <p:cNvPr id="65" name="object 65"/>
            <p:cNvPicPr/>
            <p:nvPr/>
          </p:nvPicPr>
          <p:blipFill>
            <a:blip r:embed="rId21" cstate="print"/>
            <a:stretch>
              <a:fillRect/>
            </a:stretch>
          </p:blipFill>
          <p:spPr>
            <a:xfrm>
              <a:off x="3390900" y="1542351"/>
              <a:ext cx="316991" cy="291083"/>
            </a:xfrm>
            <a:prstGeom prst="rect">
              <a:avLst/>
            </a:prstGeom>
          </p:spPr>
        </p:pic>
        <p:pic>
          <p:nvPicPr>
            <p:cNvPr id="66" name="object 66"/>
            <p:cNvPicPr/>
            <p:nvPr/>
          </p:nvPicPr>
          <p:blipFill>
            <a:blip r:embed="rId51" cstate="print"/>
            <a:stretch>
              <a:fillRect/>
            </a:stretch>
          </p:blipFill>
          <p:spPr>
            <a:xfrm>
              <a:off x="3561588" y="1542351"/>
              <a:ext cx="760476" cy="291083"/>
            </a:xfrm>
            <a:prstGeom prst="rect">
              <a:avLst/>
            </a:prstGeom>
          </p:spPr>
        </p:pic>
        <p:pic>
          <p:nvPicPr>
            <p:cNvPr id="67" name="object 67"/>
            <p:cNvPicPr/>
            <p:nvPr/>
          </p:nvPicPr>
          <p:blipFill>
            <a:blip r:embed="rId52" cstate="print"/>
            <a:stretch>
              <a:fillRect/>
            </a:stretch>
          </p:blipFill>
          <p:spPr>
            <a:xfrm>
              <a:off x="60960" y="1755711"/>
              <a:ext cx="646176" cy="291083"/>
            </a:xfrm>
            <a:prstGeom prst="rect">
              <a:avLst/>
            </a:prstGeom>
          </p:spPr>
        </p:pic>
        <p:pic>
          <p:nvPicPr>
            <p:cNvPr id="68" name="object 68"/>
            <p:cNvPicPr/>
            <p:nvPr/>
          </p:nvPicPr>
          <p:blipFill>
            <a:blip r:embed="rId53" cstate="print"/>
            <a:stretch>
              <a:fillRect/>
            </a:stretch>
          </p:blipFill>
          <p:spPr>
            <a:xfrm>
              <a:off x="507492" y="1755711"/>
              <a:ext cx="458724" cy="291083"/>
            </a:xfrm>
            <a:prstGeom prst="rect">
              <a:avLst/>
            </a:prstGeom>
          </p:spPr>
        </p:pic>
        <p:pic>
          <p:nvPicPr>
            <p:cNvPr id="69" name="object 69"/>
            <p:cNvPicPr/>
            <p:nvPr/>
          </p:nvPicPr>
          <p:blipFill>
            <a:blip r:embed="rId15" cstate="print"/>
            <a:stretch>
              <a:fillRect/>
            </a:stretch>
          </p:blipFill>
          <p:spPr>
            <a:xfrm>
              <a:off x="728472" y="1755711"/>
              <a:ext cx="281939" cy="291083"/>
            </a:xfrm>
            <a:prstGeom prst="rect">
              <a:avLst/>
            </a:prstGeom>
          </p:spPr>
        </p:pic>
      </p:grpSp>
      <p:sp>
        <p:nvSpPr>
          <p:cNvPr id="70" name="object 70"/>
          <p:cNvSpPr txBox="1"/>
          <p:nvPr/>
        </p:nvSpPr>
        <p:spPr>
          <a:xfrm>
            <a:off x="159766" y="729551"/>
            <a:ext cx="4050665" cy="1306830"/>
          </a:xfrm>
          <a:prstGeom prst="rect">
            <a:avLst/>
          </a:prstGeom>
        </p:spPr>
        <p:txBody>
          <a:bodyPr vert="horz" wrap="square" lIns="0" tIns="13335" rIns="0" bIns="0" rtlCol="0">
            <a:spAutoFit/>
          </a:bodyPr>
          <a:lstStyle/>
          <a:p>
            <a:pPr marL="12700" marR="5080" algn="just">
              <a:lnSpc>
                <a:spcPct val="100000"/>
              </a:lnSpc>
              <a:spcBef>
                <a:spcPts val="105"/>
              </a:spcBef>
            </a:pPr>
            <a:r>
              <a:rPr sz="1400" spc="-5" dirty="0">
                <a:latin typeface="Times New Roman"/>
                <a:cs typeface="Times New Roman"/>
              </a:rPr>
              <a:t>Stacks and queues defined in the two previous sections  </a:t>
            </a:r>
            <a:r>
              <a:rPr sz="1400" dirty="0">
                <a:latin typeface="Times New Roman"/>
                <a:cs typeface="Times New Roman"/>
              </a:rPr>
              <a:t>are </a:t>
            </a:r>
            <a:r>
              <a:rPr sz="1400" b="1" spc="-5" dirty="0">
                <a:solidFill>
                  <a:srgbClr val="3333CC"/>
                </a:solidFill>
                <a:latin typeface="Times New Roman"/>
                <a:cs typeface="Times New Roman"/>
              </a:rPr>
              <a:t>restricted linear lists</a:t>
            </a:r>
            <a:r>
              <a:rPr sz="1400" spc="-5" dirty="0">
                <a:latin typeface="Times New Roman"/>
                <a:cs typeface="Times New Roman"/>
              </a:rPr>
              <a:t>. </a:t>
            </a:r>
            <a:r>
              <a:rPr sz="1400" dirty="0">
                <a:uFill>
                  <a:solidFill>
                    <a:srgbClr val="000000"/>
                  </a:solidFill>
                </a:uFill>
                <a:latin typeface="Times New Roman"/>
                <a:cs typeface="Times New Roman"/>
              </a:rPr>
              <a:t>A</a:t>
            </a:r>
            <a:r>
              <a:rPr sz="1400" dirty="0">
                <a:latin typeface="Times New Roman"/>
                <a:cs typeface="Times New Roman"/>
              </a:rPr>
              <a:t> </a:t>
            </a:r>
            <a:r>
              <a:rPr sz="1400" b="1" u="sng" spc="-5" dirty="0">
                <a:solidFill>
                  <a:srgbClr val="3333CC"/>
                </a:solidFill>
                <a:uFill>
                  <a:solidFill>
                    <a:srgbClr val="3333CC"/>
                  </a:solidFill>
                </a:uFill>
                <a:latin typeface="Times New Roman"/>
                <a:cs typeface="Times New Roman"/>
              </a:rPr>
              <a:t>general linear list</a:t>
            </a:r>
            <a:r>
              <a:rPr sz="1400" b="1" u="sng" spc="-5" dirty="0">
                <a:uFill>
                  <a:solidFill>
                    <a:srgbClr val="3333CC"/>
                  </a:solidFill>
                </a:uFill>
                <a:latin typeface="Times New Roman"/>
                <a:cs typeface="Times New Roman"/>
              </a:rPr>
              <a:t> </a:t>
            </a:r>
            <a:r>
              <a:rPr sz="1400" u="sng" spc="-5" dirty="0">
                <a:uFill>
                  <a:solidFill>
                    <a:srgbClr val="3333CC"/>
                  </a:solidFill>
                </a:uFill>
                <a:latin typeface="Times New Roman"/>
                <a:cs typeface="Times New Roman"/>
              </a:rPr>
              <a:t>is </a:t>
            </a:r>
            <a:r>
              <a:rPr sz="1400" u="sng" dirty="0">
                <a:uFill>
                  <a:solidFill>
                    <a:srgbClr val="3333CC"/>
                  </a:solidFill>
                </a:uFill>
                <a:latin typeface="Times New Roman"/>
                <a:cs typeface="Times New Roman"/>
              </a:rPr>
              <a:t>a </a:t>
            </a:r>
            <a:r>
              <a:rPr sz="1400" u="sng" spc="-5" dirty="0">
                <a:uFill>
                  <a:solidFill>
                    <a:srgbClr val="3333CC"/>
                  </a:solidFill>
                </a:uFill>
                <a:latin typeface="Times New Roman"/>
                <a:cs typeface="Times New Roman"/>
              </a:rPr>
              <a:t>list </a:t>
            </a:r>
            <a:r>
              <a:rPr sz="1400" spc="-5" dirty="0">
                <a:latin typeface="Times New Roman"/>
                <a:cs typeface="Times New Roman"/>
              </a:rPr>
              <a:t> </a:t>
            </a:r>
            <a:r>
              <a:rPr sz="1400" u="sng" dirty="0">
                <a:uFill>
                  <a:solidFill>
                    <a:srgbClr val="000000"/>
                  </a:solidFill>
                </a:uFill>
                <a:latin typeface="Times New Roman"/>
                <a:cs typeface="Times New Roman"/>
              </a:rPr>
              <a:t>in </a:t>
            </a:r>
            <a:r>
              <a:rPr sz="1400" u="sng" spc="-10" dirty="0">
                <a:uFill>
                  <a:solidFill>
                    <a:srgbClr val="000000"/>
                  </a:solidFill>
                </a:uFill>
                <a:latin typeface="Times New Roman"/>
                <a:cs typeface="Times New Roman"/>
              </a:rPr>
              <a:t>which </a:t>
            </a:r>
            <a:r>
              <a:rPr sz="1400" u="sng" spc="-5" dirty="0">
                <a:uFill>
                  <a:solidFill>
                    <a:srgbClr val="000000"/>
                  </a:solidFill>
                </a:uFill>
                <a:latin typeface="Times New Roman"/>
                <a:cs typeface="Times New Roman"/>
              </a:rPr>
              <a:t>operations, such </a:t>
            </a:r>
            <a:r>
              <a:rPr sz="1400" u="sng" spc="-10" dirty="0">
                <a:uFill>
                  <a:solidFill>
                    <a:srgbClr val="000000"/>
                  </a:solidFill>
                </a:uFill>
                <a:latin typeface="Times New Roman"/>
                <a:cs typeface="Times New Roman"/>
              </a:rPr>
              <a:t>as </a:t>
            </a:r>
            <a:r>
              <a:rPr sz="1400" b="1" u="sng" spc="-5" dirty="0">
                <a:uFill>
                  <a:solidFill>
                    <a:srgbClr val="000000"/>
                  </a:solidFill>
                </a:uFill>
                <a:latin typeface="Times New Roman"/>
                <a:cs typeface="Times New Roman"/>
              </a:rPr>
              <a:t>insertion </a:t>
            </a:r>
            <a:r>
              <a:rPr sz="1400" u="sng" spc="-5" dirty="0">
                <a:uFill>
                  <a:solidFill>
                    <a:srgbClr val="000000"/>
                  </a:solidFill>
                </a:uFill>
                <a:latin typeface="Times New Roman"/>
                <a:cs typeface="Times New Roman"/>
              </a:rPr>
              <a:t>and </a:t>
            </a:r>
            <a:r>
              <a:rPr sz="1400" b="1" u="sng" dirty="0">
                <a:uFill>
                  <a:solidFill>
                    <a:srgbClr val="000000"/>
                  </a:solidFill>
                </a:uFill>
                <a:latin typeface="Times New Roman"/>
                <a:cs typeface="Times New Roman"/>
              </a:rPr>
              <a:t>deletion</a:t>
            </a:r>
            <a:r>
              <a:rPr sz="1400" dirty="0">
                <a:latin typeface="Times New Roman"/>
                <a:cs typeface="Times New Roman"/>
              </a:rPr>
              <a:t>, </a:t>
            </a:r>
            <a:r>
              <a:rPr sz="1400" spc="-5" dirty="0">
                <a:latin typeface="Times New Roman"/>
                <a:cs typeface="Times New Roman"/>
              </a:rPr>
              <a:t>can  </a:t>
            </a:r>
            <a:r>
              <a:rPr sz="1400" dirty="0">
                <a:latin typeface="Times New Roman"/>
                <a:cs typeface="Times New Roman"/>
              </a:rPr>
              <a:t>be </a:t>
            </a:r>
            <a:r>
              <a:rPr sz="1400" spc="-5" dirty="0">
                <a:latin typeface="Times New Roman"/>
                <a:cs typeface="Times New Roman"/>
              </a:rPr>
              <a:t>done anywhere in the list—at the beginning, in </a:t>
            </a:r>
            <a:r>
              <a:rPr sz="1400" spc="-10" dirty="0">
                <a:latin typeface="Times New Roman"/>
                <a:cs typeface="Times New Roman"/>
              </a:rPr>
              <a:t>the  </a:t>
            </a:r>
            <a:r>
              <a:rPr sz="1400" spc="-5" dirty="0">
                <a:latin typeface="Times New Roman"/>
                <a:cs typeface="Times New Roman"/>
              </a:rPr>
              <a:t>middle </a:t>
            </a:r>
            <a:r>
              <a:rPr sz="1400" dirty="0">
                <a:latin typeface="Times New Roman"/>
                <a:cs typeface="Times New Roman"/>
              </a:rPr>
              <a:t>or </a:t>
            </a:r>
            <a:r>
              <a:rPr sz="1400" spc="-10" dirty="0">
                <a:latin typeface="Times New Roman"/>
                <a:cs typeface="Times New Roman"/>
              </a:rPr>
              <a:t>at </a:t>
            </a:r>
            <a:r>
              <a:rPr sz="1400" spc="-5" dirty="0">
                <a:latin typeface="Times New Roman"/>
                <a:cs typeface="Times New Roman"/>
              </a:rPr>
              <a:t>the </a:t>
            </a:r>
            <a:r>
              <a:rPr sz="1400" dirty="0">
                <a:latin typeface="Times New Roman"/>
                <a:cs typeface="Times New Roman"/>
              </a:rPr>
              <a:t>end. </a:t>
            </a:r>
            <a:r>
              <a:rPr sz="1400" spc="-5" dirty="0">
                <a:latin typeface="Times New Roman"/>
                <a:cs typeface="Times New Roman"/>
              </a:rPr>
              <a:t>Figure 12.14 </a:t>
            </a:r>
            <a:r>
              <a:rPr sz="1400" spc="-10" dirty="0">
                <a:latin typeface="Times New Roman"/>
                <a:cs typeface="Times New Roman"/>
              </a:rPr>
              <a:t>shows </a:t>
            </a:r>
            <a:r>
              <a:rPr sz="1400" dirty="0">
                <a:latin typeface="Times New Roman"/>
                <a:cs typeface="Times New Roman"/>
              </a:rPr>
              <a:t>a </a:t>
            </a:r>
            <a:r>
              <a:rPr sz="1400" spc="-5" dirty="0">
                <a:latin typeface="Times New Roman"/>
                <a:cs typeface="Times New Roman"/>
              </a:rPr>
              <a:t>general  </a:t>
            </a:r>
            <a:r>
              <a:rPr sz="1400" dirty="0">
                <a:latin typeface="Times New Roman"/>
                <a:cs typeface="Times New Roman"/>
              </a:rPr>
              <a:t>linear</a:t>
            </a:r>
            <a:r>
              <a:rPr sz="1400" spc="-50" dirty="0">
                <a:latin typeface="Times New Roman"/>
                <a:cs typeface="Times New Roman"/>
              </a:rPr>
              <a:t> </a:t>
            </a:r>
            <a:r>
              <a:rPr sz="1400" spc="5" dirty="0">
                <a:latin typeface="Times New Roman"/>
                <a:cs typeface="Times New Roman"/>
              </a:rPr>
              <a:t>list.</a:t>
            </a:r>
            <a:endParaRPr sz="1400" dirty="0">
              <a:latin typeface="Times New Roman"/>
              <a:cs typeface="Times New Roman"/>
            </a:endParaRPr>
          </a:p>
        </p:txBody>
      </p:sp>
      <p:sp>
        <p:nvSpPr>
          <p:cNvPr id="71" name="object 71"/>
          <p:cNvSpPr txBox="1"/>
          <p:nvPr/>
        </p:nvSpPr>
        <p:spPr>
          <a:xfrm>
            <a:off x="1004443" y="3131121"/>
            <a:ext cx="188404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333CC"/>
                </a:solidFill>
                <a:latin typeface="Times New Roman"/>
                <a:cs typeface="Times New Roman"/>
              </a:rPr>
              <a:t>Figure </a:t>
            </a:r>
            <a:r>
              <a:rPr sz="1200" b="1" dirty="0">
                <a:solidFill>
                  <a:srgbClr val="3333CC"/>
                </a:solidFill>
                <a:latin typeface="Times New Roman"/>
                <a:cs typeface="Times New Roman"/>
              </a:rPr>
              <a:t>12.14 </a:t>
            </a:r>
            <a:r>
              <a:rPr sz="1000" b="1" spc="-5" dirty="0">
                <a:latin typeface="Times New Roman"/>
                <a:cs typeface="Times New Roman"/>
              </a:rPr>
              <a:t>General linear</a:t>
            </a:r>
            <a:r>
              <a:rPr sz="1000" b="1" spc="-95" dirty="0">
                <a:latin typeface="Times New Roman"/>
                <a:cs typeface="Times New Roman"/>
              </a:rPr>
              <a:t> </a:t>
            </a:r>
            <a:r>
              <a:rPr sz="1000" b="1" spc="-5" dirty="0">
                <a:latin typeface="Times New Roman"/>
                <a:cs typeface="Times New Roman"/>
              </a:rPr>
              <a:t>list</a:t>
            </a:r>
            <a:endParaRPr sz="1000">
              <a:latin typeface="Times New Roman"/>
              <a:cs typeface="Times New Roman"/>
            </a:endParaRPr>
          </a:p>
        </p:txBody>
      </p:sp>
      <p:grpSp>
        <p:nvGrpSpPr>
          <p:cNvPr id="72" name="object 72"/>
          <p:cNvGrpSpPr/>
          <p:nvPr/>
        </p:nvGrpSpPr>
        <p:grpSpPr>
          <a:xfrm>
            <a:off x="304" y="0"/>
            <a:ext cx="4596130" cy="3452495"/>
            <a:chOff x="304" y="0"/>
            <a:chExt cx="4596130" cy="3452495"/>
          </a:xfrm>
        </p:grpSpPr>
        <p:pic>
          <p:nvPicPr>
            <p:cNvPr id="73" name="object 73"/>
            <p:cNvPicPr/>
            <p:nvPr/>
          </p:nvPicPr>
          <p:blipFill>
            <a:blip r:embed="rId54" cstate="print"/>
            <a:stretch>
              <a:fillRect/>
            </a:stretch>
          </p:blipFill>
          <p:spPr>
            <a:xfrm>
              <a:off x="88392" y="2209863"/>
              <a:ext cx="4456049" cy="831800"/>
            </a:xfrm>
            <a:prstGeom prst="rect">
              <a:avLst/>
            </a:prstGeom>
          </p:spPr>
        </p:pic>
        <p:sp>
          <p:nvSpPr>
            <p:cNvPr id="74" name="object 74"/>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12.39</a:t>
            </a:r>
            <a:endParaRPr sz="600">
              <a:latin typeface="Arial"/>
              <a:cs typeface="Arial"/>
            </a:endParaRPr>
          </a:p>
        </p:txBody>
      </p:sp>
      <p:sp>
        <p:nvSpPr>
          <p:cNvPr id="3" name="object 3"/>
          <p:cNvSpPr txBox="1">
            <a:spLocks noGrp="1"/>
          </p:cNvSpPr>
          <p:nvPr>
            <p:ph type="title"/>
          </p:nvPr>
        </p:nvSpPr>
        <p:spPr>
          <a:xfrm>
            <a:off x="45466" y="4318"/>
            <a:ext cx="2896870"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0000"/>
                </a:solidFill>
                <a:latin typeface="Times New Roman"/>
                <a:cs typeface="Times New Roman"/>
              </a:rPr>
              <a:t>Operations on general linear</a:t>
            </a:r>
            <a:r>
              <a:rPr sz="1600" b="1" spc="-20" dirty="0">
                <a:solidFill>
                  <a:srgbClr val="FF0000"/>
                </a:solidFill>
                <a:latin typeface="Times New Roman"/>
                <a:cs typeface="Times New Roman"/>
              </a:rPr>
              <a:t> </a:t>
            </a:r>
            <a:r>
              <a:rPr sz="1600" b="1" spc="-5" dirty="0">
                <a:solidFill>
                  <a:srgbClr val="FF0000"/>
                </a:solidFill>
                <a:latin typeface="Times New Roman"/>
                <a:cs typeface="Times New Roman"/>
              </a:rPr>
              <a:t>lists</a:t>
            </a:r>
            <a:endParaRPr sz="1600">
              <a:latin typeface="Times New Roman"/>
              <a:cs typeface="Times New Roman"/>
            </a:endParaRPr>
          </a:p>
        </p:txBody>
      </p:sp>
      <p:sp>
        <p:nvSpPr>
          <p:cNvPr id="4" name="object 4"/>
          <p:cNvSpPr txBox="1"/>
          <p:nvPr/>
        </p:nvSpPr>
        <p:spPr>
          <a:xfrm>
            <a:off x="83566" y="271018"/>
            <a:ext cx="4393565" cy="1405255"/>
          </a:xfrm>
          <a:prstGeom prst="rect">
            <a:avLst/>
          </a:prstGeom>
        </p:spPr>
        <p:txBody>
          <a:bodyPr vert="horz" wrap="square" lIns="0" tIns="12700" rIns="0" bIns="0" rtlCol="0">
            <a:spAutoFit/>
          </a:bodyPr>
          <a:lstStyle/>
          <a:p>
            <a:pPr marL="12700" marR="5080" algn="just">
              <a:lnSpc>
                <a:spcPct val="100000"/>
              </a:lnSpc>
              <a:spcBef>
                <a:spcPts val="100"/>
              </a:spcBef>
            </a:pPr>
            <a:r>
              <a:rPr sz="1400" spc="-5" dirty="0">
                <a:latin typeface="Times New Roman"/>
                <a:cs typeface="Times New Roman"/>
              </a:rPr>
              <a:t>Although we can define many operations </a:t>
            </a:r>
            <a:r>
              <a:rPr sz="1400" dirty="0">
                <a:latin typeface="Times New Roman"/>
                <a:cs typeface="Times New Roman"/>
              </a:rPr>
              <a:t>on a </a:t>
            </a:r>
            <a:r>
              <a:rPr sz="1400" spc="-5" dirty="0">
                <a:latin typeface="Times New Roman"/>
                <a:cs typeface="Times New Roman"/>
              </a:rPr>
              <a:t>general linear  list, we discuss only </a:t>
            </a:r>
            <a:r>
              <a:rPr sz="1400" b="1" u="sng" spc="-5" dirty="0">
                <a:uFill>
                  <a:solidFill>
                    <a:srgbClr val="000000"/>
                  </a:solidFill>
                </a:uFill>
                <a:latin typeface="Times New Roman"/>
                <a:cs typeface="Times New Roman"/>
              </a:rPr>
              <a:t>six </a:t>
            </a:r>
            <a:r>
              <a:rPr sz="1400" b="1" u="sng" spc="-10" dirty="0">
                <a:uFill>
                  <a:solidFill>
                    <a:srgbClr val="000000"/>
                  </a:solidFill>
                </a:uFill>
                <a:latin typeface="Times New Roman"/>
                <a:cs typeface="Times New Roman"/>
              </a:rPr>
              <a:t>common </a:t>
            </a:r>
            <a:r>
              <a:rPr sz="1400" b="1" u="sng" spc="-5" dirty="0">
                <a:uFill>
                  <a:solidFill>
                    <a:srgbClr val="000000"/>
                  </a:solidFill>
                </a:uFill>
                <a:latin typeface="Times New Roman"/>
                <a:cs typeface="Times New Roman"/>
              </a:rPr>
              <a:t>operations</a:t>
            </a:r>
            <a:r>
              <a:rPr sz="1400" b="1" spc="-5" dirty="0">
                <a:latin typeface="Times New Roman"/>
                <a:cs typeface="Times New Roman"/>
              </a:rPr>
              <a:t> </a:t>
            </a:r>
            <a:r>
              <a:rPr sz="1400" dirty="0">
                <a:latin typeface="Times New Roman"/>
                <a:cs typeface="Times New Roman"/>
              </a:rPr>
              <a:t>in </a:t>
            </a:r>
            <a:r>
              <a:rPr sz="1400" spc="-5" dirty="0">
                <a:latin typeface="Times New Roman"/>
                <a:cs typeface="Times New Roman"/>
              </a:rPr>
              <a:t>this chapter:  </a:t>
            </a:r>
            <a:r>
              <a:rPr sz="1400" b="1" i="1" spc="5" dirty="0">
                <a:solidFill>
                  <a:srgbClr val="3333CC"/>
                </a:solidFill>
                <a:latin typeface="Times New Roman"/>
                <a:cs typeface="Times New Roman"/>
              </a:rPr>
              <a:t>list</a:t>
            </a:r>
            <a:r>
              <a:rPr sz="1400" spc="5" dirty="0">
                <a:latin typeface="Times New Roman"/>
                <a:cs typeface="Times New Roman"/>
              </a:rPr>
              <a:t>, </a:t>
            </a:r>
            <a:r>
              <a:rPr sz="1400" b="1" i="1" dirty="0">
                <a:solidFill>
                  <a:srgbClr val="3333CC"/>
                </a:solidFill>
                <a:latin typeface="Times New Roman"/>
                <a:cs typeface="Times New Roman"/>
              </a:rPr>
              <a:t>insert</a:t>
            </a:r>
            <a:r>
              <a:rPr sz="1400" dirty="0">
                <a:latin typeface="Times New Roman"/>
                <a:cs typeface="Times New Roman"/>
              </a:rPr>
              <a:t>, </a:t>
            </a:r>
            <a:r>
              <a:rPr sz="1400" b="1" i="1" dirty="0">
                <a:solidFill>
                  <a:srgbClr val="3333CC"/>
                </a:solidFill>
                <a:latin typeface="Times New Roman"/>
                <a:cs typeface="Times New Roman"/>
              </a:rPr>
              <a:t>delete</a:t>
            </a:r>
            <a:r>
              <a:rPr sz="1400" dirty="0">
                <a:latin typeface="Times New Roman"/>
                <a:cs typeface="Times New Roman"/>
              </a:rPr>
              <a:t>, </a:t>
            </a:r>
            <a:r>
              <a:rPr sz="1400" b="1" i="1" dirty="0">
                <a:solidFill>
                  <a:srgbClr val="3333CC"/>
                </a:solidFill>
                <a:latin typeface="Times New Roman"/>
                <a:cs typeface="Times New Roman"/>
              </a:rPr>
              <a:t>retrieve</a:t>
            </a:r>
            <a:r>
              <a:rPr sz="1400" dirty="0">
                <a:latin typeface="Times New Roman"/>
                <a:cs typeface="Times New Roman"/>
              </a:rPr>
              <a:t>,</a:t>
            </a:r>
            <a:r>
              <a:rPr sz="1400" spc="-260" dirty="0">
                <a:latin typeface="Times New Roman"/>
                <a:cs typeface="Times New Roman"/>
              </a:rPr>
              <a:t> </a:t>
            </a:r>
            <a:r>
              <a:rPr sz="1400" b="1" i="1" dirty="0">
                <a:solidFill>
                  <a:srgbClr val="3333CC"/>
                </a:solidFill>
                <a:latin typeface="Times New Roman"/>
                <a:cs typeface="Times New Roman"/>
              </a:rPr>
              <a:t>traverse </a:t>
            </a:r>
            <a:r>
              <a:rPr sz="1400" dirty="0">
                <a:latin typeface="Times New Roman"/>
                <a:cs typeface="Times New Roman"/>
              </a:rPr>
              <a:t>and </a:t>
            </a:r>
            <a:r>
              <a:rPr sz="1400" b="1" i="1" spc="5" dirty="0">
                <a:solidFill>
                  <a:srgbClr val="3333CC"/>
                </a:solidFill>
                <a:latin typeface="Times New Roman"/>
                <a:cs typeface="Times New Roman"/>
              </a:rPr>
              <a:t>empty</a:t>
            </a:r>
            <a:r>
              <a:rPr sz="1400" spc="5" dirty="0">
                <a:latin typeface="Times New Roman"/>
                <a:cs typeface="Times New Roman"/>
              </a:rPr>
              <a:t>.</a:t>
            </a:r>
            <a:endParaRPr sz="1400">
              <a:latin typeface="Times New Roman"/>
              <a:cs typeface="Times New Roman"/>
            </a:endParaRPr>
          </a:p>
          <a:p>
            <a:pPr marL="12700" algn="just">
              <a:lnSpc>
                <a:spcPct val="100000"/>
              </a:lnSpc>
              <a:spcBef>
                <a:spcPts val="665"/>
              </a:spcBef>
            </a:pPr>
            <a:r>
              <a:rPr sz="1400" b="1" dirty="0">
                <a:solidFill>
                  <a:srgbClr val="660066"/>
                </a:solidFill>
                <a:latin typeface="Times New Roman"/>
                <a:cs typeface="Times New Roman"/>
              </a:rPr>
              <a:t>The </a:t>
            </a:r>
            <a:r>
              <a:rPr sz="1400" b="1" i="1" dirty="0">
                <a:solidFill>
                  <a:srgbClr val="660066"/>
                </a:solidFill>
                <a:latin typeface="Times New Roman"/>
                <a:cs typeface="Times New Roman"/>
              </a:rPr>
              <a:t>list</a:t>
            </a:r>
            <a:r>
              <a:rPr sz="1400" b="1" i="1" spc="-55" dirty="0">
                <a:solidFill>
                  <a:srgbClr val="660066"/>
                </a:solidFill>
                <a:latin typeface="Times New Roman"/>
                <a:cs typeface="Times New Roman"/>
              </a:rPr>
              <a:t> </a:t>
            </a:r>
            <a:r>
              <a:rPr sz="1400" b="1" dirty="0">
                <a:solidFill>
                  <a:srgbClr val="660066"/>
                </a:solidFill>
                <a:latin typeface="Times New Roman"/>
                <a:cs typeface="Times New Roman"/>
              </a:rPr>
              <a:t>operation</a:t>
            </a:r>
            <a:endParaRPr sz="1400">
              <a:latin typeface="Times New Roman"/>
              <a:cs typeface="Times New Roman"/>
            </a:endParaRPr>
          </a:p>
          <a:p>
            <a:pPr marL="12700" marR="5715" algn="just">
              <a:lnSpc>
                <a:spcPct val="100000"/>
              </a:lnSpc>
              <a:spcBef>
                <a:spcPts val="120"/>
              </a:spcBef>
            </a:pPr>
            <a:r>
              <a:rPr sz="1400" u="sng" spc="-5" dirty="0">
                <a:uFill>
                  <a:solidFill>
                    <a:srgbClr val="000000"/>
                  </a:solidFill>
                </a:uFill>
                <a:latin typeface="Times New Roman"/>
                <a:cs typeface="Times New Roman"/>
              </a:rPr>
              <a:t>The </a:t>
            </a:r>
            <a:r>
              <a:rPr sz="1400" b="1" i="1" u="sng" spc="-5" dirty="0">
                <a:solidFill>
                  <a:srgbClr val="990000"/>
                </a:solidFill>
                <a:uFill>
                  <a:solidFill>
                    <a:srgbClr val="000000"/>
                  </a:solidFill>
                </a:uFill>
                <a:latin typeface="Times New Roman"/>
                <a:cs typeface="Times New Roman"/>
              </a:rPr>
              <a:t>list </a:t>
            </a:r>
            <a:r>
              <a:rPr sz="1400" u="sng" spc="-5" dirty="0">
                <a:uFill>
                  <a:solidFill>
                    <a:srgbClr val="000000"/>
                  </a:solidFill>
                </a:uFill>
                <a:latin typeface="Times New Roman"/>
                <a:cs typeface="Times New Roman"/>
              </a:rPr>
              <a:t>operation </a:t>
            </a:r>
            <a:r>
              <a:rPr sz="1400" b="1" u="sng" spc="-10" dirty="0">
                <a:uFill>
                  <a:solidFill>
                    <a:srgbClr val="000000"/>
                  </a:solidFill>
                </a:uFill>
                <a:latin typeface="Times New Roman"/>
                <a:cs typeface="Times New Roman"/>
              </a:rPr>
              <a:t>creates </a:t>
            </a:r>
            <a:r>
              <a:rPr sz="1400" b="1" u="sng" dirty="0">
                <a:uFill>
                  <a:solidFill>
                    <a:srgbClr val="000000"/>
                  </a:solidFill>
                </a:uFill>
                <a:latin typeface="Times New Roman"/>
                <a:cs typeface="Times New Roman"/>
              </a:rPr>
              <a:t>an </a:t>
            </a:r>
            <a:r>
              <a:rPr sz="1400" b="1" u="sng" spc="-5" dirty="0">
                <a:uFill>
                  <a:solidFill>
                    <a:srgbClr val="000000"/>
                  </a:solidFill>
                </a:uFill>
                <a:latin typeface="Times New Roman"/>
                <a:cs typeface="Times New Roman"/>
              </a:rPr>
              <a:t>empty list</a:t>
            </a:r>
            <a:r>
              <a:rPr sz="1400" spc="-5" dirty="0">
                <a:latin typeface="Times New Roman"/>
                <a:cs typeface="Times New Roman"/>
              </a:rPr>
              <a:t>. The following  shows </a:t>
            </a:r>
            <a:r>
              <a:rPr sz="1400" spc="5" dirty="0">
                <a:latin typeface="Times New Roman"/>
                <a:cs typeface="Times New Roman"/>
              </a:rPr>
              <a:t>the</a:t>
            </a:r>
            <a:r>
              <a:rPr sz="1400" spc="-55" dirty="0">
                <a:latin typeface="Times New Roman"/>
                <a:cs typeface="Times New Roman"/>
              </a:rPr>
              <a:t> </a:t>
            </a:r>
            <a:r>
              <a:rPr sz="1400" dirty="0">
                <a:latin typeface="Times New Roman"/>
                <a:cs typeface="Times New Roman"/>
              </a:rPr>
              <a:t>format:</a:t>
            </a:r>
            <a:endParaRPr sz="1400">
              <a:latin typeface="Times New Roman"/>
              <a:cs typeface="Times New Roman"/>
            </a:endParaRPr>
          </a:p>
        </p:txBody>
      </p:sp>
      <p:grpSp>
        <p:nvGrpSpPr>
          <p:cNvPr id="5" name="object 5"/>
          <p:cNvGrpSpPr/>
          <p:nvPr/>
        </p:nvGrpSpPr>
        <p:grpSpPr>
          <a:xfrm>
            <a:off x="304" y="0"/>
            <a:ext cx="4596130" cy="3452495"/>
            <a:chOff x="304" y="0"/>
            <a:chExt cx="4596130" cy="3452495"/>
          </a:xfrm>
        </p:grpSpPr>
        <p:pic>
          <p:nvPicPr>
            <p:cNvPr id="6" name="object 6"/>
            <p:cNvPicPr/>
            <p:nvPr/>
          </p:nvPicPr>
          <p:blipFill>
            <a:blip r:embed="rId2" cstate="print"/>
            <a:stretch>
              <a:fillRect/>
            </a:stretch>
          </p:blipFill>
          <p:spPr>
            <a:xfrm>
              <a:off x="202692" y="1789579"/>
              <a:ext cx="1695659" cy="400043"/>
            </a:xfrm>
            <a:prstGeom prst="rect">
              <a:avLst/>
            </a:prstGeom>
          </p:spPr>
        </p:pic>
        <p:sp>
          <p:nvSpPr>
            <p:cNvPr id="7" name="object 7"/>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12.40</a:t>
            </a:r>
            <a:endParaRPr sz="600">
              <a:latin typeface="Arial"/>
              <a:cs typeface="Arial"/>
            </a:endParaRPr>
          </a:p>
        </p:txBody>
      </p:sp>
      <p:sp>
        <p:nvSpPr>
          <p:cNvPr id="3" name="object 3"/>
          <p:cNvSpPr txBox="1"/>
          <p:nvPr/>
        </p:nvSpPr>
        <p:spPr>
          <a:xfrm>
            <a:off x="83566" y="0"/>
            <a:ext cx="4398010" cy="1562735"/>
          </a:xfrm>
          <a:prstGeom prst="rect">
            <a:avLst/>
          </a:prstGeom>
        </p:spPr>
        <p:txBody>
          <a:bodyPr vert="horz" wrap="square" lIns="0" tIns="34290" rIns="0" bIns="0" rtlCol="0">
            <a:spAutoFit/>
          </a:bodyPr>
          <a:lstStyle/>
          <a:p>
            <a:pPr marL="12700" algn="just">
              <a:lnSpc>
                <a:spcPct val="100000"/>
              </a:lnSpc>
              <a:spcBef>
                <a:spcPts val="270"/>
              </a:spcBef>
            </a:pPr>
            <a:r>
              <a:rPr sz="1400" b="1" dirty="0">
                <a:solidFill>
                  <a:srgbClr val="660066"/>
                </a:solidFill>
                <a:latin typeface="Times New Roman"/>
                <a:cs typeface="Times New Roman"/>
              </a:rPr>
              <a:t>The </a:t>
            </a:r>
            <a:r>
              <a:rPr sz="1400" b="1" i="1" dirty="0">
                <a:solidFill>
                  <a:srgbClr val="660066"/>
                </a:solidFill>
                <a:latin typeface="Times New Roman"/>
                <a:cs typeface="Times New Roman"/>
              </a:rPr>
              <a:t>insert</a:t>
            </a:r>
            <a:r>
              <a:rPr sz="1400" b="1" i="1" spc="-65" dirty="0">
                <a:solidFill>
                  <a:srgbClr val="660066"/>
                </a:solidFill>
                <a:latin typeface="Times New Roman"/>
                <a:cs typeface="Times New Roman"/>
              </a:rPr>
              <a:t> </a:t>
            </a:r>
            <a:r>
              <a:rPr sz="1400" b="1" dirty="0">
                <a:solidFill>
                  <a:srgbClr val="660066"/>
                </a:solidFill>
                <a:latin typeface="Times New Roman"/>
                <a:cs typeface="Times New Roman"/>
              </a:rPr>
              <a:t>operation</a:t>
            </a:r>
            <a:endParaRPr sz="1400">
              <a:latin typeface="Times New Roman"/>
              <a:cs typeface="Times New Roman"/>
            </a:endParaRPr>
          </a:p>
          <a:p>
            <a:pPr marL="12700" marR="5080" algn="just">
              <a:lnSpc>
                <a:spcPct val="100000"/>
              </a:lnSpc>
              <a:spcBef>
                <a:spcPts val="170"/>
              </a:spcBef>
            </a:pPr>
            <a:r>
              <a:rPr sz="1400" spc="-5" dirty="0">
                <a:latin typeface="Times New Roman"/>
                <a:cs typeface="Times New Roman"/>
              </a:rPr>
              <a:t>Since </a:t>
            </a:r>
            <a:r>
              <a:rPr sz="1400" u="sng" spc="-5" dirty="0">
                <a:uFill>
                  <a:solidFill>
                    <a:srgbClr val="000000"/>
                  </a:solidFill>
                </a:uFill>
                <a:latin typeface="Times New Roman"/>
                <a:cs typeface="Times New Roman"/>
              </a:rPr>
              <a:t>we </a:t>
            </a:r>
            <a:r>
              <a:rPr sz="1400" u="sng" spc="-10" dirty="0">
                <a:uFill>
                  <a:solidFill>
                    <a:srgbClr val="000000"/>
                  </a:solidFill>
                </a:uFill>
                <a:latin typeface="Times New Roman"/>
                <a:cs typeface="Times New Roman"/>
              </a:rPr>
              <a:t>assume </a:t>
            </a:r>
            <a:r>
              <a:rPr sz="1400" u="sng" spc="-5" dirty="0">
                <a:uFill>
                  <a:solidFill>
                    <a:srgbClr val="000000"/>
                  </a:solidFill>
                </a:uFill>
                <a:latin typeface="Times New Roman"/>
                <a:cs typeface="Times New Roman"/>
              </a:rPr>
              <a:t>that data in </a:t>
            </a:r>
            <a:r>
              <a:rPr sz="1400" u="sng" dirty="0">
                <a:uFill>
                  <a:solidFill>
                    <a:srgbClr val="000000"/>
                  </a:solidFill>
                </a:uFill>
                <a:latin typeface="Times New Roman"/>
                <a:cs typeface="Times New Roman"/>
              </a:rPr>
              <a:t>a </a:t>
            </a:r>
            <a:r>
              <a:rPr sz="1400" u="sng" spc="-5" dirty="0">
                <a:uFill>
                  <a:solidFill>
                    <a:srgbClr val="000000"/>
                  </a:solidFill>
                </a:uFill>
                <a:latin typeface="Times New Roman"/>
                <a:cs typeface="Times New Roman"/>
              </a:rPr>
              <a:t>general linear list is </a:t>
            </a:r>
            <a:r>
              <a:rPr sz="1400" b="1" u="sng" dirty="0">
                <a:uFill>
                  <a:solidFill>
                    <a:srgbClr val="000000"/>
                  </a:solidFill>
                </a:uFill>
                <a:latin typeface="Times New Roman"/>
                <a:cs typeface="Times New Roman"/>
              </a:rPr>
              <a:t>sorted</a:t>
            </a:r>
            <a:r>
              <a:rPr sz="1400" dirty="0">
                <a:latin typeface="Times New Roman"/>
                <a:cs typeface="Times New Roman"/>
              </a:rPr>
              <a:t>,  </a:t>
            </a:r>
            <a:r>
              <a:rPr sz="1400" u="sng" spc="-5" dirty="0">
                <a:uFill>
                  <a:solidFill>
                    <a:srgbClr val="000000"/>
                  </a:solidFill>
                </a:uFill>
                <a:latin typeface="Times New Roman"/>
                <a:cs typeface="Times New Roman"/>
              </a:rPr>
              <a:t>insertion </a:t>
            </a:r>
            <a:r>
              <a:rPr sz="1400" u="sng" spc="-10" dirty="0">
                <a:uFill>
                  <a:solidFill>
                    <a:srgbClr val="000000"/>
                  </a:solidFill>
                </a:uFill>
                <a:latin typeface="Times New Roman"/>
                <a:cs typeface="Times New Roman"/>
              </a:rPr>
              <a:t>must </a:t>
            </a:r>
            <a:r>
              <a:rPr sz="1400" u="sng" dirty="0">
                <a:uFill>
                  <a:solidFill>
                    <a:srgbClr val="000000"/>
                  </a:solidFill>
                </a:uFill>
                <a:latin typeface="Times New Roman"/>
                <a:cs typeface="Times New Roman"/>
              </a:rPr>
              <a:t>be </a:t>
            </a:r>
            <a:r>
              <a:rPr sz="1400" u="sng" spc="-5" dirty="0">
                <a:uFill>
                  <a:solidFill>
                    <a:srgbClr val="000000"/>
                  </a:solidFill>
                </a:uFill>
                <a:latin typeface="Times New Roman"/>
                <a:cs typeface="Times New Roman"/>
              </a:rPr>
              <a:t>done in such </a:t>
            </a:r>
            <a:r>
              <a:rPr sz="1400" u="sng" dirty="0">
                <a:uFill>
                  <a:solidFill>
                    <a:srgbClr val="000000"/>
                  </a:solidFill>
                </a:uFill>
                <a:latin typeface="Times New Roman"/>
                <a:cs typeface="Times New Roman"/>
              </a:rPr>
              <a:t>a </a:t>
            </a:r>
            <a:r>
              <a:rPr sz="1400" u="sng" spc="-5" dirty="0">
                <a:uFill>
                  <a:solidFill>
                    <a:srgbClr val="000000"/>
                  </a:solidFill>
                </a:uFill>
                <a:latin typeface="Times New Roman"/>
                <a:cs typeface="Times New Roman"/>
              </a:rPr>
              <a:t>way that </a:t>
            </a:r>
            <a:r>
              <a:rPr sz="1400" b="1" u="sng" dirty="0">
                <a:uFill>
                  <a:solidFill>
                    <a:srgbClr val="000000"/>
                  </a:solidFill>
                </a:uFill>
                <a:latin typeface="Times New Roman"/>
                <a:cs typeface="Times New Roman"/>
              </a:rPr>
              <a:t>the </a:t>
            </a:r>
            <a:r>
              <a:rPr sz="1400" b="1" u="sng" spc="-5" dirty="0">
                <a:uFill>
                  <a:solidFill>
                    <a:srgbClr val="000000"/>
                  </a:solidFill>
                </a:uFill>
                <a:latin typeface="Times New Roman"/>
                <a:cs typeface="Times New Roman"/>
              </a:rPr>
              <a:t>ordering </a:t>
            </a:r>
            <a:r>
              <a:rPr sz="1400" b="1" u="sng" spc="5" dirty="0">
                <a:uFill>
                  <a:solidFill>
                    <a:srgbClr val="000000"/>
                  </a:solidFill>
                </a:uFill>
                <a:latin typeface="Times New Roman"/>
                <a:cs typeface="Times New Roman"/>
              </a:rPr>
              <a:t>of </a:t>
            </a:r>
            <a:r>
              <a:rPr sz="1400" b="1" spc="360" dirty="0">
                <a:latin typeface="Times New Roman"/>
                <a:cs typeface="Times New Roman"/>
              </a:rPr>
              <a:t> </a:t>
            </a:r>
            <a:r>
              <a:rPr sz="1400" b="1" u="sng" dirty="0">
                <a:uFill>
                  <a:solidFill>
                    <a:srgbClr val="000000"/>
                  </a:solidFill>
                </a:uFill>
                <a:latin typeface="Times New Roman"/>
                <a:cs typeface="Times New Roman"/>
              </a:rPr>
              <a:t>the </a:t>
            </a:r>
            <a:r>
              <a:rPr sz="1400" b="1" u="sng" spc="-5" dirty="0">
                <a:uFill>
                  <a:solidFill>
                    <a:srgbClr val="000000"/>
                  </a:solidFill>
                </a:uFill>
                <a:latin typeface="Times New Roman"/>
                <a:cs typeface="Times New Roman"/>
              </a:rPr>
              <a:t>elements </a:t>
            </a:r>
            <a:r>
              <a:rPr sz="1400" b="1" u="sng" dirty="0">
                <a:uFill>
                  <a:solidFill>
                    <a:srgbClr val="000000"/>
                  </a:solidFill>
                </a:uFill>
                <a:latin typeface="Times New Roman"/>
                <a:cs typeface="Times New Roman"/>
              </a:rPr>
              <a:t>is </a:t>
            </a:r>
            <a:r>
              <a:rPr sz="1400" b="1" u="sng" spc="-5" dirty="0">
                <a:uFill>
                  <a:solidFill>
                    <a:srgbClr val="000000"/>
                  </a:solidFill>
                </a:uFill>
                <a:latin typeface="Times New Roman"/>
                <a:cs typeface="Times New Roman"/>
              </a:rPr>
              <a:t>maintained</a:t>
            </a:r>
            <a:r>
              <a:rPr sz="1400" spc="-5" dirty="0">
                <a:latin typeface="Times New Roman"/>
                <a:cs typeface="Times New Roman"/>
              </a:rPr>
              <a:t>. </a:t>
            </a:r>
            <a:r>
              <a:rPr sz="1400" spc="-55" dirty="0">
                <a:latin typeface="Times New Roman"/>
                <a:cs typeface="Times New Roman"/>
              </a:rPr>
              <a:t>To </a:t>
            </a:r>
            <a:r>
              <a:rPr sz="1400" spc="-10" dirty="0">
                <a:latin typeface="Times New Roman"/>
                <a:cs typeface="Times New Roman"/>
              </a:rPr>
              <a:t>determine </a:t>
            </a:r>
            <a:r>
              <a:rPr sz="1400" spc="-5" dirty="0">
                <a:latin typeface="Times New Roman"/>
                <a:cs typeface="Times New Roman"/>
              </a:rPr>
              <a:t>where the  element </a:t>
            </a:r>
            <a:r>
              <a:rPr sz="1400" dirty="0">
                <a:latin typeface="Times New Roman"/>
                <a:cs typeface="Times New Roman"/>
              </a:rPr>
              <a:t>is </a:t>
            </a:r>
            <a:r>
              <a:rPr sz="1400" spc="-5" dirty="0">
                <a:latin typeface="Times New Roman"/>
                <a:cs typeface="Times New Roman"/>
              </a:rPr>
              <a:t>to </a:t>
            </a:r>
            <a:r>
              <a:rPr sz="1400" dirty="0">
                <a:latin typeface="Times New Roman"/>
                <a:cs typeface="Times New Roman"/>
              </a:rPr>
              <a:t>be </a:t>
            </a:r>
            <a:r>
              <a:rPr sz="1400" spc="-5" dirty="0">
                <a:latin typeface="Times New Roman"/>
                <a:cs typeface="Times New Roman"/>
              </a:rPr>
              <a:t>placed, searching </a:t>
            </a:r>
            <a:r>
              <a:rPr sz="1400" dirty="0">
                <a:latin typeface="Times New Roman"/>
                <a:cs typeface="Times New Roman"/>
              </a:rPr>
              <a:t>is </a:t>
            </a:r>
            <a:r>
              <a:rPr sz="1400" spc="-5" dirty="0">
                <a:latin typeface="Times New Roman"/>
                <a:cs typeface="Times New Roman"/>
              </a:rPr>
              <a:t>needed. </a:t>
            </a:r>
            <a:r>
              <a:rPr sz="1400" spc="-15" dirty="0">
                <a:latin typeface="Times New Roman"/>
                <a:cs typeface="Times New Roman"/>
              </a:rPr>
              <a:t>However,  </a:t>
            </a:r>
            <a:r>
              <a:rPr sz="1400" spc="-5" dirty="0">
                <a:latin typeface="Times New Roman"/>
                <a:cs typeface="Times New Roman"/>
              </a:rPr>
              <a:t>searching is done </a:t>
            </a:r>
            <a:r>
              <a:rPr sz="1400" spc="-10" dirty="0">
                <a:latin typeface="Times New Roman"/>
                <a:cs typeface="Times New Roman"/>
              </a:rPr>
              <a:t>at </a:t>
            </a:r>
            <a:r>
              <a:rPr sz="1400" spc="-5" dirty="0">
                <a:latin typeface="Times New Roman"/>
                <a:cs typeface="Times New Roman"/>
              </a:rPr>
              <a:t>the implementation level, not </a:t>
            </a:r>
            <a:r>
              <a:rPr sz="1400" dirty="0">
                <a:latin typeface="Times New Roman"/>
                <a:cs typeface="Times New Roman"/>
              </a:rPr>
              <a:t>at </a:t>
            </a:r>
            <a:r>
              <a:rPr sz="1400" spc="-5" dirty="0">
                <a:latin typeface="Times New Roman"/>
                <a:cs typeface="Times New Roman"/>
              </a:rPr>
              <a:t>the </a:t>
            </a:r>
            <a:r>
              <a:rPr sz="1400" spc="-10" dirty="0">
                <a:latin typeface="Times New Roman"/>
                <a:cs typeface="Times New Roman"/>
              </a:rPr>
              <a:t>ADT  </a:t>
            </a:r>
            <a:r>
              <a:rPr sz="1400" dirty="0">
                <a:latin typeface="Times New Roman"/>
                <a:cs typeface="Times New Roman"/>
              </a:rPr>
              <a:t>level.</a:t>
            </a:r>
            <a:endParaRPr sz="1400">
              <a:latin typeface="Times New Roman"/>
              <a:cs typeface="Times New Roman"/>
            </a:endParaRPr>
          </a:p>
        </p:txBody>
      </p:sp>
      <p:pic>
        <p:nvPicPr>
          <p:cNvPr id="4" name="object 4"/>
          <p:cNvPicPr/>
          <p:nvPr/>
        </p:nvPicPr>
        <p:blipFill>
          <a:blip r:embed="rId2" cstate="print"/>
          <a:stretch>
            <a:fillRect/>
          </a:stretch>
        </p:blipFill>
        <p:spPr>
          <a:xfrm>
            <a:off x="1002792" y="1482243"/>
            <a:ext cx="2200689" cy="285580"/>
          </a:xfrm>
          <a:prstGeom prst="rect">
            <a:avLst/>
          </a:prstGeom>
        </p:spPr>
      </p:pic>
      <p:sp>
        <p:nvSpPr>
          <p:cNvPr id="5" name="object 5"/>
          <p:cNvSpPr txBox="1"/>
          <p:nvPr/>
        </p:nvSpPr>
        <p:spPr>
          <a:xfrm>
            <a:off x="1188847" y="3207270"/>
            <a:ext cx="2016760"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333CC"/>
                </a:solidFill>
                <a:latin typeface="Times New Roman"/>
                <a:cs typeface="Times New Roman"/>
              </a:rPr>
              <a:t>Figure </a:t>
            </a:r>
            <a:r>
              <a:rPr sz="1200" b="1" dirty="0">
                <a:solidFill>
                  <a:srgbClr val="3333CC"/>
                </a:solidFill>
                <a:latin typeface="Times New Roman"/>
                <a:cs typeface="Times New Roman"/>
              </a:rPr>
              <a:t>12.15 </a:t>
            </a:r>
            <a:r>
              <a:rPr sz="1000" b="1" spc="-5" dirty="0">
                <a:latin typeface="Times New Roman"/>
                <a:cs typeface="Times New Roman"/>
              </a:rPr>
              <a:t>The insert</a:t>
            </a:r>
            <a:r>
              <a:rPr sz="1000" b="1" spc="-45" dirty="0">
                <a:latin typeface="Times New Roman"/>
                <a:cs typeface="Times New Roman"/>
              </a:rPr>
              <a:t> </a:t>
            </a:r>
            <a:r>
              <a:rPr sz="1000" b="1" spc="-5" dirty="0">
                <a:latin typeface="Times New Roman"/>
                <a:cs typeface="Times New Roman"/>
              </a:rPr>
              <a:t>operation</a:t>
            </a:r>
            <a:endParaRPr sz="1000">
              <a:latin typeface="Times New Roman"/>
              <a:cs typeface="Times New Roman"/>
            </a:endParaRPr>
          </a:p>
        </p:txBody>
      </p:sp>
      <p:grpSp>
        <p:nvGrpSpPr>
          <p:cNvPr id="6" name="object 6"/>
          <p:cNvGrpSpPr/>
          <p:nvPr/>
        </p:nvGrpSpPr>
        <p:grpSpPr>
          <a:xfrm>
            <a:off x="304" y="0"/>
            <a:ext cx="4596130" cy="3452495"/>
            <a:chOff x="304" y="0"/>
            <a:chExt cx="4596130" cy="3452495"/>
          </a:xfrm>
        </p:grpSpPr>
        <p:pic>
          <p:nvPicPr>
            <p:cNvPr id="7" name="object 7"/>
            <p:cNvPicPr/>
            <p:nvPr/>
          </p:nvPicPr>
          <p:blipFill>
            <a:blip r:embed="rId3" cstate="print"/>
            <a:stretch>
              <a:fillRect/>
            </a:stretch>
          </p:blipFill>
          <p:spPr>
            <a:xfrm>
              <a:off x="278892" y="1752663"/>
              <a:ext cx="4152900" cy="1485899"/>
            </a:xfrm>
            <a:prstGeom prst="rect">
              <a:avLst/>
            </a:prstGeom>
          </p:spPr>
        </p:pic>
        <p:sp>
          <p:nvSpPr>
            <p:cNvPr id="8" name="object 8"/>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12.41</a:t>
            </a:r>
            <a:endParaRPr sz="600">
              <a:latin typeface="Arial"/>
              <a:cs typeface="Arial"/>
            </a:endParaRPr>
          </a:p>
        </p:txBody>
      </p:sp>
      <p:sp>
        <p:nvSpPr>
          <p:cNvPr id="3" name="object 3"/>
          <p:cNvSpPr txBox="1">
            <a:spLocks noGrp="1"/>
          </p:cNvSpPr>
          <p:nvPr>
            <p:ph type="title"/>
          </p:nvPr>
        </p:nvSpPr>
        <p:spPr>
          <a:xfrm>
            <a:off x="83566" y="0"/>
            <a:ext cx="4391660" cy="1122680"/>
          </a:xfrm>
          <a:prstGeom prst="rect">
            <a:avLst/>
          </a:prstGeom>
        </p:spPr>
        <p:txBody>
          <a:bodyPr vert="horz" wrap="square" lIns="0" tIns="27939" rIns="0" bIns="0" rtlCol="0">
            <a:spAutoFit/>
          </a:bodyPr>
          <a:lstStyle/>
          <a:p>
            <a:pPr marL="12700" algn="just">
              <a:lnSpc>
                <a:spcPct val="100000"/>
              </a:lnSpc>
              <a:spcBef>
                <a:spcPts val="219"/>
              </a:spcBef>
            </a:pPr>
            <a:r>
              <a:rPr b="1" dirty="0">
                <a:solidFill>
                  <a:srgbClr val="660066"/>
                </a:solidFill>
                <a:latin typeface="Times New Roman"/>
                <a:cs typeface="Times New Roman"/>
              </a:rPr>
              <a:t>The </a:t>
            </a:r>
            <a:r>
              <a:rPr b="1" i="1" dirty="0">
                <a:solidFill>
                  <a:srgbClr val="660066"/>
                </a:solidFill>
                <a:latin typeface="Times New Roman"/>
                <a:cs typeface="Times New Roman"/>
              </a:rPr>
              <a:t>delete</a:t>
            </a:r>
            <a:r>
              <a:rPr b="1" i="1" spc="-70" dirty="0">
                <a:solidFill>
                  <a:srgbClr val="660066"/>
                </a:solidFill>
                <a:latin typeface="Times New Roman"/>
                <a:cs typeface="Times New Roman"/>
              </a:rPr>
              <a:t> </a:t>
            </a:r>
            <a:r>
              <a:rPr b="1" dirty="0">
                <a:solidFill>
                  <a:srgbClr val="660066"/>
                </a:solidFill>
                <a:latin typeface="Times New Roman"/>
                <a:cs typeface="Times New Roman"/>
              </a:rPr>
              <a:t>operation</a:t>
            </a:r>
          </a:p>
          <a:p>
            <a:pPr marL="12700" marR="5080" algn="just">
              <a:lnSpc>
                <a:spcPct val="100000"/>
              </a:lnSpc>
              <a:spcBef>
                <a:spcPts val="120"/>
              </a:spcBef>
            </a:pPr>
            <a:r>
              <a:rPr spc="-5" dirty="0"/>
              <a:t>Deletion </a:t>
            </a:r>
            <a:r>
              <a:rPr dirty="0"/>
              <a:t>from a </a:t>
            </a:r>
            <a:r>
              <a:rPr spc="-5" dirty="0"/>
              <a:t>general list (Figure 12.16) also </a:t>
            </a:r>
            <a:r>
              <a:rPr u="sng" spc="-5" dirty="0">
                <a:uFill>
                  <a:solidFill>
                    <a:srgbClr val="000000"/>
                  </a:solidFill>
                </a:uFill>
              </a:rPr>
              <a:t>requires that </a:t>
            </a:r>
            <a:r>
              <a:rPr spc="-5" dirty="0"/>
              <a:t> </a:t>
            </a:r>
            <a:r>
              <a:rPr u="sng" spc="-5" dirty="0">
                <a:uFill>
                  <a:solidFill>
                    <a:srgbClr val="000000"/>
                  </a:solidFill>
                </a:uFill>
              </a:rPr>
              <a:t>the list </a:t>
            </a:r>
            <a:r>
              <a:rPr u="sng" dirty="0">
                <a:uFill>
                  <a:solidFill>
                    <a:srgbClr val="000000"/>
                  </a:solidFill>
                </a:uFill>
              </a:rPr>
              <a:t>be </a:t>
            </a:r>
            <a:r>
              <a:rPr u="sng" spc="-5" dirty="0">
                <a:uFill>
                  <a:solidFill>
                    <a:srgbClr val="000000"/>
                  </a:solidFill>
                </a:uFill>
              </a:rPr>
              <a:t>searched to locate the data to be deleted</a:t>
            </a:r>
            <a:r>
              <a:rPr spc="-5" dirty="0"/>
              <a:t>. After </a:t>
            </a:r>
            <a:r>
              <a:rPr spc="-10" dirty="0"/>
              <a:t>the  </a:t>
            </a:r>
            <a:r>
              <a:rPr spc="-5" dirty="0"/>
              <a:t>location </a:t>
            </a:r>
            <a:r>
              <a:rPr dirty="0"/>
              <a:t>of </a:t>
            </a:r>
            <a:r>
              <a:rPr spc="-5" dirty="0"/>
              <a:t>the data </a:t>
            </a:r>
            <a:r>
              <a:rPr dirty="0"/>
              <a:t>is </a:t>
            </a:r>
            <a:r>
              <a:rPr spc="-5" dirty="0"/>
              <a:t>found, </a:t>
            </a:r>
            <a:r>
              <a:rPr spc="-10" dirty="0"/>
              <a:t>deletion </a:t>
            </a:r>
            <a:r>
              <a:rPr spc="-5" dirty="0"/>
              <a:t>can </a:t>
            </a:r>
            <a:r>
              <a:rPr dirty="0"/>
              <a:t>be </a:t>
            </a:r>
            <a:r>
              <a:rPr spc="-5" dirty="0"/>
              <a:t>done. </a:t>
            </a:r>
            <a:r>
              <a:rPr spc="-10" dirty="0"/>
              <a:t>The  </a:t>
            </a:r>
            <a:r>
              <a:rPr dirty="0"/>
              <a:t>following </a:t>
            </a:r>
            <a:r>
              <a:rPr spc="-5" dirty="0"/>
              <a:t>shows </a:t>
            </a:r>
            <a:r>
              <a:rPr spc="5" dirty="0"/>
              <a:t>the</a:t>
            </a:r>
            <a:r>
              <a:rPr spc="-80" dirty="0"/>
              <a:t> </a:t>
            </a:r>
            <a:r>
              <a:rPr spc="-5" dirty="0"/>
              <a:t>format:</a:t>
            </a:r>
          </a:p>
        </p:txBody>
      </p:sp>
      <p:sp>
        <p:nvSpPr>
          <p:cNvPr id="4" name="object 4"/>
          <p:cNvSpPr txBox="1"/>
          <p:nvPr/>
        </p:nvSpPr>
        <p:spPr>
          <a:xfrm>
            <a:off x="1188847" y="3130423"/>
            <a:ext cx="215836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333CC"/>
                </a:solidFill>
                <a:latin typeface="Times New Roman"/>
                <a:cs typeface="Times New Roman"/>
              </a:rPr>
              <a:t>Figure </a:t>
            </a:r>
            <a:r>
              <a:rPr sz="1200" b="1" dirty="0">
                <a:solidFill>
                  <a:srgbClr val="3333CC"/>
                </a:solidFill>
                <a:latin typeface="Times New Roman"/>
                <a:cs typeface="Times New Roman"/>
              </a:rPr>
              <a:t>12.16 </a:t>
            </a:r>
            <a:r>
              <a:rPr sz="1000" b="1" spc="-5" dirty="0">
                <a:latin typeface="Times New Roman"/>
                <a:cs typeface="Times New Roman"/>
              </a:rPr>
              <a:t>The dequeue</a:t>
            </a:r>
            <a:r>
              <a:rPr sz="1000" b="1" spc="-30" dirty="0">
                <a:latin typeface="Times New Roman"/>
                <a:cs typeface="Times New Roman"/>
              </a:rPr>
              <a:t> </a:t>
            </a:r>
            <a:r>
              <a:rPr sz="1000" b="1" spc="-5" dirty="0">
                <a:latin typeface="Times New Roman"/>
                <a:cs typeface="Times New Roman"/>
              </a:rPr>
              <a:t>operation</a:t>
            </a:r>
            <a:endParaRPr sz="1000">
              <a:latin typeface="Times New Roman"/>
              <a:cs typeface="Times New Roman"/>
            </a:endParaRPr>
          </a:p>
        </p:txBody>
      </p:sp>
      <p:grpSp>
        <p:nvGrpSpPr>
          <p:cNvPr id="5" name="object 5"/>
          <p:cNvGrpSpPr/>
          <p:nvPr/>
        </p:nvGrpSpPr>
        <p:grpSpPr>
          <a:xfrm>
            <a:off x="304" y="0"/>
            <a:ext cx="4596130" cy="3452495"/>
            <a:chOff x="304" y="0"/>
            <a:chExt cx="4596130" cy="3452495"/>
          </a:xfrm>
        </p:grpSpPr>
        <p:pic>
          <p:nvPicPr>
            <p:cNvPr id="6" name="object 6"/>
            <p:cNvPicPr/>
            <p:nvPr/>
          </p:nvPicPr>
          <p:blipFill>
            <a:blip r:embed="rId2" cstate="print"/>
            <a:stretch>
              <a:fillRect/>
            </a:stretch>
          </p:blipFill>
          <p:spPr>
            <a:xfrm>
              <a:off x="316992" y="1122355"/>
              <a:ext cx="2933673" cy="275041"/>
            </a:xfrm>
            <a:prstGeom prst="rect">
              <a:avLst/>
            </a:prstGeom>
          </p:spPr>
        </p:pic>
        <p:pic>
          <p:nvPicPr>
            <p:cNvPr id="7" name="object 7"/>
            <p:cNvPicPr/>
            <p:nvPr/>
          </p:nvPicPr>
          <p:blipFill>
            <a:blip r:embed="rId3" cstate="print"/>
            <a:stretch>
              <a:fillRect/>
            </a:stretch>
          </p:blipFill>
          <p:spPr>
            <a:xfrm>
              <a:off x="164592" y="1333373"/>
              <a:ext cx="4267200" cy="1773300"/>
            </a:xfrm>
            <a:prstGeom prst="rect">
              <a:avLst/>
            </a:prstGeom>
          </p:spPr>
        </p:pic>
        <p:sp>
          <p:nvSpPr>
            <p:cNvPr id="8" name="object 8"/>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12.42</a:t>
            </a:r>
            <a:endParaRPr sz="600">
              <a:latin typeface="Arial"/>
              <a:cs typeface="Arial"/>
            </a:endParaRPr>
          </a:p>
        </p:txBody>
      </p:sp>
      <p:sp>
        <p:nvSpPr>
          <p:cNvPr id="3" name="object 3"/>
          <p:cNvSpPr txBox="1">
            <a:spLocks noGrp="1"/>
          </p:cNvSpPr>
          <p:nvPr>
            <p:ph type="title"/>
          </p:nvPr>
        </p:nvSpPr>
        <p:spPr>
          <a:xfrm>
            <a:off x="83566" y="0"/>
            <a:ext cx="4393565" cy="1151890"/>
          </a:xfrm>
          <a:prstGeom prst="rect">
            <a:avLst/>
          </a:prstGeom>
        </p:spPr>
        <p:txBody>
          <a:bodyPr vert="horz" wrap="square" lIns="0" tIns="41910" rIns="0" bIns="0" rtlCol="0">
            <a:spAutoFit/>
          </a:bodyPr>
          <a:lstStyle/>
          <a:p>
            <a:pPr marL="12700" algn="just">
              <a:lnSpc>
                <a:spcPct val="100000"/>
              </a:lnSpc>
              <a:spcBef>
                <a:spcPts val="330"/>
              </a:spcBef>
            </a:pPr>
            <a:r>
              <a:rPr b="1" dirty="0">
                <a:solidFill>
                  <a:srgbClr val="660066"/>
                </a:solidFill>
                <a:latin typeface="Times New Roman"/>
                <a:cs typeface="Times New Roman"/>
              </a:rPr>
              <a:t>The </a:t>
            </a:r>
            <a:r>
              <a:rPr b="1" i="1" dirty="0">
                <a:solidFill>
                  <a:srgbClr val="660066"/>
                </a:solidFill>
                <a:latin typeface="Times New Roman"/>
                <a:cs typeface="Times New Roman"/>
              </a:rPr>
              <a:t>retrieve</a:t>
            </a:r>
            <a:r>
              <a:rPr b="1" i="1" spc="-80" dirty="0">
                <a:solidFill>
                  <a:srgbClr val="660066"/>
                </a:solidFill>
                <a:latin typeface="Times New Roman"/>
                <a:cs typeface="Times New Roman"/>
              </a:rPr>
              <a:t> </a:t>
            </a:r>
            <a:r>
              <a:rPr b="1" dirty="0">
                <a:solidFill>
                  <a:srgbClr val="660066"/>
                </a:solidFill>
                <a:latin typeface="Times New Roman"/>
                <a:cs typeface="Times New Roman"/>
              </a:rPr>
              <a:t>operation</a:t>
            </a:r>
          </a:p>
          <a:p>
            <a:pPr marL="12700" marR="5080" algn="just">
              <a:lnSpc>
                <a:spcPct val="100000"/>
              </a:lnSpc>
              <a:spcBef>
                <a:spcPts val="235"/>
              </a:spcBef>
            </a:pPr>
            <a:r>
              <a:rPr spc="-5" dirty="0"/>
              <a:t>By retrieval, we mean </a:t>
            </a:r>
            <a:r>
              <a:rPr b="1" u="sng" spc="-5" dirty="0">
                <a:uFill>
                  <a:solidFill>
                    <a:srgbClr val="000000"/>
                  </a:solidFill>
                </a:uFill>
                <a:latin typeface="Times New Roman"/>
                <a:cs typeface="Times New Roman"/>
              </a:rPr>
              <a:t>access </a:t>
            </a:r>
            <a:r>
              <a:rPr b="1" u="sng" dirty="0">
                <a:uFill>
                  <a:solidFill>
                    <a:srgbClr val="000000"/>
                  </a:solidFill>
                </a:uFill>
                <a:latin typeface="Times New Roman"/>
                <a:cs typeface="Times New Roman"/>
              </a:rPr>
              <a:t>of a </a:t>
            </a:r>
            <a:r>
              <a:rPr b="1" u="sng" spc="-5" dirty="0">
                <a:uFill>
                  <a:solidFill>
                    <a:srgbClr val="000000"/>
                  </a:solidFill>
                </a:uFill>
                <a:latin typeface="Times New Roman"/>
                <a:cs typeface="Times New Roman"/>
              </a:rPr>
              <a:t>single element</a:t>
            </a:r>
            <a:r>
              <a:rPr spc="-5" dirty="0"/>
              <a:t>. Like  insertion and deletion, the general list should </a:t>
            </a:r>
            <a:r>
              <a:rPr dirty="0"/>
              <a:t>be </a:t>
            </a:r>
            <a:r>
              <a:rPr spc="-5" dirty="0"/>
              <a:t>first  searched, and </a:t>
            </a:r>
            <a:r>
              <a:rPr dirty="0"/>
              <a:t>if </a:t>
            </a:r>
            <a:r>
              <a:rPr spc="-5" dirty="0"/>
              <a:t>the data is found, it </a:t>
            </a:r>
            <a:r>
              <a:rPr dirty="0"/>
              <a:t>can be </a:t>
            </a:r>
            <a:r>
              <a:rPr spc="-5" dirty="0"/>
              <a:t>retrieved. The  format </a:t>
            </a:r>
            <a:r>
              <a:rPr dirty="0"/>
              <a:t>of </a:t>
            </a:r>
            <a:r>
              <a:rPr spc="5" dirty="0"/>
              <a:t>the </a:t>
            </a:r>
            <a:r>
              <a:rPr dirty="0"/>
              <a:t>retrieve operation</a:t>
            </a:r>
            <a:r>
              <a:rPr spc="-125" dirty="0"/>
              <a:t> </a:t>
            </a:r>
            <a:r>
              <a:rPr dirty="0"/>
              <a:t>is:</a:t>
            </a:r>
          </a:p>
        </p:txBody>
      </p:sp>
      <p:sp>
        <p:nvSpPr>
          <p:cNvPr id="4" name="object 4"/>
          <p:cNvSpPr txBox="1"/>
          <p:nvPr/>
        </p:nvSpPr>
        <p:spPr>
          <a:xfrm>
            <a:off x="1188847" y="3131121"/>
            <a:ext cx="212661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333CC"/>
                </a:solidFill>
                <a:latin typeface="Times New Roman"/>
                <a:cs typeface="Times New Roman"/>
              </a:rPr>
              <a:t>Figure </a:t>
            </a:r>
            <a:r>
              <a:rPr sz="1200" b="1" dirty="0">
                <a:solidFill>
                  <a:srgbClr val="3333CC"/>
                </a:solidFill>
                <a:latin typeface="Times New Roman"/>
                <a:cs typeface="Times New Roman"/>
              </a:rPr>
              <a:t>12.17 </a:t>
            </a:r>
            <a:r>
              <a:rPr sz="1000" b="1" spc="-5" dirty="0">
                <a:latin typeface="Times New Roman"/>
                <a:cs typeface="Times New Roman"/>
              </a:rPr>
              <a:t>The retrieve</a:t>
            </a:r>
            <a:r>
              <a:rPr sz="1000" b="1" spc="-55" dirty="0">
                <a:latin typeface="Times New Roman"/>
                <a:cs typeface="Times New Roman"/>
              </a:rPr>
              <a:t> </a:t>
            </a:r>
            <a:r>
              <a:rPr sz="1000" b="1" spc="-5" dirty="0">
                <a:latin typeface="Times New Roman"/>
                <a:cs typeface="Times New Roman"/>
              </a:rPr>
              <a:t>operation</a:t>
            </a:r>
            <a:endParaRPr sz="1000">
              <a:latin typeface="Times New Roman"/>
              <a:cs typeface="Times New Roman"/>
            </a:endParaRPr>
          </a:p>
        </p:txBody>
      </p:sp>
      <p:grpSp>
        <p:nvGrpSpPr>
          <p:cNvPr id="5" name="object 5"/>
          <p:cNvGrpSpPr/>
          <p:nvPr/>
        </p:nvGrpSpPr>
        <p:grpSpPr>
          <a:xfrm>
            <a:off x="304" y="0"/>
            <a:ext cx="4596130" cy="3452495"/>
            <a:chOff x="304" y="0"/>
            <a:chExt cx="4596130" cy="3452495"/>
          </a:xfrm>
        </p:grpSpPr>
        <p:pic>
          <p:nvPicPr>
            <p:cNvPr id="6" name="object 6"/>
            <p:cNvPicPr/>
            <p:nvPr/>
          </p:nvPicPr>
          <p:blipFill>
            <a:blip r:embed="rId2" cstate="print"/>
            <a:stretch>
              <a:fillRect/>
            </a:stretch>
          </p:blipFill>
          <p:spPr>
            <a:xfrm>
              <a:off x="393192" y="1183518"/>
              <a:ext cx="2692378" cy="266406"/>
            </a:xfrm>
            <a:prstGeom prst="rect">
              <a:avLst/>
            </a:prstGeom>
          </p:spPr>
        </p:pic>
        <p:pic>
          <p:nvPicPr>
            <p:cNvPr id="7" name="object 7"/>
            <p:cNvPicPr/>
            <p:nvPr/>
          </p:nvPicPr>
          <p:blipFill>
            <a:blip r:embed="rId3" cstate="print"/>
            <a:stretch>
              <a:fillRect/>
            </a:stretch>
          </p:blipFill>
          <p:spPr>
            <a:xfrm>
              <a:off x="205283" y="1461700"/>
              <a:ext cx="4226508" cy="1656975"/>
            </a:xfrm>
            <a:prstGeom prst="rect">
              <a:avLst/>
            </a:prstGeom>
          </p:spPr>
        </p:pic>
        <p:sp>
          <p:nvSpPr>
            <p:cNvPr id="8" name="object 8"/>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12.43</a:t>
            </a:r>
            <a:endParaRPr sz="600">
              <a:latin typeface="Arial"/>
              <a:cs typeface="Arial"/>
            </a:endParaRPr>
          </a:p>
        </p:txBody>
      </p:sp>
      <p:sp>
        <p:nvSpPr>
          <p:cNvPr id="3" name="object 3"/>
          <p:cNvSpPr txBox="1">
            <a:spLocks noGrp="1"/>
          </p:cNvSpPr>
          <p:nvPr>
            <p:ph type="title"/>
          </p:nvPr>
        </p:nvSpPr>
        <p:spPr>
          <a:xfrm>
            <a:off x="83566" y="4318"/>
            <a:ext cx="1725930" cy="239395"/>
          </a:xfrm>
          <a:prstGeom prst="rect">
            <a:avLst/>
          </a:prstGeom>
        </p:spPr>
        <p:txBody>
          <a:bodyPr vert="horz" wrap="square" lIns="0" tIns="12700" rIns="0" bIns="0" rtlCol="0">
            <a:spAutoFit/>
          </a:bodyPr>
          <a:lstStyle/>
          <a:p>
            <a:pPr marL="12700">
              <a:lnSpc>
                <a:spcPct val="100000"/>
              </a:lnSpc>
              <a:spcBef>
                <a:spcPts val="100"/>
              </a:spcBef>
            </a:pPr>
            <a:r>
              <a:rPr b="1" dirty="0">
                <a:solidFill>
                  <a:srgbClr val="660066"/>
                </a:solidFill>
                <a:latin typeface="Times New Roman"/>
                <a:cs typeface="Times New Roman"/>
              </a:rPr>
              <a:t>The </a:t>
            </a:r>
            <a:r>
              <a:rPr b="1" i="1" dirty="0">
                <a:solidFill>
                  <a:srgbClr val="660066"/>
                </a:solidFill>
                <a:latin typeface="Times New Roman"/>
                <a:cs typeface="Times New Roman"/>
              </a:rPr>
              <a:t>traverse</a:t>
            </a:r>
            <a:r>
              <a:rPr b="1" i="1" spc="-120" dirty="0">
                <a:solidFill>
                  <a:srgbClr val="660066"/>
                </a:solidFill>
                <a:latin typeface="Times New Roman"/>
                <a:cs typeface="Times New Roman"/>
              </a:rPr>
              <a:t> </a:t>
            </a:r>
            <a:r>
              <a:rPr b="1" dirty="0">
                <a:solidFill>
                  <a:srgbClr val="660066"/>
                </a:solidFill>
                <a:latin typeface="Times New Roman"/>
                <a:cs typeface="Times New Roman"/>
              </a:rPr>
              <a:t>operation</a:t>
            </a:r>
          </a:p>
        </p:txBody>
      </p:sp>
      <p:sp>
        <p:nvSpPr>
          <p:cNvPr id="4" name="object 4"/>
          <p:cNvSpPr txBox="1"/>
          <p:nvPr/>
        </p:nvSpPr>
        <p:spPr>
          <a:xfrm>
            <a:off x="45466" y="347218"/>
            <a:ext cx="4393565" cy="1092835"/>
          </a:xfrm>
          <a:prstGeom prst="rect">
            <a:avLst/>
          </a:prstGeom>
        </p:spPr>
        <p:txBody>
          <a:bodyPr vert="horz" wrap="square" lIns="0" tIns="12700" rIns="0" bIns="0" rtlCol="0">
            <a:spAutoFit/>
          </a:bodyPr>
          <a:lstStyle/>
          <a:p>
            <a:pPr marL="12700" marR="5080" algn="just">
              <a:lnSpc>
                <a:spcPct val="100000"/>
              </a:lnSpc>
              <a:spcBef>
                <a:spcPts val="100"/>
              </a:spcBef>
            </a:pPr>
            <a:r>
              <a:rPr sz="1400" spc="-5" dirty="0">
                <a:latin typeface="Times New Roman"/>
                <a:cs typeface="Times New Roman"/>
              </a:rPr>
              <a:t>Each </a:t>
            </a:r>
            <a:r>
              <a:rPr sz="1400" dirty="0">
                <a:latin typeface="Times New Roman"/>
                <a:cs typeface="Times New Roman"/>
              </a:rPr>
              <a:t>of </a:t>
            </a:r>
            <a:r>
              <a:rPr sz="1400" spc="-5" dirty="0">
                <a:latin typeface="Times New Roman"/>
                <a:cs typeface="Times New Roman"/>
              </a:rPr>
              <a:t>the previous operations involves </a:t>
            </a:r>
            <a:r>
              <a:rPr sz="1400" dirty="0">
                <a:latin typeface="Times New Roman"/>
                <a:cs typeface="Times New Roman"/>
              </a:rPr>
              <a:t>a </a:t>
            </a:r>
            <a:r>
              <a:rPr sz="1400" spc="-5" dirty="0">
                <a:latin typeface="Times New Roman"/>
                <a:cs typeface="Times New Roman"/>
              </a:rPr>
              <a:t>single element </a:t>
            </a:r>
            <a:r>
              <a:rPr sz="1400" spc="-10" dirty="0">
                <a:latin typeface="Times New Roman"/>
                <a:cs typeface="Times New Roman"/>
              </a:rPr>
              <a:t>in  </a:t>
            </a:r>
            <a:r>
              <a:rPr sz="1400" spc="-5" dirty="0">
                <a:latin typeface="Times New Roman"/>
                <a:cs typeface="Times New Roman"/>
              </a:rPr>
              <a:t>the list, randomly accessing the list. List traversal, on the  other hand, </a:t>
            </a:r>
            <a:r>
              <a:rPr sz="1400" b="1" u="sng" spc="-5" dirty="0">
                <a:uFill>
                  <a:solidFill>
                    <a:srgbClr val="000000"/>
                  </a:solidFill>
                </a:uFill>
                <a:latin typeface="Times New Roman"/>
                <a:cs typeface="Times New Roman"/>
              </a:rPr>
              <a:t>involves sequential access</a:t>
            </a:r>
            <a:r>
              <a:rPr sz="1400" spc="-5" dirty="0">
                <a:latin typeface="Times New Roman"/>
                <a:cs typeface="Times New Roman"/>
              </a:rPr>
              <a:t>. </a:t>
            </a:r>
            <a:r>
              <a:rPr sz="1400" spc="-10" dirty="0">
                <a:latin typeface="Times New Roman"/>
                <a:cs typeface="Times New Roman"/>
              </a:rPr>
              <a:t>It </a:t>
            </a:r>
            <a:r>
              <a:rPr sz="1400" dirty="0">
                <a:latin typeface="Times New Roman"/>
                <a:cs typeface="Times New Roman"/>
              </a:rPr>
              <a:t>is </a:t>
            </a:r>
            <a:r>
              <a:rPr sz="1400" spc="-10" dirty="0">
                <a:latin typeface="Times New Roman"/>
                <a:cs typeface="Times New Roman"/>
              </a:rPr>
              <a:t>an </a:t>
            </a:r>
            <a:r>
              <a:rPr sz="1400" spc="-5" dirty="0">
                <a:latin typeface="Times New Roman"/>
                <a:cs typeface="Times New Roman"/>
              </a:rPr>
              <a:t>operation </a:t>
            </a:r>
            <a:r>
              <a:rPr sz="1400" spc="-10" dirty="0">
                <a:latin typeface="Times New Roman"/>
                <a:cs typeface="Times New Roman"/>
              </a:rPr>
              <a:t>in  </a:t>
            </a:r>
            <a:r>
              <a:rPr sz="1400" spc="-5" dirty="0">
                <a:latin typeface="Times New Roman"/>
                <a:cs typeface="Times New Roman"/>
              </a:rPr>
              <a:t>which </a:t>
            </a:r>
            <a:r>
              <a:rPr sz="1400" spc="-10" dirty="0">
                <a:latin typeface="Times New Roman"/>
                <a:cs typeface="Times New Roman"/>
              </a:rPr>
              <a:t>all </a:t>
            </a:r>
            <a:r>
              <a:rPr sz="1400" spc="-5" dirty="0">
                <a:latin typeface="Times New Roman"/>
                <a:cs typeface="Times New Roman"/>
              </a:rPr>
              <a:t>elements in the list are processed one </a:t>
            </a:r>
            <a:r>
              <a:rPr sz="1400" dirty="0">
                <a:latin typeface="Times New Roman"/>
                <a:cs typeface="Times New Roman"/>
              </a:rPr>
              <a:t>by one. </a:t>
            </a:r>
            <a:r>
              <a:rPr sz="1400" spc="-5" dirty="0">
                <a:latin typeface="Times New Roman"/>
                <a:cs typeface="Times New Roman"/>
              </a:rPr>
              <a:t>The  </a:t>
            </a:r>
            <a:r>
              <a:rPr sz="1400" dirty="0">
                <a:latin typeface="Times New Roman"/>
                <a:cs typeface="Times New Roman"/>
              </a:rPr>
              <a:t>following </a:t>
            </a:r>
            <a:r>
              <a:rPr sz="1400" spc="-5" dirty="0">
                <a:latin typeface="Times New Roman"/>
                <a:cs typeface="Times New Roman"/>
              </a:rPr>
              <a:t>shows </a:t>
            </a:r>
            <a:r>
              <a:rPr sz="1400" spc="5" dirty="0">
                <a:latin typeface="Times New Roman"/>
                <a:cs typeface="Times New Roman"/>
              </a:rPr>
              <a:t>the</a:t>
            </a:r>
            <a:r>
              <a:rPr sz="1400" spc="-80" dirty="0">
                <a:latin typeface="Times New Roman"/>
                <a:cs typeface="Times New Roman"/>
              </a:rPr>
              <a:t> </a:t>
            </a:r>
            <a:r>
              <a:rPr sz="1400" spc="-5" dirty="0">
                <a:latin typeface="Times New Roman"/>
                <a:cs typeface="Times New Roman"/>
              </a:rPr>
              <a:t>format:</a:t>
            </a:r>
            <a:endParaRPr sz="1400">
              <a:latin typeface="Times New Roman"/>
              <a:cs typeface="Times New Roman"/>
            </a:endParaRPr>
          </a:p>
        </p:txBody>
      </p:sp>
      <p:grpSp>
        <p:nvGrpSpPr>
          <p:cNvPr id="5" name="object 5"/>
          <p:cNvGrpSpPr/>
          <p:nvPr/>
        </p:nvGrpSpPr>
        <p:grpSpPr>
          <a:xfrm>
            <a:off x="304" y="0"/>
            <a:ext cx="4596130" cy="3452495"/>
            <a:chOff x="304" y="0"/>
            <a:chExt cx="4596130" cy="3452495"/>
          </a:xfrm>
        </p:grpSpPr>
        <p:pic>
          <p:nvPicPr>
            <p:cNvPr id="6" name="object 6"/>
            <p:cNvPicPr/>
            <p:nvPr/>
          </p:nvPicPr>
          <p:blipFill>
            <a:blip r:embed="rId2" cstate="print"/>
            <a:stretch>
              <a:fillRect/>
            </a:stretch>
          </p:blipFill>
          <p:spPr>
            <a:xfrm>
              <a:off x="316992" y="1539976"/>
              <a:ext cx="2400300" cy="314846"/>
            </a:xfrm>
            <a:prstGeom prst="rect">
              <a:avLst/>
            </a:prstGeom>
          </p:spPr>
        </p:pic>
        <p:sp>
          <p:nvSpPr>
            <p:cNvPr id="7" name="object 7"/>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12.44</a:t>
            </a:r>
            <a:endParaRPr sz="600">
              <a:latin typeface="Arial"/>
              <a:cs typeface="Arial"/>
            </a:endParaRPr>
          </a:p>
        </p:txBody>
      </p:sp>
      <p:sp>
        <p:nvSpPr>
          <p:cNvPr id="3" name="object 3"/>
          <p:cNvSpPr txBox="1">
            <a:spLocks noGrp="1"/>
          </p:cNvSpPr>
          <p:nvPr>
            <p:ph type="title"/>
          </p:nvPr>
        </p:nvSpPr>
        <p:spPr>
          <a:xfrm>
            <a:off x="83566" y="5016"/>
            <a:ext cx="1577975" cy="239395"/>
          </a:xfrm>
          <a:prstGeom prst="rect">
            <a:avLst/>
          </a:prstGeom>
        </p:spPr>
        <p:txBody>
          <a:bodyPr vert="horz" wrap="square" lIns="0" tIns="13335" rIns="0" bIns="0" rtlCol="0">
            <a:spAutoFit/>
          </a:bodyPr>
          <a:lstStyle/>
          <a:p>
            <a:pPr marL="12700">
              <a:lnSpc>
                <a:spcPct val="100000"/>
              </a:lnSpc>
              <a:spcBef>
                <a:spcPts val="105"/>
              </a:spcBef>
            </a:pPr>
            <a:r>
              <a:rPr b="1" dirty="0">
                <a:solidFill>
                  <a:srgbClr val="660066"/>
                </a:solidFill>
                <a:latin typeface="Times New Roman"/>
                <a:cs typeface="Times New Roman"/>
              </a:rPr>
              <a:t>The </a:t>
            </a:r>
            <a:r>
              <a:rPr b="1" i="1" spc="5" dirty="0">
                <a:solidFill>
                  <a:srgbClr val="660066"/>
                </a:solidFill>
                <a:latin typeface="Times New Roman"/>
                <a:cs typeface="Times New Roman"/>
              </a:rPr>
              <a:t>empty</a:t>
            </a:r>
            <a:r>
              <a:rPr b="1" i="1" spc="-135" dirty="0">
                <a:solidFill>
                  <a:srgbClr val="660066"/>
                </a:solidFill>
                <a:latin typeface="Times New Roman"/>
                <a:cs typeface="Times New Roman"/>
              </a:rPr>
              <a:t> </a:t>
            </a:r>
            <a:r>
              <a:rPr b="1" dirty="0">
                <a:solidFill>
                  <a:srgbClr val="660066"/>
                </a:solidFill>
                <a:latin typeface="Times New Roman"/>
                <a:cs typeface="Times New Roman"/>
              </a:rPr>
              <a:t>operation</a:t>
            </a:r>
          </a:p>
        </p:txBody>
      </p:sp>
      <p:sp>
        <p:nvSpPr>
          <p:cNvPr id="4" name="object 4"/>
          <p:cNvSpPr txBox="1"/>
          <p:nvPr/>
        </p:nvSpPr>
        <p:spPr>
          <a:xfrm>
            <a:off x="83566" y="309816"/>
            <a:ext cx="4392295" cy="452755"/>
          </a:xfrm>
          <a:prstGeom prst="rect">
            <a:avLst/>
          </a:prstGeom>
        </p:spPr>
        <p:txBody>
          <a:bodyPr vert="horz" wrap="square" lIns="0" tIns="13335" rIns="0" bIns="0" rtlCol="0">
            <a:spAutoFit/>
          </a:bodyPr>
          <a:lstStyle/>
          <a:p>
            <a:pPr marL="12700" marR="5080">
              <a:lnSpc>
                <a:spcPct val="100000"/>
              </a:lnSpc>
              <a:spcBef>
                <a:spcPts val="105"/>
              </a:spcBef>
            </a:pPr>
            <a:r>
              <a:rPr sz="1400" spc="-5" dirty="0">
                <a:latin typeface="Times New Roman"/>
                <a:cs typeface="Times New Roman"/>
              </a:rPr>
              <a:t>The empty operation </a:t>
            </a:r>
            <a:r>
              <a:rPr sz="1400" b="1" u="sng" spc="-5" dirty="0">
                <a:uFill>
                  <a:solidFill>
                    <a:srgbClr val="000000"/>
                  </a:solidFill>
                </a:uFill>
                <a:latin typeface="Times New Roman"/>
                <a:cs typeface="Times New Roman"/>
              </a:rPr>
              <a:t>checks </a:t>
            </a:r>
            <a:r>
              <a:rPr sz="1400" b="1" u="sng" dirty="0">
                <a:uFill>
                  <a:solidFill>
                    <a:srgbClr val="000000"/>
                  </a:solidFill>
                </a:uFill>
                <a:latin typeface="Times New Roman"/>
                <a:cs typeface="Times New Roman"/>
              </a:rPr>
              <a:t>the </a:t>
            </a:r>
            <a:r>
              <a:rPr sz="1400" b="1" u="sng" spc="-5" dirty="0">
                <a:uFill>
                  <a:solidFill>
                    <a:srgbClr val="000000"/>
                  </a:solidFill>
                </a:uFill>
                <a:latin typeface="Times New Roman"/>
                <a:cs typeface="Times New Roman"/>
              </a:rPr>
              <a:t>status </a:t>
            </a:r>
            <a:r>
              <a:rPr sz="1400" b="1" u="sng" dirty="0">
                <a:uFill>
                  <a:solidFill>
                    <a:srgbClr val="000000"/>
                  </a:solidFill>
                </a:uFill>
                <a:latin typeface="Times New Roman"/>
                <a:cs typeface="Times New Roman"/>
              </a:rPr>
              <a:t>of the </a:t>
            </a:r>
            <a:r>
              <a:rPr sz="1400" b="1" u="sng" spc="-5" dirty="0">
                <a:uFill>
                  <a:solidFill>
                    <a:srgbClr val="000000"/>
                  </a:solidFill>
                </a:uFill>
                <a:latin typeface="Times New Roman"/>
                <a:cs typeface="Times New Roman"/>
              </a:rPr>
              <a:t>list</a:t>
            </a:r>
            <a:r>
              <a:rPr sz="1400" spc="-5" dirty="0">
                <a:latin typeface="Times New Roman"/>
                <a:cs typeface="Times New Roman"/>
              </a:rPr>
              <a:t>. The  </a:t>
            </a:r>
            <a:r>
              <a:rPr sz="1400" dirty="0">
                <a:latin typeface="Times New Roman"/>
                <a:cs typeface="Times New Roman"/>
              </a:rPr>
              <a:t>following </a:t>
            </a:r>
            <a:r>
              <a:rPr sz="1400" spc="-5" dirty="0">
                <a:latin typeface="Times New Roman"/>
                <a:cs typeface="Times New Roman"/>
              </a:rPr>
              <a:t>shows </a:t>
            </a:r>
            <a:r>
              <a:rPr sz="1400" spc="5" dirty="0">
                <a:latin typeface="Times New Roman"/>
                <a:cs typeface="Times New Roman"/>
              </a:rPr>
              <a:t>the</a:t>
            </a:r>
            <a:r>
              <a:rPr sz="1400" spc="-80" dirty="0">
                <a:latin typeface="Times New Roman"/>
                <a:cs typeface="Times New Roman"/>
              </a:rPr>
              <a:t> </a:t>
            </a:r>
            <a:r>
              <a:rPr sz="1400" spc="-5" dirty="0">
                <a:latin typeface="Times New Roman"/>
                <a:cs typeface="Times New Roman"/>
              </a:rPr>
              <a:t>format:</a:t>
            </a:r>
            <a:endParaRPr sz="1400">
              <a:latin typeface="Times New Roman"/>
              <a:cs typeface="Times New Roman"/>
            </a:endParaRPr>
          </a:p>
        </p:txBody>
      </p:sp>
      <p:sp>
        <p:nvSpPr>
          <p:cNvPr id="5" name="object 5"/>
          <p:cNvSpPr txBox="1"/>
          <p:nvPr/>
        </p:nvSpPr>
        <p:spPr>
          <a:xfrm>
            <a:off x="159766" y="1398841"/>
            <a:ext cx="4393565" cy="453390"/>
          </a:xfrm>
          <a:prstGeom prst="rect">
            <a:avLst/>
          </a:prstGeom>
        </p:spPr>
        <p:txBody>
          <a:bodyPr vert="horz" wrap="square" lIns="0" tIns="12700" rIns="0" bIns="0" rtlCol="0">
            <a:spAutoFit/>
          </a:bodyPr>
          <a:lstStyle/>
          <a:p>
            <a:pPr marL="12700">
              <a:lnSpc>
                <a:spcPct val="100000"/>
              </a:lnSpc>
              <a:spcBef>
                <a:spcPts val="100"/>
              </a:spcBef>
            </a:pPr>
            <a:r>
              <a:rPr sz="1400" spc="-5" dirty="0">
                <a:latin typeface="Times New Roman"/>
                <a:cs typeface="Times New Roman"/>
              </a:rPr>
              <a:t>This</a:t>
            </a:r>
            <a:r>
              <a:rPr sz="1400" spc="80" dirty="0">
                <a:latin typeface="Times New Roman"/>
                <a:cs typeface="Times New Roman"/>
              </a:rPr>
              <a:t> </a:t>
            </a:r>
            <a:r>
              <a:rPr sz="1400" spc="-5" dirty="0">
                <a:latin typeface="Times New Roman"/>
                <a:cs typeface="Times New Roman"/>
              </a:rPr>
              <a:t>operation</a:t>
            </a:r>
            <a:r>
              <a:rPr sz="1400" spc="90" dirty="0">
                <a:latin typeface="Times New Roman"/>
                <a:cs typeface="Times New Roman"/>
              </a:rPr>
              <a:t> </a:t>
            </a:r>
            <a:r>
              <a:rPr sz="1400" spc="-5" dirty="0">
                <a:latin typeface="Times New Roman"/>
                <a:cs typeface="Times New Roman"/>
              </a:rPr>
              <a:t>returns</a:t>
            </a:r>
            <a:r>
              <a:rPr sz="1400" spc="85" dirty="0">
                <a:latin typeface="Times New Roman"/>
                <a:cs typeface="Times New Roman"/>
              </a:rPr>
              <a:t> </a:t>
            </a:r>
            <a:r>
              <a:rPr sz="1400" spc="-5" dirty="0">
                <a:latin typeface="Times New Roman"/>
                <a:cs typeface="Times New Roman"/>
              </a:rPr>
              <a:t>true</a:t>
            </a:r>
            <a:r>
              <a:rPr sz="1400" spc="70" dirty="0">
                <a:latin typeface="Times New Roman"/>
                <a:cs typeface="Times New Roman"/>
              </a:rPr>
              <a:t> </a:t>
            </a:r>
            <a:r>
              <a:rPr sz="1400" dirty="0">
                <a:latin typeface="Times New Roman"/>
                <a:cs typeface="Times New Roman"/>
              </a:rPr>
              <a:t>if</a:t>
            </a:r>
            <a:r>
              <a:rPr sz="1400" spc="80" dirty="0">
                <a:latin typeface="Times New Roman"/>
                <a:cs typeface="Times New Roman"/>
              </a:rPr>
              <a:t> </a:t>
            </a:r>
            <a:r>
              <a:rPr sz="1400" spc="-5" dirty="0">
                <a:latin typeface="Times New Roman"/>
                <a:cs typeface="Times New Roman"/>
              </a:rPr>
              <a:t>the</a:t>
            </a:r>
            <a:r>
              <a:rPr sz="1400" spc="70" dirty="0">
                <a:latin typeface="Times New Roman"/>
                <a:cs typeface="Times New Roman"/>
              </a:rPr>
              <a:t> </a:t>
            </a:r>
            <a:r>
              <a:rPr sz="1400" spc="-5" dirty="0">
                <a:latin typeface="Times New Roman"/>
                <a:cs typeface="Times New Roman"/>
              </a:rPr>
              <a:t>list</a:t>
            </a:r>
            <a:r>
              <a:rPr sz="1400" spc="90" dirty="0">
                <a:latin typeface="Times New Roman"/>
                <a:cs typeface="Times New Roman"/>
              </a:rPr>
              <a:t> </a:t>
            </a:r>
            <a:r>
              <a:rPr sz="1400" spc="-5" dirty="0">
                <a:latin typeface="Times New Roman"/>
                <a:cs typeface="Times New Roman"/>
              </a:rPr>
              <a:t>is</a:t>
            </a:r>
            <a:r>
              <a:rPr sz="1400" spc="85" dirty="0">
                <a:latin typeface="Times New Roman"/>
                <a:cs typeface="Times New Roman"/>
              </a:rPr>
              <a:t> </a:t>
            </a:r>
            <a:r>
              <a:rPr sz="1400" spc="-20" dirty="0">
                <a:latin typeface="Times New Roman"/>
                <a:cs typeface="Times New Roman"/>
              </a:rPr>
              <a:t>empty,</a:t>
            </a:r>
            <a:r>
              <a:rPr sz="1400" spc="80" dirty="0">
                <a:latin typeface="Times New Roman"/>
                <a:cs typeface="Times New Roman"/>
              </a:rPr>
              <a:t> </a:t>
            </a:r>
            <a:r>
              <a:rPr sz="1400" dirty="0">
                <a:latin typeface="Times New Roman"/>
                <a:cs typeface="Times New Roman"/>
              </a:rPr>
              <a:t>or</a:t>
            </a:r>
            <a:r>
              <a:rPr sz="1400" spc="80" dirty="0">
                <a:latin typeface="Times New Roman"/>
                <a:cs typeface="Times New Roman"/>
              </a:rPr>
              <a:t> </a:t>
            </a:r>
            <a:r>
              <a:rPr sz="1400" dirty="0">
                <a:latin typeface="Times New Roman"/>
                <a:cs typeface="Times New Roman"/>
              </a:rPr>
              <a:t>false</a:t>
            </a:r>
            <a:r>
              <a:rPr sz="1400" spc="80" dirty="0">
                <a:latin typeface="Times New Roman"/>
                <a:cs typeface="Times New Roman"/>
              </a:rPr>
              <a:t> </a:t>
            </a:r>
            <a:r>
              <a:rPr sz="1400" dirty="0">
                <a:latin typeface="Times New Roman"/>
                <a:cs typeface="Times New Roman"/>
              </a:rPr>
              <a:t>if</a:t>
            </a:r>
            <a:r>
              <a:rPr sz="1400" spc="70" dirty="0">
                <a:latin typeface="Times New Roman"/>
                <a:cs typeface="Times New Roman"/>
              </a:rPr>
              <a:t> </a:t>
            </a:r>
            <a:r>
              <a:rPr sz="1400" spc="-5" dirty="0">
                <a:latin typeface="Times New Roman"/>
                <a:cs typeface="Times New Roman"/>
              </a:rPr>
              <a:t>the</a:t>
            </a:r>
            <a:endParaRPr sz="1400">
              <a:latin typeface="Times New Roman"/>
              <a:cs typeface="Times New Roman"/>
            </a:endParaRPr>
          </a:p>
          <a:p>
            <a:pPr marL="12700">
              <a:lnSpc>
                <a:spcPct val="100000"/>
              </a:lnSpc>
              <a:spcBef>
                <a:spcPts val="5"/>
              </a:spcBef>
            </a:pPr>
            <a:r>
              <a:rPr sz="1400" spc="5" dirty="0">
                <a:latin typeface="Times New Roman"/>
                <a:cs typeface="Times New Roman"/>
              </a:rPr>
              <a:t>list </a:t>
            </a:r>
            <a:r>
              <a:rPr sz="1400" dirty="0">
                <a:latin typeface="Times New Roman"/>
                <a:cs typeface="Times New Roman"/>
              </a:rPr>
              <a:t>is not</a:t>
            </a:r>
            <a:r>
              <a:rPr sz="1400" spc="-90" dirty="0">
                <a:latin typeface="Times New Roman"/>
                <a:cs typeface="Times New Roman"/>
              </a:rPr>
              <a:t> </a:t>
            </a:r>
            <a:r>
              <a:rPr sz="1400" spc="-25" dirty="0">
                <a:latin typeface="Times New Roman"/>
                <a:cs typeface="Times New Roman"/>
              </a:rPr>
              <a:t>empty.</a:t>
            </a:r>
            <a:endParaRPr sz="1400">
              <a:latin typeface="Times New Roman"/>
              <a:cs typeface="Times New Roman"/>
            </a:endParaRPr>
          </a:p>
        </p:txBody>
      </p:sp>
      <p:grpSp>
        <p:nvGrpSpPr>
          <p:cNvPr id="6" name="object 6"/>
          <p:cNvGrpSpPr/>
          <p:nvPr/>
        </p:nvGrpSpPr>
        <p:grpSpPr>
          <a:xfrm>
            <a:off x="304" y="0"/>
            <a:ext cx="4596130" cy="3452495"/>
            <a:chOff x="304" y="0"/>
            <a:chExt cx="4596130" cy="3452495"/>
          </a:xfrm>
        </p:grpSpPr>
        <p:pic>
          <p:nvPicPr>
            <p:cNvPr id="7" name="object 7"/>
            <p:cNvPicPr/>
            <p:nvPr/>
          </p:nvPicPr>
          <p:blipFill>
            <a:blip r:embed="rId2" cstate="print"/>
            <a:stretch>
              <a:fillRect/>
            </a:stretch>
          </p:blipFill>
          <p:spPr>
            <a:xfrm>
              <a:off x="393192" y="891959"/>
              <a:ext cx="1818401" cy="326529"/>
            </a:xfrm>
            <a:prstGeom prst="rect">
              <a:avLst/>
            </a:prstGeom>
          </p:spPr>
        </p:pic>
        <p:sp>
          <p:nvSpPr>
            <p:cNvPr id="8" name="object 8"/>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12.45</a:t>
            </a:r>
            <a:endParaRPr sz="600">
              <a:latin typeface="Arial"/>
              <a:cs typeface="Arial"/>
            </a:endParaRPr>
          </a:p>
        </p:txBody>
      </p:sp>
      <p:sp>
        <p:nvSpPr>
          <p:cNvPr id="3" name="object 3"/>
          <p:cNvSpPr txBox="1"/>
          <p:nvPr/>
        </p:nvSpPr>
        <p:spPr>
          <a:xfrm>
            <a:off x="45466" y="4318"/>
            <a:ext cx="3008884" cy="258404"/>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0000"/>
                </a:solidFill>
                <a:latin typeface="Times New Roman"/>
                <a:cs typeface="Times New Roman"/>
              </a:rPr>
              <a:t>General linear list</a:t>
            </a:r>
            <a:r>
              <a:rPr sz="1600" b="1" spc="-145" dirty="0">
                <a:solidFill>
                  <a:srgbClr val="FF0000"/>
                </a:solidFill>
                <a:latin typeface="Times New Roman"/>
                <a:cs typeface="Times New Roman"/>
              </a:rPr>
              <a:t> </a:t>
            </a:r>
            <a:r>
              <a:rPr sz="1600" b="1" spc="-5" dirty="0" smtClean="0">
                <a:solidFill>
                  <a:srgbClr val="FF0000"/>
                </a:solidFill>
                <a:latin typeface="Times New Roman"/>
                <a:cs typeface="Times New Roman"/>
              </a:rPr>
              <a:t>ADT</a:t>
            </a:r>
            <a:r>
              <a:rPr lang="en-US" sz="1600" b="1" spc="-5" dirty="0" smtClean="0">
                <a:solidFill>
                  <a:srgbClr val="FF0000"/>
                </a:solidFill>
                <a:latin typeface="Times New Roman"/>
                <a:cs typeface="Times New Roman"/>
              </a:rPr>
              <a:t> or DS</a:t>
            </a:r>
            <a:endParaRPr sz="1600" dirty="0">
              <a:latin typeface="Times New Roman"/>
              <a:cs typeface="Times New Roman"/>
            </a:endParaRPr>
          </a:p>
        </p:txBody>
      </p:sp>
      <p:sp>
        <p:nvSpPr>
          <p:cNvPr id="4" name="object 4"/>
          <p:cNvSpPr txBox="1">
            <a:spLocks noGrp="1"/>
          </p:cNvSpPr>
          <p:nvPr>
            <p:ph type="title"/>
          </p:nvPr>
        </p:nvSpPr>
        <p:spPr>
          <a:xfrm>
            <a:off x="45466" y="347218"/>
            <a:ext cx="4178300" cy="239395"/>
          </a:xfrm>
          <a:prstGeom prst="rect">
            <a:avLst/>
          </a:prstGeom>
        </p:spPr>
        <p:txBody>
          <a:bodyPr vert="horz" wrap="square" lIns="0" tIns="12700" rIns="0" bIns="0" rtlCol="0">
            <a:spAutoFit/>
          </a:bodyPr>
          <a:lstStyle/>
          <a:p>
            <a:pPr marL="12700">
              <a:lnSpc>
                <a:spcPct val="100000"/>
              </a:lnSpc>
              <a:spcBef>
                <a:spcPts val="100"/>
              </a:spcBef>
            </a:pPr>
            <a:r>
              <a:rPr spc="-60" dirty="0"/>
              <a:t>We </a:t>
            </a:r>
            <a:r>
              <a:rPr dirty="0"/>
              <a:t>define a general linear list as an </a:t>
            </a:r>
            <a:r>
              <a:rPr spc="-5" dirty="0"/>
              <a:t>ADT </a:t>
            </a:r>
            <a:r>
              <a:rPr dirty="0"/>
              <a:t>as shown</a:t>
            </a:r>
            <a:r>
              <a:rPr spc="-220" dirty="0"/>
              <a:t> </a:t>
            </a:r>
            <a:r>
              <a:rPr dirty="0"/>
              <a:t>below:</a:t>
            </a:r>
          </a:p>
        </p:txBody>
      </p:sp>
      <p:grpSp>
        <p:nvGrpSpPr>
          <p:cNvPr id="5" name="object 5"/>
          <p:cNvGrpSpPr/>
          <p:nvPr/>
        </p:nvGrpSpPr>
        <p:grpSpPr>
          <a:xfrm>
            <a:off x="304" y="0"/>
            <a:ext cx="4596130" cy="3452495"/>
            <a:chOff x="304" y="0"/>
            <a:chExt cx="4596130" cy="3452495"/>
          </a:xfrm>
        </p:grpSpPr>
        <p:pic>
          <p:nvPicPr>
            <p:cNvPr id="6" name="object 6"/>
            <p:cNvPicPr/>
            <p:nvPr/>
          </p:nvPicPr>
          <p:blipFill>
            <a:blip r:embed="rId2" cstate="print"/>
            <a:stretch>
              <a:fillRect/>
            </a:stretch>
          </p:blipFill>
          <p:spPr>
            <a:xfrm>
              <a:off x="205317" y="717446"/>
              <a:ext cx="4209303" cy="2417857"/>
            </a:xfrm>
            <a:prstGeom prst="rect">
              <a:avLst/>
            </a:prstGeom>
          </p:spPr>
        </p:pic>
        <p:sp>
          <p:nvSpPr>
            <p:cNvPr id="7" name="object 7"/>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174625" cy="105157"/>
          </a:xfrm>
          <a:prstGeom prst="rect">
            <a:avLst/>
          </a:prstGeom>
        </p:spPr>
        <p:txBody>
          <a:bodyPr vert="horz" wrap="square" lIns="0" tIns="12700" rIns="0" bIns="0" rtlCol="0">
            <a:spAutoFit/>
          </a:bodyPr>
          <a:lstStyle/>
          <a:p>
            <a:pPr marL="12700">
              <a:lnSpc>
                <a:spcPct val="100000"/>
              </a:lnSpc>
              <a:spcBef>
                <a:spcPts val="100"/>
              </a:spcBef>
            </a:pPr>
            <a:r>
              <a:rPr lang="en-US" sz="600" b="1" spc="-5" dirty="0" smtClean="0">
                <a:solidFill>
                  <a:srgbClr val="1C1C1C"/>
                </a:solidFill>
                <a:latin typeface="Arial"/>
                <a:cs typeface="Arial"/>
              </a:rPr>
              <a:t>5</a:t>
            </a:r>
            <a:endParaRPr sz="600" dirty="0">
              <a:latin typeface="Arial"/>
              <a:cs typeface="Arial"/>
            </a:endParaRPr>
          </a:p>
        </p:txBody>
      </p:sp>
      <p:sp>
        <p:nvSpPr>
          <p:cNvPr id="3" name="object 3"/>
          <p:cNvSpPr txBox="1">
            <a:spLocks noGrp="1"/>
          </p:cNvSpPr>
          <p:nvPr>
            <p:ph type="title"/>
          </p:nvPr>
        </p:nvSpPr>
        <p:spPr>
          <a:xfrm>
            <a:off x="45466" y="5016"/>
            <a:ext cx="1149985"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FF0000"/>
                </a:solidFill>
                <a:latin typeface="Times New Roman"/>
                <a:cs typeface="Times New Roman"/>
              </a:rPr>
              <a:t>Simple</a:t>
            </a:r>
            <a:r>
              <a:rPr sz="1600" b="1" spc="-135" dirty="0">
                <a:solidFill>
                  <a:srgbClr val="FF0000"/>
                </a:solidFill>
                <a:latin typeface="Times New Roman"/>
                <a:cs typeface="Times New Roman"/>
              </a:rPr>
              <a:t> </a:t>
            </a:r>
            <a:r>
              <a:rPr sz="1600" b="1" spc="-40" dirty="0">
                <a:solidFill>
                  <a:srgbClr val="FF0000"/>
                </a:solidFill>
                <a:latin typeface="Times New Roman"/>
                <a:cs typeface="Times New Roman"/>
              </a:rPr>
              <a:t>ADTs</a:t>
            </a:r>
            <a:endParaRPr sz="1600">
              <a:latin typeface="Times New Roman"/>
              <a:cs typeface="Times New Roman"/>
            </a:endParaRPr>
          </a:p>
        </p:txBody>
      </p:sp>
      <p:sp>
        <p:nvSpPr>
          <p:cNvPr id="4" name="object 4"/>
          <p:cNvSpPr txBox="1"/>
          <p:nvPr/>
        </p:nvSpPr>
        <p:spPr>
          <a:xfrm>
            <a:off x="45466" y="347916"/>
            <a:ext cx="4394200" cy="2160270"/>
          </a:xfrm>
          <a:prstGeom prst="rect">
            <a:avLst/>
          </a:prstGeom>
        </p:spPr>
        <p:txBody>
          <a:bodyPr vert="horz" wrap="square" lIns="0" tIns="13335" rIns="0" bIns="0" rtlCol="0">
            <a:spAutoFit/>
          </a:bodyPr>
          <a:lstStyle/>
          <a:p>
            <a:pPr marL="12700" marR="5080" algn="just">
              <a:lnSpc>
                <a:spcPct val="100000"/>
              </a:lnSpc>
              <a:spcBef>
                <a:spcPts val="105"/>
              </a:spcBef>
            </a:pPr>
            <a:r>
              <a:rPr sz="1400" dirty="0">
                <a:latin typeface="Times New Roman"/>
                <a:cs typeface="Times New Roman"/>
              </a:rPr>
              <a:t>Many </a:t>
            </a:r>
            <a:r>
              <a:rPr sz="1400" spc="-5" dirty="0">
                <a:latin typeface="Times New Roman"/>
                <a:cs typeface="Times New Roman"/>
              </a:rPr>
              <a:t>programming languages already </a:t>
            </a:r>
            <a:r>
              <a:rPr sz="1400" dirty="0">
                <a:latin typeface="Times New Roman"/>
                <a:cs typeface="Times New Roman"/>
              </a:rPr>
              <a:t>define </a:t>
            </a:r>
            <a:r>
              <a:rPr sz="1400" spc="-10" dirty="0">
                <a:latin typeface="Times New Roman"/>
                <a:cs typeface="Times New Roman"/>
              </a:rPr>
              <a:t>some </a:t>
            </a:r>
            <a:r>
              <a:rPr sz="1400" spc="-5" dirty="0">
                <a:latin typeface="Times New Roman"/>
                <a:cs typeface="Times New Roman"/>
              </a:rPr>
              <a:t>simple  </a:t>
            </a:r>
            <a:r>
              <a:rPr sz="1400" spc="-30" dirty="0">
                <a:latin typeface="Times New Roman"/>
                <a:cs typeface="Times New Roman"/>
              </a:rPr>
              <a:t>ADTs </a:t>
            </a:r>
            <a:r>
              <a:rPr sz="1400" dirty="0">
                <a:latin typeface="Times New Roman"/>
                <a:cs typeface="Times New Roman"/>
              </a:rPr>
              <a:t>as </a:t>
            </a:r>
            <a:r>
              <a:rPr sz="1400" spc="-5" dirty="0">
                <a:latin typeface="Times New Roman"/>
                <a:cs typeface="Times New Roman"/>
              </a:rPr>
              <a:t>integral parts </a:t>
            </a:r>
            <a:r>
              <a:rPr sz="1400" dirty="0">
                <a:latin typeface="Times New Roman"/>
                <a:cs typeface="Times New Roman"/>
              </a:rPr>
              <a:t>of </a:t>
            </a:r>
            <a:r>
              <a:rPr sz="1400" spc="-5" dirty="0">
                <a:latin typeface="Times New Roman"/>
                <a:cs typeface="Times New Roman"/>
              </a:rPr>
              <a:t>the language. For example, </a:t>
            </a:r>
            <a:r>
              <a:rPr sz="1400" u="sng" spc="-5" dirty="0">
                <a:solidFill>
                  <a:srgbClr val="990000"/>
                </a:solidFill>
                <a:uFill>
                  <a:solidFill>
                    <a:srgbClr val="990000"/>
                  </a:solidFill>
                </a:uFill>
                <a:latin typeface="Times New Roman"/>
                <a:cs typeface="Times New Roman"/>
              </a:rPr>
              <a:t>the </a:t>
            </a:r>
            <a:r>
              <a:rPr sz="1400" u="sng" dirty="0">
                <a:solidFill>
                  <a:srgbClr val="990000"/>
                </a:solidFill>
                <a:uFill>
                  <a:solidFill>
                    <a:srgbClr val="990000"/>
                  </a:solidFill>
                </a:uFill>
                <a:latin typeface="Times New Roman"/>
                <a:cs typeface="Times New Roman"/>
              </a:rPr>
              <a:t>C </a:t>
            </a:r>
            <a:r>
              <a:rPr sz="1400" dirty="0">
                <a:solidFill>
                  <a:srgbClr val="990000"/>
                </a:solidFill>
                <a:latin typeface="Times New Roman"/>
                <a:cs typeface="Times New Roman"/>
              </a:rPr>
              <a:t> </a:t>
            </a:r>
            <a:r>
              <a:rPr sz="1400" u="sng" spc="-5" dirty="0">
                <a:solidFill>
                  <a:srgbClr val="990000"/>
                </a:solidFill>
                <a:uFill>
                  <a:solidFill>
                    <a:srgbClr val="990000"/>
                  </a:solidFill>
                </a:uFill>
                <a:latin typeface="Times New Roman"/>
                <a:cs typeface="Times New Roman"/>
              </a:rPr>
              <a:t>language </a:t>
            </a:r>
            <a:r>
              <a:rPr sz="1400" b="1" u="sng" spc="-5" dirty="0">
                <a:solidFill>
                  <a:srgbClr val="990000"/>
                </a:solidFill>
                <a:uFill>
                  <a:solidFill>
                    <a:srgbClr val="990000"/>
                  </a:solidFill>
                </a:uFill>
                <a:latin typeface="Times New Roman"/>
                <a:cs typeface="Times New Roman"/>
              </a:rPr>
              <a:t>defines </a:t>
            </a:r>
            <a:r>
              <a:rPr sz="1400" b="1" u="sng" dirty="0">
                <a:solidFill>
                  <a:srgbClr val="990000"/>
                </a:solidFill>
                <a:uFill>
                  <a:solidFill>
                    <a:srgbClr val="990000"/>
                  </a:solidFill>
                </a:uFill>
                <a:latin typeface="Times New Roman"/>
                <a:cs typeface="Times New Roman"/>
              </a:rPr>
              <a:t>a </a:t>
            </a:r>
            <a:r>
              <a:rPr sz="1400" b="1" u="sng" spc="-5" dirty="0">
                <a:solidFill>
                  <a:srgbClr val="990000"/>
                </a:solidFill>
                <a:uFill>
                  <a:solidFill>
                    <a:srgbClr val="990000"/>
                  </a:solidFill>
                </a:uFill>
                <a:latin typeface="Times New Roman"/>
                <a:cs typeface="Times New Roman"/>
              </a:rPr>
              <a:t>simple ADT </a:t>
            </a:r>
            <a:r>
              <a:rPr sz="1400" b="1" u="sng" dirty="0">
                <a:solidFill>
                  <a:srgbClr val="990000"/>
                </a:solidFill>
                <a:uFill>
                  <a:solidFill>
                    <a:srgbClr val="990000"/>
                  </a:solidFill>
                </a:uFill>
                <a:latin typeface="Times New Roman"/>
                <a:cs typeface="Times New Roman"/>
              </a:rPr>
              <a:t>as an </a:t>
            </a:r>
            <a:r>
              <a:rPr sz="1400" b="1" u="sng" spc="-5" dirty="0">
                <a:solidFill>
                  <a:srgbClr val="990000"/>
                </a:solidFill>
                <a:uFill>
                  <a:solidFill>
                    <a:srgbClr val="990000"/>
                  </a:solidFill>
                </a:uFill>
                <a:latin typeface="Times New Roman"/>
                <a:cs typeface="Times New Roman"/>
              </a:rPr>
              <a:t>integer</a:t>
            </a:r>
            <a:r>
              <a:rPr sz="1400" spc="-5" dirty="0">
                <a:latin typeface="Times New Roman"/>
                <a:cs typeface="Times New Roman"/>
              </a:rPr>
              <a:t>. The type </a:t>
            </a:r>
            <a:r>
              <a:rPr sz="1400" spc="5" dirty="0">
                <a:latin typeface="Times New Roman"/>
                <a:cs typeface="Times New Roman"/>
              </a:rPr>
              <a:t>of  </a:t>
            </a:r>
            <a:r>
              <a:rPr sz="1400" spc="-5" dirty="0">
                <a:latin typeface="Times New Roman"/>
                <a:cs typeface="Times New Roman"/>
              </a:rPr>
              <a:t>this ADT </a:t>
            </a:r>
            <a:r>
              <a:rPr sz="1400" dirty="0">
                <a:latin typeface="Times New Roman"/>
                <a:cs typeface="Times New Roman"/>
              </a:rPr>
              <a:t>is an </a:t>
            </a:r>
            <a:r>
              <a:rPr sz="1400" spc="-5" dirty="0">
                <a:latin typeface="Times New Roman"/>
                <a:cs typeface="Times New Roman"/>
              </a:rPr>
              <a:t>integer with predefined ranges. </a:t>
            </a:r>
            <a:r>
              <a:rPr sz="1400" u="sng" dirty="0">
                <a:solidFill>
                  <a:srgbClr val="990000"/>
                </a:solidFill>
                <a:uFill>
                  <a:solidFill>
                    <a:srgbClr val="990000"/>
                  </a:solidFill>
                </a:uFill>
                <a:latin typeface="Times New Roman"/>
                <a:cs typeface="Times New Roman"/>
              </a:rPr>
              <a:t>C </a:t>
            </a:r>
            <a:r>
              <a:rPr sz="1400" u="sng" spc="-5" dirty="0">
                <a:solidFill>
                  <a:srgbClr val="990000"/>
                </a:solidFill>
                <a:uFill>
                  <a:solidFill>
                    <a:srgbClr val="990000"/>
                  </a:solidFill>
                </a:uFill>
                <a:latin typeface="Times New Roman"/>
                <a:cs typeface="Times New Roman"/>
              </a:rPr>
              <a:t>also </a:t>
            </a:r>
            <a:r>
              <a:rPr sz="1400" b="1" u="sng" spc="-5" dirty="0">
                <a:solidFill>
                  <a:srgbClr val="990000"/>
                </a:solidFill>
                <a:uFill>
                  <a:solidFill>
                    <a:srgbClr val="990000"/>
                  </a:solidFill>
                </a:uFill>
                <a:latin typeface="Times New Roman"/>
                <a:cs typeface="Times New Roman"/>
              </a:rPr>
              <a:t>defines </a:t>
            </a:r>
            <a:r>
              <a:rPr sz="1400" b="1" spc="-5" dirty="0">
                <a:solidFill>
                  <a:srgbClr val="990000"/>
                </a:solidFill>
                <a:latin typeface="Times New Roman"/>
                <a:cs typeface="Times New Roman"/>
              </a:rPr>
              <a:t> </a:t>
            </a:r>
            <a:r>
              <a:rPr sz="1400" b="1" u="sng" spc="-5" dirty="0">
                <a:solidFill>
                  <a:srgbClr val="990000"/>
                </a:solidFill>
                <a:uFill>
                  <a:solidFill>
                    <a:srgbClr val="990000"/>
                  </a:solidFill>
                </a:uFill>
                <a:latin typeface="Times New Roman"/>
                <a:cs typeface="Times New Roman"/>
              </a:rPr>
              <a:t>several operations that can be </a:t>
            </a:r>
            <a:r>
              <a:rPr sz="1400" b="1" u="sng" dirty="0">
                <a:solidFill>
                  <a:srgbClr val="990000"/>
                </a:solidFill>
                <a:uFill>
                  <a:solidFill>
                    <a:srgbClr val="990000"/>
                  </a:solidFill>
                </a:uFill>
                <a:latin typeface="Times New Roman"/>
                <a:cs typeface="Times New Roman"/>
              </a:rPr>
              <a:t>applied to </a:t>
            </a:r>
            <a:r>
              <a:rPr sz="1400" b="1" u="sng" spc="-5" dirty="0">
                <a:solidFill>
                  <a:srgbClr val="990000"/>
                </a:solidFill>
                <a:uFill>
                  <a:solidFill>
                    <a:srgbClr val="990000"/>
                  </a:solidFill>
                </a:uFill>
                <a:latin typeface="Times New Roman"/>
                <a:cs typeface="Times New Roman"/>
              </a:rPr>
              <a:t>this data type </a:t>
            </a:r>
            <a:r>
              <a:rPr sz="1400" b="1" spc="-5" dirty="0">
                <a:solidFill>
                  <a:srgbClr val="990000"/>
                </a:solidFill>
                <a:latin typeface="Times New Roman"/>
                <a:cs typeface="Times New Roman"/>
              </a:rPr>
              <a:t> </a:t>
            </a:r>
            <a:r>
              <a:rPr sz="1400" u="sng" dirty="0">
                <a:uFill>
                  <a:solidFill>
                    <a:srgbClr val="000000"/>
                  </a:solidFill>
                </a:uFill>
                <a:latin typeface="Times New Roman"/>
                <a:cs typeface="Times New Roman"/>
              </a:rPr>
              <a:t>(</a:t>
            </a:r>
            <a:r>
              <a:rPr sz="1400" b="1" u="sng" dirty="0">
                <a:uFill>
                  <a:solidFill>
                    <a:srgbClr val="000000"/>
                  </a:solidFill>
                </a:uFill>
                <a:latin typeface="Times New Roman"/>
                <a:cs typeface="Times New Roman"/>
              </a:rPr>
              <a:t>addition, </a:t>
            </a:r>
            <a:r>
              <a:rPr sz="1400" b="1" u="sng" spc="-5" dirty="0">
                <a:uFill>
                  <a:solidFill>
                    <a:srgbClr val="000000"/>
                  </a:solidFill>
                </a:uFill>
                <a:latin typeface="Times New Roman"/>
                <a:cs typeface="Times New Roman"/>
              </a:rPr>
              <a:t>subtraction, multiplication, division </a:t>
            </a:r>
            <a:r>
              <a:rPr sz="1400" u="sng" spc="-10" dirty="0">
                <a:uFill>
                  <a:solidFill>
                    <a:srgbClr val="000000"/>
                  </a:solidFill>
                </a:uFill>
                <a:latin typeface="Times New Roman"/>
                <a:cs typeface="Times New Roman"/>
              </a:rPr>
              <a:t>and </a:t>
            </a:r>
            <a:r>
              <a:rPr sz="1400" u="sng" spc="-5" dirty="0">
                <a:uFill>
                  <a:solidFill>
                    <a:srgbClr val="000000"/>
                  </a:solidFill>
                </a:uFill>
                <a:latin typeface="Times New Roman"/>
                <a:cs typeface="Times New Roman"/>
              </a:rPr>
              <a:t>so on). </a:t>
            </a:r>
            <a:r>
              <a:rPr sz="1400" spc="-5" dirty="0">
                <a:latin typeface="Times New Roman"/>
                <a:cs typeface="Times New Roman"/>
              </a:rPr>
              <a:t> </a:t>
            </a:r>
            <a:r>
              <a:rPr sz="1400" dirty="0">
                <a:latin typeface="Times New Roman"/>
                <a:cs typeface="Times New Roman"/>
              </a:rPr>
              <a:t>C </a:t>
            </a:r>
            <a:r>
              <a:rPr sz="1400" spc="-5" dirty="0">
                <a:latin typeface="Times New Roman"/>
                <a:cs typeface="Times New Roman"/>
              </a:rPr>
              <a:t>explicitly defines these operations on integers and what </a:t>
            </a:r>
            <a:r>
              <a:rPr sz="1400" spc="-10" dirty="0">
                <a:latin typeface="Times New Roman"/>
                <a:cs typeface="Times New Roman"/>
              </a:rPr>
              <a:t>we  </a:t>
            </a:r>
            <a:r>
              <a:rPr sz="1400" spc="-5" dirty="0">
                <a:latin typeface="Times New Roman"/>
                <a:cs typeface="Times New Roman"/>
              </a:rPr>
              <a:t>expect </a:t>
            </a:r>
            <a:r>
              <a:rPr sz="1400" spc="-10" dirty="0">
                <a:latin typeface="Times New Roman"/>
                <a:cs typeface="Times New Roman"/>
              </a:rPr>
              <a:t>as </a:t>
            </a:r>
            <a:r>
              <a:rPr sz="1400" spc="-5" dirty="0">
                <a:latin typeface="Times New Roman"/>
                <a:cs typeface="Times New Roman"/>
              </a:rPr>
              <a:t>the results. </a:t>
            </a:r>
            <a:r>
              <a:rPr sz="1400" dirty="0">
                <a:latin typeface="Times New Roman"/>
                <a:cs typeface="Times New Roman"/>
              </a:rPr>
              <a:t>A </a:t>
            </a:r>
            <a:r>
              <a:rPr sz="1400" spc="-5" dirty="0">
                <a:latin typeface="Times New Roman"/>
                <a:cs typeface="Times New Roman"/>
              </a:rPr>
              <a:t>programmer who writes </a:t>
            </a:r>
            <a:r>
              <a:rPr sz="1400" dirty="0">
                <a:latin typeface="Times New Roman"/>
                <a:cs typeface="Times New Roman"/>
              </a:rPr>
              <a:t>a C </a:t>
            </a:r>
            <a:r>
              <a:rPr sz="1400" spc="-5" dirty="0">
                <a:latin typeface="Times New Roman"/>
                <a:cs typeface="Times New Roman"/>
              </a:rPr>
              <a:t>program  </a:t>
            </a:r>
            <a:r>
              <a:rPr sz="1400" dirty="0">
                <a:latin typeface="Times New Roman"/>
                <a:cs typeface="Times New Roman"/>
              </a:rPr>
              <a:t>to </a:t>
            </a:r>
            <a:r>
              <a:rPr sz="1400" spc="-5" dirty="0">
                <a:latin typeface="Times New Roman"/>
                <a:cs typeface="Times New Roman"/>
              </a:rPr>
              <a:t>add two integers should know </a:t>
            </a:r>
            <a:r>
              <a:rPr sz="1400" spc="-10" dirty="0">
                <a:latin typeface="Times New Roman"/>
                <a:cs typeface="Times New Roman"/>
              </a:rPr>
              <a:t>about </a:t>
            </a:r>
            <a:r>
              <a:rPr sz="1400" spc="-5" dirty="0">
                <a:latin typeface="Times New Roman"/>
                <a:cs typeface="Times New Roman"/>
              </a:rPr>
              <a:t>the integer ADT </a:t>
            </a:r>
            <a:r>
              <a:rPr sz="1400" dirty="0">
                <a:latin typeface="Times New Roman"/>
                <a:cs typeface="Times New Roman"/>
              </a:rPr>
              <a:t>and  </a:t>
            </a:r>
            <a:r>
              <a:rPr sz="1400" spc="5" dirty="0">
                <a:latin typeface="Times New Roman"/>
                <a:cs typeface="Times New Roman"/>
              </a:rPr>
              <a:t>the </a:t>
            </a:r>
            <a:r>
              <a:rPr sz="1400" dirty="0">
                <a:latin typeface="Times New Roman"/>
                <a:cs typeface="Times New Roman"/>
              </a:rPr>
              <a:t>operations that can be applied to</a:t>
            </a:r>
            <a:r>
              <a:rPr sz="1400" spc="-190" dirty="0">
                <a:latin typeface="Times New Roman"/>
                <a:cs typeface="Times New Roman"/>
              </a:rPr>
              <a:t> </a:t>
            </a:r>
            <a:r>
              <a:rPr sz="1400" dirty="0">
                <a:latin typeface="Times New Roman"/>
                <a:cs typeface="Times New Roman"/>
              </a:rPr>
              <a:t>it.</a:t>
            </a:r>
            <a:endParaRPr sz="1400">
              <a:latin typeface="Times New Roman"/>
              <a:cs typeface="Times New Roman"/>
            </a:endParaRPr>
          </a:p>
        </p:txBody>
      </p:sp>
      <p:sp>
        <p:nvSpPr>
          <p:cNvPr id="5" name="object 5"/>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12.46</a:t>
            </a:r>
            <a:endParaRPr sz="600">
              <a:latin typeface="Arial"/>
              <a:cs typeface="Arial"/>
            </a:endParaRPr>
          </a:p>
        </p:txBody>
      </p:sp>
      <p:sp>
        <p:nvSpPr>
          <p:cNvPr id="3" name="object 3"/>
          <p:cNvSpPr/>
          <p:nvPr/>
        </p:nvSpPr>
        <p:spPr>
          <a:xfrm>
            <a:off x="88392" y="63"/>
            <a:ext cx="972819" cy="228600"/>
          </a:xfrm>
          <a:custGeom>
            <a:avLst/>
            <a:gdLst/>
            <a:ahLst/>
            <a:cxnLst/>
            <a:rect l="l" t="t" r="r" b="b"/>
            <a:pathLst>
              <a:path w="972819" h="228600">
                <a:moveTo>
                  <a:pt x="972350" y="0"/>
                </a:moveTo>
                <a:lnTo>
                  <a:pt x="0" y="0"/>
                </a:lnTo>
                <a:lnTo>
                  <a:pt x="0" y="228600"/>
                </a:lnTo>
                <a:lnTo>
                  <a:pt x="972350" y="228600"/>
                </a:lnTo>
                <a:lnTo>
                  <a:pt x="972350" y="0"/>
                </a:lnTo>
                <a:close/>
              </a:path>
            </a:pathLst>
          </a:custGeom>
          <a:solidFill>
            <a:srgbClr val="3333CC"/>
          </a:solidFill>
        </p:spPr>
        <p:txBody>
          <a:bodyPr wrap="square" lIns="0" tIns="0" rIns="0" bIns="0" rtlCol="0"/>
          <a:lstStyle/>
          <a:p>
            <a:endParaRPr/>
          </a:p>
        </p:txBody>
      </p:sp>
      <p:sp>
        <p:nvSpPr>
          <p:cNvPr id="4" name="object 4"/>
          <p:cNvSpPr txBox="1">
            <a:spLocks noGrp="1"/>
          </p:cNvSpPr>
          <p:nvPr>
            <p:ph type="title"/>
          </p:nvPr>
        </p:nvSpPr>
        <p:spPr>
          <a:xfrm>
            <a:off x="121666" y="6540"/>
            <a:ext cx="90487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FFFFFF"/>
                </a:solidFill>
                <a:latin typeface="Times New Roman"/>
                <a:cs typeface="Times New Roman"/>
              </a:rPr>
              <a:t>Example</a:t>
            </a:r>
            <a:r>
              <a:rPr sz="1200" b="1" spc="-65" dirty="0">
                <a:solidFill>
                  <a:srgbClr val="FFFFFF"/>
                </a:solidFill>
                <a:latin typeface="Times New Roman"/>
                <a:cs typeface="Times New Roman"/>
              </a:rPr>
              <a:t> </a:t>
            </a:r>
            <a:r>
              <a:rPr sz="1200" b="1" dirty="0">
                <a:solidFill>
                  <a:srgbClr val="FFFFFF"/>
                </a:solidFill>
                <a:latin typeface="Times New Roman"/>
                <a:cs typeface="Times New Roman"/>
              </a:rPr>
              <a:t>12.7</a:t>
            </a:r>
            <a:endParaRPr sz="1200">
              <a:latin typeface="Times New Roman"/>
              <a:cs typeface="Times New Roman"/>
            </a:endParaRPr>
          </a:p>
        </p:txBody>
      </p:sp>
      <p:grpSp>
        <p:nvGrpSpPr>
          <p:cNvPr id="5" name="object 5"/>
          <p:cNvGrpSpPr/>
          <p:nvPr/>
        </p:nvGrpSpPr>
        <p:grpSpPr>
          <a:xfrm>
            <a:off x="38100" y="211899"/>
            <a:ext cx="4231005" cy="1348740"/>
            <a:chOff x="38100" y="211899"/>
            <a:chExt cx="4231005" cy="1348740"/>
          </a:xfrm>
        </p:grpSpPr>
        <p:pic>
          <p:nvPicPr>
            <p:cNvPr id="6" name="object 6"/>
            <p:cNvPicPr/>
            <p:nvPr/>
          </p:nvPicPr>
          <p:blipFill>
            <a:blip r:embed="rId2" cstate="print"/>
            <a:stretch>
              <a:fillRect/>
            </a:stretch>
          </p:blipFill>
          <p:spPr>
            <a:xfrm>
              <a:off x="38100" y="211899"/>
              <a:ext cx="605028" cy="251460"/>
            </a:xfrm>
            <a:prstGeom prst="rect">
              <a:avLst/>
            </a:prstGeom>
          </p:spPr>
        </p:pic>
        <p:pic>
          <p:nvPicPr>
            <p:cNvPr id="7" name="object 7"/>
            <p:cNvPicPr/>
            <p:nvPr/>
          </p:nvPicPr>
          <p:blipFill>
            <a:blip r:embed="rId3" cstate="print"/>
            <a:stretch>
              <a:fillRect/>
            </a:stretch>
          </p:blipFill>
          <p:spPr>
            <a:xfrm>
              <a:off x="498348" y="211899"/>
              <a:ext cx="359663" cy="251460"/>
            </a:xfrm>
            <a:prstGeom prst="rect">
              <a:avLst/>
            </a:prstGeom>
          </p:spPr>
        </p:pic>
        <p:pic>
          <p:nvPicPr>
            <p:cNvPr id="8" name="object 8"/>
            <p:cNvPicPr/>
            <p:nvPr/>
          </p:nvPicPr>
          <p:blipFill>
            <a:blip r:embed="rId4" cstate="print"/>
            <a:stretch>
              <a:fillRect/>
            </a:stretch>
          </p:blipFill>
          <p:spPr>
            <a:xfrm>
              <a:off x="650748" y="211899"/>
              <a:ext cx="245363" cy="251460"/>
            </a:xfrm>
            <a:prstGeom prst="rect">
              <a:avLst/>
            </a:prstGeom>
          </p:spPr>
        </p:pic>
        <p:pic>
          <p:nvPicPr>
            <p:cNvPr id="9" name="object 9"/>
            <p:cNvPicPr/>
            <p:nvPr/>
          </p:nvPicPr>
          <p:blipFill>
            <a:blip r:embed="rId5" cstate="print"/>
            <a:stretch>
              <a:fillRect/>
            </a:stretch>
          </p:blipFill>
          <p:spPr>
            <a:xfrm>
              <a:off x="688848" y="211899"/>
              <a:ext cx="359663" cy="251460"/>
            </a:xfrm>
            <a:prstGeom prst="rect">
              <a:avLst/>
            </a:prstGeom>
          </p:spPr>
        </p:pic>
        <p:pic>
          <p:nvPicPr>
            <p:cNvPr id="10" name="object 10"/>
            <p:cNvPicPr/>
            <p:nvPr/>
          </p:nvPicPr>
          <p:blipFill>
            <a:blip r:embed="rId6" cstate="print"/>
            <a:stretch>
              <a:fillRect/>
            </a:stretch>
          </p:blipFill>
          <p:spPr>
            <a:xfrm>
              <a:off x="903732" y="211899"/>
              <a:ext cx="588263" cy="251460"/>
            </a:xfrm>
            <a:prstGeom prst="rect">
              <a:avLst/>
            </a:prstGeom>
          </p:spPr>
        </p:pic>
        <p:pic>
          <p:nvPicPr>
            <p:cNvPr id="11" name="object 11"/>
            <p:cNvPicPr/>
            <p:nvPr/>
          </p:nvPicPr>
          <p:blipFill>
            <a:blip r:embed="rId7" cstate="print"/>
            <a:stretch>
              <a:fillRect/>
            </a:stretch>
          </p:blipFill>
          <p:spPr>
            <a:xfrm>
              <a:off x="1347216" y="211899"/>
              <a:ext cx="274319" cy="251460"/>
            </a:xfrm>
            <a:prstGeom prst="rect">
              <a:avLst/>
            </a:prstGeom>
          </p:spPr>
        </p:pic>
        <p:pic>
          <p:nvPicPr>
            <p:cNvPr id="12" name="object 12"/>
            <p:cNvPicPr/>
            <p:nvPr/>
          </p:nvPicPr>
          <p:blipFill>
            <a:blip r:embed="rId8" cstate="print"/>
            <a:stretch>
              <a:fillRect/>
            </a:stretch>
          </p:blipFill>
          <p:spPr>
            <a:xfrm>
              <a:off x="1476756" y="211899"/>
              <a:ext cx="713232" cy="251460"/>
            </a:xfrm>
            <a:prstGeom prst="rect">
              <a:avLst/>
            </a:prstGeom>
          </p:spPr>
        </p:pic>
        <p:pic>
          <p:nvPicPr>
            <p:cNvPr id="13" name="object 13"/>
            <p:cNvPicPr/>
            <p:nvPr/>
          </p:nvPicPr>
          <p:blipFill>
            <a:blip r:embed="rId9" cstate="print"/>
            <a:stretch>
              <a:fillRect/>
            </a:stretch>
          </p:blipFill>
          <p:spPr>
            <a:xfrm>
              <a:off x="2045207" y="211899"/>
              <a:ext cx="333756" cy="251460"/>
            </a:xfrm>
            <a:prstGeom prst="rect">
              <a:avLst/>
            </a:prstGeom>
          </p:spPr>
        </p:pic>
        <p:pic>
          <p:nvPicPr>
            <p:cNvPr id="14" name="object 14"/>
            <p:cNvPicPr/>
            <p:nvPr/>
          </p:nvPicPr>
          <p:blipFill>
            <a:blip r:embed="rId10" cstate="print"/>
            <a:stretch>
              <a:fillRect/>
            </a:stretch>
          </p:blipFill>
          <p:spPr>
            <a:xfrm>
              <a:off x="2234184" y="211899"/>
              <a:ext cx="350520" cy="251460"/>
            </a:xfrm>
            <a:prstGeom prst="rect">
              <a:avLst/>
            </a:prstGeom>
          </p:spPr>
        </p:pic>
        <p:pic>
          <p:nvPicPr>
            <p:cNvPr id="15" name="object 15"/>
            <p:cNvPicPr/>
            <p:nvPr/>
          </p:nvPicPr>
          <p:blipFill>
            <a:blip r:embed="rId11" cstate="print"/>
            <a:stretch>
              <a:fillRect/>
            </a:stretch>
          </p:blipFill>
          <p:spPr>
            <a:xfrm>
              <a:off x="2439923" y="211899"/>
              <a:ext cx="798576" cy="251460"/>
            </a:xfrm>
            <a:prstGeom prst="rect">
              <a:avLst/>
            </a:prstGeom>
          </p:spPr>
        </p:pic>
        <p:pic>
          <p:nvPicPr>
            <p:cNvPr id="16" name="object 16"/>
            <p:cNvPicPr/>
            <p:nvPr/>
          </p:nvPicPr>
          <p:blipFill>
            <a:blip r:embed="rId12" cstate="print"/>
            <a:stretch>
              <a:fillRect/>
            </a:stretch>
          </p:blipFill>
          <p:spPr>
            <a:xfrm>
              <a:off x="3092195" y="211899"/>
              <a:ext cx="435863" cy="251460"/>
            </a:xfrm>
            <a:prstGeom prst="rect">
              <a:avLst/>
            </a:prstGeom>
          </p:spPr>
        </p:pic>
        <p:pic>
          <p:nvPicPr>
            <p:cNvPr id="17" name="object 17"/>
            <p:cNvPicPr/>
            <p:nvPr/>
          </p:nvPicPr>
          <p:blipFill>
            <a:blip r:embed="rId13" cstate="print"/>
            <a:stretch>
              <a:fillRect/>
            </a:stretch>
          </p:blipFill>
          <p:spPr>
            <a:xfrm>
              <a:off x="3383279" y="211899"/>
              <a:ext cx="638556" cy="251460"/>
            </a:xfrm>
            <a:prstGeom prst="rect">
              <a:avLst/>
            </a:prstGeom>
          </p:spPr>
        </p:pic>
        <p:pic>
          <p:nvPicPr>
            <p:cNvPr id="18" name="object 18"/>
            <p:cNvPicPr/>
            <p:nvPr/>
          </p:nvPicPr>
          <p:blipFill>
            <a:blip r:embed="rId14" cstate="print"/>
            <a:stretch>
              <a:fillRect/>
            </a:stretch>
          </p:blipFill>
          <p:spPr>
            <a:xfrm>
              <a:off x="3875532" y="211899"/>
              <a:ext cx="393191" cy="251460"/>
            </a:xfrm>
            <a:prstGeom prst="rect">
              <a:avLst/>
            </a:prstGeom>
          </p:spPr>
        </p:pic>
        <p:pic>
          <p:nvPicPr>
            <p:cNvPr id="19" name="object 19"/>
            <p:cNvPicPr/>
            <p:nvPr/>
          </p:nvPicPr>
          <p:blipFill>
            <a:blip r:embed="rId15" cstate="print"/>
            <a:stretch>
              <a:fillRect/>
            </a:stretch>
          </p:blipFill>
          <p:spPr>
            <a:xfrm>
              <a:off x="38100" y="394779"/>
              <a:ext cx="848868" cy="251460"/>
            </a:xfrm>
            <a:prstGeom prst="rect">
              <a:avLst/>
            </a:prstGeom>
          </p:spPr>
        </p:pic>
        <p:pic>
          <p:nvPicPr>
            <p:cNvPr id="20" name="object 20"/>
            <p:cNvPicPr/>
            <p:nvPr/>
          </p:nvPicPr>
          <p:blipFill>
            <a:blip r:embed="rId16" cstate="print"/>
            <a:stretch>
              <a:fillRect/>
            </a:stretch>
          </p:blipFill>
          <p:spPr>
            <a:xfrm>
              <a:off x="728472" y="394779"/>
              <a:ext cx="662939" cy="251460"/>
            </a:xfrm>
            <a:prstGeom prst="rect">
              <a:avLst/>
            </a:prstGeom>
          </p:spPr>
        </p:pic>
        <p:pic>
          <p:nvPicPr>
            <p:cNvPr id="21" name="object 21"/>
            <p:cNvPicPr/>
            <p:nvPr/>
          </p:nvPicPr>
          <p:blipFill>
            <a:blip r:embed="rId17" cstate="print"/>
            <a:stretch>
              <a:fillRect/>
            </a:stretch>
          </p:blipFill>
          <p:spPr>
            <a:xfrm>
              <a:off x="1232916" y="394779"/>
              <a:ext cx="844295" cy="251460"/>
            </a:xfrm>
            <a:prstGeom prst="rect">
              <a:avLst/>
            </a:prstGeom>
          </p:spPr>
        </p:pic>
        <p:pic>
          <p:nvPicPr>
            <p:cNvPr id="22" name="object 22"/>
            <p:cNvPicPr/>
            <p:nvPr/>
          </p:nvPicPr>
          <p:blipFill>
            <a:blip r:embed="rId18" cstate="print"/>
            <a:stretch>
              <a:fillRect/>
            </a:stretch>
          </p:blipFill>
          <p:spPr>
            <a:xfrm>
              <a:off x="1918716" y="394779"/>
              <a:ext cx="359664" cy="251460"/>
            </a:xfrm>
            <a:prstGeom prst="rect">
              <a:avLst/>
            </a:prstGeom>
          </p:spPr>
        </p:pic>
        <p:pic>
          <p:nvPicPr>
            <p:cNvPr id="23" name="object 23"/>
            <p:cNvPicPr/>
            <p:nvPr/>
          </p:nvPicPr>
          <p:blipFill>
            <a:blip r:embed="rId7" cstate="print"/>
            <a:stretch>
              <a:fillRect/>
            </a:stretch>
          </p:blipFill>
          <p:spPr>
            <a:xfrm>
              <a:off x="2119884" y="394779"/>
              <a:ext cx="274320" cy="251460"/>
            </a:xfrm>
            <a:prstGeom prst="rect">
              <a:avLst/>
            </a:prstGeom>
          </p:spPr>
        </p:pic>
        <p:pic>
          <p:nvPicPr>
            <p:cNvPr id="24" name="object 24"/>
            <p:cNvPicPr/>
            <p:nvPr/>
          </p:nvPicPr>
          <p:blipFill>
            <a:blip r:embed="rId19" cstate="print"/>
            <a:stretch>
              <a:fillRect/>
            </a:stretch>
          </p:blipFill>
          <p:spPr>
            <a:xfrm>
              <a:off x="2235707" y="394779"/>
              <a:ext cx="393191" cy="251460"/>
            </a:xfrm>
            <a:prstGeom prst="rect">
              <a:avLst/>
            </a:prstGeom>
          </p:spPr>
        </p:pic>
        <p:pic>
          <p:nvPicPr>
            <p:cNvPr id="25" name="object 25"/>
            <p:cNvPicPr/>
            <p:nvPr/>
          </p:nvPicPr>
          <p:blipFill>
            <a:blip r:embed="rId20" cstate="print"/>
            <a:stretch>
              <a:fillRect/>
            </a:stretch>
          </p:blipFill>
          <p:spPr>
            <a:xfrm>
              <a:off x="2470404" y="394779"/>
              <a:ext cx="297179" cy="251460"/>
            </a:xfrm>
            <a:prstGeom prst="rect">
              <a:avLst/>
            </a:prstGeom>
          </p:spPr>
        </p:pic>
        <p:pic>
          <p:nvPicPr>
            <p:cNvPr id="26" name="object 26"/>
            <p:cNvPicPr/>
            <p:nvPr/>
          </p:nvPicPr>
          <p:blipFill>
            <a:blip r:embed="rId4" cstate="print"/>
            <a:stretch>
              <a:fillRect/>
            </a:stretch>
          </p:blipFill>
          <p:spPr>
            <a:xfrm>
              <a:off x="2560320" y="394779"/>
              <a:ext cx="245363" cy="251460"/>
            </a:xfrm>
            <a:prstGeom prst="rect">
              <a:avLst/>
            </a:prstGeom>
          </p:spPr>
        </p:pic>
        <p:pic>
          <p:nvPicPr>
            <p:cNvPr id="27" name="object 27"/>
            <p:cNvPicPr/>
            <p:nvPr/>
          </p:nvPicPr>
          <p:blipFill>
            <a:blip r:embed="rId21" cstate="print"/>
            <a:stretch>
              <a:fillRect/>
            </a:stretch>
          </p:blipFill>
          <p:spPr>
            <a:xfrm>
              <a:off x="2648712" y="394779"/>
              <a:ext cx="502920" cy="251460"/>
            </a:xfrm>
            <a:prstGeom prst="rect">
              <a:avLst/>
            </a:prstGeom>
          </p:spPr>
        </p:pic>
        <p:pic>
          <p:nvPicPr>
            <p:cNvPr id="28" name="object 28"/>
            <p:cNvPicPr/>
            <p:nvPr/>
          </p:nvPicPr>
          <p:blipFill>
            <a:blip r:embed="rId22" cstate="print"/>
            <a:stretch>
              <a:fillRect/>
            </a:stretch>
          </p:blipFill>
          <p:spPr>
            <a:xfrm>
              <a:off x="2993135" y="394779"/>
              <a:ext cx="435863" cy="251460"/>
            </a:xfrm>
            <a:prstGeom prst="rect">
              <a:avLst/>
            </a:prstGeom>
          </p:spPr>
        </p:pic>
        <p:pic>
          <p:nvPicPr>
            <p:cNvPr id="29" name="object 29"/>
            <p:cNvPicPr/>
            <p:nvPr/>
          </p:nvPicPr>
          <p:blipFill>
            <a:blip r:embed="rId14" cstate="print"/>
            <a:stretch>
              <a:fillRect/>
            </a:stretch>
          </p:blipFill>
          <p:spPr>
            <a:xfrm>
              <a:off x="3270504" y="394779"/>
              <a:ext cx="393191" cy="251460"/>
            </a:xfrm>
            <a:prstGeom prst="rect">
              <a:avLst/>
            </a:prstGeom>
          </p:spPr>
        </p:pic>
        <p:pic>
          <p:nvPicPr>
            <p:cNvPr id="30" name="object 30"/>
            <p:cNvPicPr/>
            <p:nvPr/>
          </p:nvPicPr>
          <p:blipFill>
            <a:blip r:embed="rId23" cstate="print"/>
            <a:stretch>
              <a:fillRect/>
            </a:stretch>
          </p:blipFill>
          <p:spPr>
            <a:xfrm>
              <a:off x="3505200" y="394779"/>
              <a:ext cx="495300" cy="251460"/>
            </a:xfrm>
            <a:prstGeom prst="rect">
              <a:avLst/>
            </a:prstGeom>
          </p:spPr>
        </p:pic>
        <p:pic>
          <p:nvPicPr>
            <p:cNvPr id="31" name="object 31"/>
            <p:cNvPicPr/>
            <p:nvPr/>
          </p:nvPicPr>
          <p:blipFill>
            <a:blip r:embed="rId24" cstate="print"/>
            <a:stretch>
              <a:fillRect/>
            </a:stretch>
          </p:blipFill>
          <p:spPr>
            <a:xfrm>
              <a:off x="3842003" y="394779"/>
              <a:ext cx="426720" cy="251460"/>
            </a:xfrm>
            <a:prstGeom prst="rect">
              <a:avLst/>
            </a:prstGeom>
          </p:spPr>
        </p:pic>
        <p:pic>
          <p:nvPicPr>
            <p:cNvPr id="32" name="object 32"/>
            <p:cNvPicPr/>
            <p:nvPr/>
          </p:nvPicPr>
          <p:blipFill>
            <a:blip r:embed="rId25" cstate="print"/>
            <a:stretch>
              <a:fillRect/>
            </a:stretch>
          </p:blipFill>
          <p:spPr>
            <a:xfrm>
              <a:off x="38100" y="577659"/>
              <a:ext cx="469391" cy="251460"/>
            </a:xfrm>
            <a:prstGeom prst="rect">
              <a:avLst/>
            </a:prstGeom>
          </p:spPr>
        </p:pic>
        <p:pic>
          <p:nvPicPr>
            <p:cNvPr id="33" name="object 33"/>
            <p:cNvPicPr/>
            <p:nvPr/>
          </p:nvPicPr>
          <p:blipFill>
            <a:blip r:embed="rId26" cstate="print"/>
            <a:stretch>
              <a:fillRect/>
            </a:stretch>
          </p:blipFill>
          <p:spPr>
            <a:xfrm>
              <a:off x="394716" y="577659"/>
              <a:ext cx="781812" cy="251460"/>
            </a:xfrm>
            <a:prstGeom prst="rect">
              <a:avLst/>
            </a:prstGeom>
          </p:spPr>
        </p:pic>
        <p:pic>
          <p:nvPicPr>
            <p:cNvPr id="34" name="object 34"/>
            <p:cNvPicPr/>
            <p:nvPr/>
          </p:nvPicPr>
          <p:blipFill>
            <a:blip r:embed="rId27" cstate="print"/>
            <a:stretch>
              <a:fillRect/>
            </a:stretch>
          </p:blipFill>
          <p:spPr>
            <a:xfrm>
              <a:off x="1063752" y="577659"/>
              <a:ext cx="605028" cy="251460"/>
            </a:xfrm>
            <a:prstGeom prst="rect">
              <a:avLst/>
            </a:prstGeom>
          </p:spPr>
        </p:pic>
        <p:pic>
          <p:nvPicPr>
            <p:cNvPr id="35" name="object 35"/>
            <p:cNvPicPr/>
            <p:nvPr/>
          </p:nvPicPr>
          <p:blipFill>
            <a:blip r:embed="rId28" cstate="print"/>
            <a:stretch>
              <a:fillRect/>
            </a:stretch>
          </p:blipFill>
          <p:spPr>
            <a:xfrm>
              <a:off x="1556003" y="577659"/>
              <a:ext cx="391668" cy="251460"/>
            </a:xfrm>
            <a:prstGeom prst="rect">
              <a:avLst/>
            </a:prstGeom>
          </p:spPr>
        </p:pic>
        <p:pic>
          <p:nvPicPr>
            <p:cNvPr id="36" name="object 36"/>
            <p:cNvPicPr/>
            <p:nvPr/>
          </p:nvPicPr>
          <p:blipFill>
            <a:blip r:embed="rId29" cstate="print"/>
            <a:stretch>
              <a:fillRect/>
            </a:stretch>
          </p:blipFill>
          <p:spPr>
            <a:xfrm>
              <a:off x="1834895" y="577659"/>
              <a:ext cx="460248" cy="251460"/>
            </a:xfrm>
            <a:prstGeom prst="rect">
              <a:avLst/>
            </a:prstGeom>
          </p:spPr>
        </p:pic>
        <p:pic>
          <p:nvPicPr>
            <p:cNvPr id="37" name="object 37"/>
            <p:cNvPicPr/>
            <p:nvPr/>
          </p:nvPicPr>
          <p:blipFill>
            <a:blip r:embed="rId30" cstate="print"/>
            <a:stretch>
              <a:fillRect/>
            </a:stretch>
          </p:blipFill>
          <p:spPr>
            <a:xfrm>
              <a:off x="2182367" y="577659"/>
              <a:ext cx="460248" cy="251460"/>
            </a:xfrm>
            <a:prstGeom prst="rect">
              <a:avLst/>
            </a:prstGeom>
          </p:spPr>
        </p:pic>
        <p:pic>
          <p:nvPicPr>
            <p:cNvPr id="38" name="object 38"/>
            <p:cNvPicPr/>
            <p:nvPr/>
          </p:nvPicPr>
          <p:blipFill>
            <a:blip r:embed="rId31" cstate="print"/>
            <a:stretch>
              <a:fillRect/>
            </a:stretch>
          </p:blipFill>
          <p:spPr>
            <a:xfrm>
              <a:off x="2529840" y="577659"/>
              <a:ext cx="316991" cy="251460"/>
            </a:xfrm>
            <a:prstGeom prst="rect">
              <a:avLst/>
            </a:prstGeom>
          </p:spPr>
        </p:pic>
        <p:pic>
          <p:nvPicPr>
            <p:cNvPr id="39" name="object 39"/>
            <p:cNvPicPr/>
            <p:nvPr/>
          </p:nvPicPr>
          <p:blipFill>
            <a:blip r:embed="rId14" cstate="print"/>
            <a:stretch>
              <a:fillRect/>
            </a:stretch>
          </p:blipFill>
          <p:spPr>
            <a:xfrm>
              <a:off x="2734056" y="577659"/>
              <a:ext cx="393191" cy="251460"/>
            </a:xfrm>
            <a:prstGeom prst="rect">
              <a:avLst/>
            </a:prstGeom>
          </p:spPr>
        </p:pic>
        <p:pic>
          <p:nvPicPr>
            <p:cNvPr id="40" name="object 40"/>
            <p:cNvPicPr/>
            <p:nvPr/>
          </p:nvPicPr>
          <p:blipFill>
            <a:blip r:embed="rId32" cstate="print"/>
            <a:stretch>
              <a:fillRect/>
            </a:stretch>
          </p:blipFill>
          <p:spPr>
            <a:xfrm>
              <a:off x="3014472" y="577659"/>
              <a:ext cx="629412" cy="251460"/>
            </a:xfrm>
            <a:prstGeom prst="rect">
              <a:avLst/>
            </a:prstGeom>
          </p:spPr>
        </p:pic>
        <p:pic>
          <p:nvPicPr>
            <p:cNvPr id="41" name="object 41"/>
            <p:cNvPicPr/>
            <p:nvPr/>
          </p:nvPicPr>
          <p:blipFill>
            <a:blip r:embed="rId33" cstate="print"/>
            <a:stretch>
              <a:fillRect/>
            </a:stretch>
          </p:blipFill>
          <p:spPr>
            <a:xfrm>
              <a:off x="3531108" y="577659"/>
              <a:ext cx="737615" cy="251460"/>
            </a:xfrm>
            <a:prstGeom prst="rect">
              <a:avLst/>
            </a:prstGeom>
          </p:spPr>
        </p:pic>
        <p:pic>
          <p:nvPicPr>
            <p:cNvPr id="42" name="object 42"/>
            <p:cNvPicPr/>
            <p:nvPr/>
          </p:nvPicPr>
          <p:blipFill>
            <a:blip r:embed="rId34" cstate="print"/>
            <a:stretch>
              <a:fillRect/>
            </a:stretch>
          </p:blipFill>
          <p:spPr>
            <a:xfrm>
              <a:off x="38100" y="760539"/>
              <a:ext cx="687323" cy="251460"/>
            </a:xfrm>
            <a:prstGeom prst="rect">
              <a:avLst/>
            </a:prstGeom>
          </p:spPr>
        </p:pic>
        <p:pic>
          <p:nvPicPr>
            <p:cNvPr id="43" name="object 43"/>
            <p:cNvPicPr/>
            <p:nvPr/>
          </p:nvPicPr>
          <p:blipFill>
            <a:blip r:embed="rId14" cstate="print"/>
            <a:stretch>
              <a:fillRect/>
            </a:stretch>
          </p:blipFill>
          <p:spPr>
            <a:xfrm>
              <a:off x="595884" y="760539"/>
              <a:ext cx="393192" cy="251460"/>
            </a:xfrm>
            <a:prstGeom prst="rect">
              <a:avLst/>
            </a:prstGeom>
          </p:spPr>
        </p:pic>
        <p:pic>
          <p:nvPicPr>
            <p:cNvPr id="44" name="object 44"/>
            <p:cNvPicPr/>
            <p:nvPr/>
          </p:nvPicPr>
          <p:blipFill>
            <a:blip r:embed="rId35" cstate="print"/>
            <a:stretch>
              <a:fillRect/>
            </a:stretch>
          </p:blipFill>
          <p:spPr>
            <a:xfrm>
              <a:off x="859536" y="760539"/>
              <a:ext cx="547115" cy="251460"/>
            </a:xfrm>
            <a:prstGeom prst="rect">
              <a:avLst/>
            </a:prstGeom>
          </p:spPr>
        </p:pic>
        <p:pic>
          <p:nvPicPr>
            <p:cNvPr id="45" name="object 45"/>
            <p:cNvPicPr/>
            <p:nvPr/>
          </p:nvPicPr>
          <p:blipFill>
            <a:blip r:embed="rId36" cstate="print"/>
            <a:stretch>
              <a:fillRect/>
            </a:stretch>
          </p:blipFill>
          <p:spPr>
            <a:xfrm>
              <a:off x="1277112" y="760539"/>
              <a:ext cx="783335" cy="251460"/>
            </a:xfrm>
            <a:prstGeom prst="rect">
              <a:avLst/>
            </a:prstGeom>
          </p:spPr>
        </p:pic>
        <p:pic>
          <p:nvPicPr>
            <p:cNvPr id="46" name="object 46"/>
            <p:cNvPicPr/>
            <p:nvPr/>
          </p:nvPicPr>
          <p:blipFill>
            <a:blip r:embed="rId37" cstate="print"/>
            <a:stretch>
              <a:fillRect/>
            </a:stretch>
          </p:blipFill>
          <p:spPr>
            <a:xfrm>
              <a:off x="1930907" y="760539"/>
              <a:ext cx="486156" cy="251460"/>
            </a:xfrm>
            <a:prstGeom prst="rect">
              <a:avLst/>
            </a:prstGeom>
          </p:spPr>
        </p:pic>
        <p:pic>
          <p:nvPicPr>
            <p:cNvPr id="47" name="object 47"/>
            <p:cNvPicPr/>
            <p:nvPr/>
          </p:nvPicPr>
          <p:blipFill>
            <a:blip r:embed="rId14" cstate="print"/>
            <a:stretch>
              <a:fillRect/>
            </a:stretch>
          </p:blipFill>
          <p:spPr>
            <a:xfrm>
              <a:off x="2287523" y="760539"/>
              <a:ext cx="393191" cy="251460"/>
            </a:xfrm>
            <a:prstGeom prst="rect">
              <a:avLst/>
            </a:prstGeom>
          </p:spPr>
        </p:pic>
        <p:pic>
          <p:nvPicPr>
            <p:cNvPr id="48" name="object 48"/>
            <p:cNvPicPr/>
            <p:nvPr/>
          </p:nvPicPr>
          <p:blipFill>
            <a:blip r:embed="rId38" cstate="print"/>
            <a:stretch>
              <a:fillRect/>
            </a:stretch>
          </p:blipFill>
          <p:spPr>
            <a:xfrm>
              <a:off x="2551176" y="760539"/>
              <a:ext cx="594360" cy="251460"/>
            </a:xfrm>
            <a:prstGeom prst="rect">
              <a:avLst/>
            </a:prstGeom>
          </p:spPr>
        </p:pic>
        <p:pic>
          <p:nvPicPr>
            <p:cNvPr id="49" name="object 49"/>
            <p:cNvPicPr/>
            <p:nvPr/>
          </p:nvPicPr>
          <p:blipFill>
            <a:blip r:embed="rId39" cstate="print"/>
            <a:stretch>
              <a:fillRect/>
            </a:stretch>
          </p:blipFill>
          <p:spPr>
            <a:xfrm>
              <a:off x="3015995" y="760539"/>
              <a:ext cx="801624" cy="251460"/>
            </a:xfrm>
            <a:prstGeom prst="rect">
              <a:avLst/>
            </a:prstGeom>
          </p:spPr>
        </p:pic>
        <p:pic>
          <p:nvPicPr>
            <p:cNvPr id="50" name="object 50"/>
            <p:cNvPicPr/>
            <p:nvPr/>
          </p:nvPicPr>
          <p:blipFill>
            <a:blip r:embed="rId31" cstate="print"/>
            <a:stretch>
              <a:fillRect/>
            </a:stretch>
          </p:blipFill>
          <p:spPr>
            <a:xfrm>
              <a:off x="3688079" y="760539"/>
              <a:ext cx="316991" cy="251460"/>
            </a:xfrm>
            <a:prstGeom prst="rect">
              <a:avLst/>
            </a:prstGeom>
          </p:spPr>
        </p:pic>
        <p:pic>
          <p:nvPicPr>
            <p:cNvPr id="51" name="object 51"/>
            <p:cNvPicPr/>
            <p:nvPr/>
          </p:nvPicPr>
          <p:blipFill>
            <a:blip r:embed="rId14" cstate="print"/>
            <a:stretch>
              <a:fillRect/>
            </a:stretch>
          </p:blipFill>
          <p:spPr>
            <a:xfrm>
              <a:off x="3875532" y="760539"/>
              <a:ext cx="393191" cy="251460"/>
            </a:xfrm>
            <a:prstGeom prst="rect">
              <a:avLst/>
            </a:prstGeom>
          </p:spPr>
        </p:pic>
        <p:pic>
          <p:nvPicPr>
            <p:cNvPr id="52" name="object 52"/>
            <p:cNvPicPr/>
            <p:nvPr/>
          </p:nvPicPr>
          <p:blipFill>
            <a:blip r:embed="rId40" cstate="print"/>
            <a:stretch>
              <a:fillRect/>
            </a:stretch>
          </p:blipFill>
          <p:spPr>
            <a:xfrm>
              <a:off x="38100" y="943419"/>
              <a:ext cx="1162811" cy="251460"/>
            </a:xfrm>
            <a:prstGeom prst="rect">
              <a:avLst/>
            </a:prstGeom>
          </p:spPr>
        </p:pic>
        <p:pic>
          <p:nvPicPr>
            <p:cNvPr id="53" name="object 53"/>
            <p:cNvPicPr/>
            <p:nvPr/>
          </p:nvPicPr>
          <p:blipFill>
            <a:blip r:embed="rId41" cstate="print"/>
            <a:stretch>
              <a:fillRect/>
            </a:stretch>
          </p:blipFill>
          <p:spPr>
            <a:xfrm>
              <a:off x="1082040" y="943419"/>
              <a:ext cx="502919" cy="251460"/>
            </a:xfrm>
            <a:prstGeom prst="rect">
              <a:avLst/>
            </a:prstGeom>
          </p:spPr>
        </p:pic>
        <p:pic>
          <p:nvPicPr>
            <p:cNvPr id="54" name="object 54"/>
            <p:cNvPicPr/>
            <p:nvPr/>
          </p:nvPicPr>
          <p:blipFill>
            <a:blip r:embed="rId42" cstate="print"/>
            <a:stretch>
              <a:fillRect/>
            </a:stretch>
          </p:blipFill>
          <p:spPr>
            <a:xfrm>
              <a:off x="1464564" y="943419"/>
              <a:ext cx="324612" cy="251460"/>
            </a:xfrm>
            <a:prstGeom prst="rect">
              <a:avLst/>
            </a:prstGeom>
          </p:spPr>
        </p:pic>
        <p:pic>
          <p:nvPicPr>
            <p:cNvPr id="55" name="object 55"/>
            <p:cNvPicPr/>
            <p:nvPr/>
          </p:nvPicPr>
          <p:blipFill>
            <a:blip r:embed="rId43" cstate="print"/>
            <a:stretch>
              <a:fillRect/>
            </a:stretch>
          </p:blipFill>
          <p:spPr>
            <a:xfrm>
              <a:off x="1670304" y="943419"/>
              <a:ext cx="452628" cy="251460"/>
            </a:xfrm>
            <a:prstGeom prst="rect">
              <a:avLst/>
            </a:prstGeom>
          </p:spPr>
        </p:pic>
        <p:pic>
          <p:nvPicPr>
            <p:cNvPr id="56" name="object 56"/>
            <p:cNvPicPr/>
            <p:nvPr/>
          </p:nvPicPr>
          <p:blipFill>
            <a:blip r:embed="rId44" cstate="print"/>
            <a:stretch>
              <a:fillRect/>
            </a:stretch>
          </p:blipFill>
          <p:spPr>
            <a:xfrm>
              <a:off x="2004060" y="943419"/>
              <a:ext cx="577596" cy="251460"/>
            </a:xfrm>
            <a:prstGeom prst="rect">
              <a:avLst/>
            </a:prstGeom>
          </p:spPr>
        </p:pic>
        <p:pic>
          <p:nvPicPr>
            <p:cNvPr id="57" name="object 57"/>
            <p:cNvPicPr/>
            <p:nvPr/>
          </p:nvPicPr>
          <p:blipFill>
            <a:blip r:embed="rId14" cstate="print"/>
            <a:stretch>
              <a:fillRect/>
            </a:stretch>
          </p:blipFill>
          <p:spPr>
            <a:xfrm>
              <a:off x="2462784" y="943419"/>
              <a:ext cx="393191" cy="251460"/>
            </a:xfrm>
            <a:prstGeom prst="rect">
              <a:avLst/>
            </a:prstGeom>
          </p:spPr>
        </p:pic>
        <p:pic>
          <p:nvPicPr>
            <p:cNvPr id="58" name="object 58"/>
            <p:cNvPicPr/>
            <p:nvPr/>
          </p:nvPicPr>
          <p:blipFill>
            <a:blip r:embed="rId29" cstate="print"/>
            <a:stretch>
              <a:fillRect/>
            </a:stretch>
          </p:blipFill>
          <p:spPr>
            <a:xfrm>
              <a:off x="2737104" y="943419"/>
              <a:ext cx="460248" cy="251460"/>
            </a:xfrm>
            <a:prstGeom prst="rect">
              <a:avLst/>
            </a:prstGeom>
          </p:spPr>
        </p:pic>
        <p:pic>
          <p:nvPicPr>
            <p:cNvPr id="59" name="object 59"/>
            <p:cNvPicPr/>
            <p:nvPr/>
          </p:nvPicPr>
          <p:blipFill>
            <a:blip r:embed="rId30" cstate="print"/>
            <a:stretch>
              <a:fillRect/>
            </a:stretch>
          </p:blipFill>
          <p:spPr>
            <a:xfrm>
              <a:off x="3080004" y="943419"/>
              <a:ext cx="460248" cy="251460"/>
            </a:xfrm>
            <a:prstGeom prst="rect">
              <a:avLst/>
            </a:prstGeom>
          </p:spPr>
        </p:pic>
        <p:pic>
          <p:nvPicPr>
            <p:cNvPr id="60" name="object 60"/>
            <p:cNvPicPr/>
            <p:nvPr/>
          </p:nvPicPr>
          <p:blipFill>
            <a:blip r:embed="rId45" cstate="print"/>
            <a:stretch>
              <a:fillRect/>
            </a:stretch>
          </p:blipFill>
          <p:spPr>
            <a:xfrm>
              <a:off x="3421379" y="943419"/>
              <a:ext cx="614172" cy="251460"/>
            </a:xfrm>
            <a:prstGeom prst="rect">
              <a:avLst/>
            </a:prstGeom>
          </p:spPr>
        </p:pic>
        <p:pic>
          <p:nvPicPr>
            <p:cNvPr id="61" name="object 61"/>
            <p:cNvPicPr/>
            <p:nvPr/>
          </p:nvPicPr>
          <p:blipFill>
            <a:blip r:embed="rId46" cstate="print"/>
            <a:stretch>
              <a:fillRect/>
            </a:stretch>
          </p:blipFill>
          <p:spPr>
            <a:xfrm>
              <a:off x="3916679" y="943419"/>
              <a:ext cx="352043" cy="251460"/>
            </a:xfrm>
            <a:prstGeom prst="rect">
              <a:avLst/>
            </a:prstGeom>
          </p:spPr>
        </p:pic>
        <p:pic>
          <p:nvPicPr>
            <p:cNvPr id="62" name="object 62"/>
            <p:cNvPicPr/>
            <p:nvPr/>
          </p:nvPicPr>
          <p:blipFill>
            <a:blip r:embed="rId47" cstate="print"/>
            <a:stretch>
              <a:fillRect/>
            </a:stretch>
          </p:blipFill>
          <p:spPr>
            <a:xfrm>
              <a:off x="38100" y="1126299"/>
              <a:ext cx="688847" cy="251459"/>
            </a:xfrm>
            <a:prstGeom prst="rect">
              <a:avLst/>
            </a:prstGeom>
          </p:spPr>
        </p:pic>
        <p:pic>
          <p:nvPicPr>
            <p:cNvPr id="63" name="object 63"/>
            <p:cNvPicPr/>
            <p:nvPr/>
          </p:nvPicPr>
          <p:blipFill>
            <a:blip r:embed="rId4" cstate="print"/>
            <a:stretch>
              <a:fillRect/>
            </a:stretch>
          </p:blipFill>
          <p:spPr>
            <a:xfrm>
              <a:off x="519684" y="1126299"/>
              <a:ext cx="245363" cy="251459"/>
            </a:xfrm>
            <a:prstGeom prst="rect">
              <a:avLst/>
            </a:prstGeom>
          </p:spPr>
        </p:pic>
        <p:pic>
          <p:nvPicPr>
            <p:cNvPr id="64" name="object 64"/>
            <p:cNvPicPr/>
            <p:nvPr/>
          </p:nvPicPr>
          <p:blipFill>
            <a:blip r:embed="rId48" cstate="print"/>
            <a:stretch>
              <a:fillRect/>
            </a:stretch>
          </p:blipFill>
          <p:spPr>
            <a:xfrm>
              <a:off x="600456" y="1126299"/>
              <a:ext cx="443484" cy="251459"/>
            </a:xfrm>
            <a:prstGeom prst="rect">
              <a:avLst/>
            </a:prstGeom>
          </p:spPr>
        </p:pic>
        <p:pic>
          <p:nvPicPr>
            <p:cNvPr id="65" name="object 65"/>
            <p:cNvPicPr/>
            <p:nvPr/>
          </p:nvPicPr>
          <p:blipFill>
            <a:blip r:embed="rId49" cstate="print"/>
            <a:stretch>
              <a:fillRect/>
            </a:stretch>
          </p:blipFill>
          <p:spPr>
            <a:xfrm>
              <a:off x="879348" y="1126299"/>
              <a:ext cx="579119" cy="251459"/>
            </a:xfrm>
            <a:prstGeom prst="rect">
              <a:avLst/>
            </a:prstGeom>
          </p:spPr>
        </p:pic>
        <p:pic>
          <p:nvPicPr>
            <p:cNvPr id="66" name="object 66"/>
            <p:cNvPicPr/>
            <p:nvPr/>
          </p:nvPicPr>
          <p:blipFill>
            <a:blip r:embed="rId36" cstate="print"/>
            <a:stretch>
              <a:fillRect/>
            </a:stretch>
          </p:blipFill>
          <p:spPr>
            <a:xfrm>
              <a:off x="1293876" y="1126299"/>
              <a:ext cx="783335" cy="251459"/>
            </a:xfrm>
            <a:prstGeom prst="rect">
              <a:avLst/>
            </a:prstGeom>
          </p:spPr>
        </p:pic>
        <p:pic>
          <p:nvPicPr>
            <p:cNvPr id="67" name="object 67"/>
            <p:cNvPicPr/>
            <p:nvPr/>
          </p:nvPicPr>
          <p:blipFill>
            <a:blip r:embed="rId50" cstate="print"/>
            <a:stretch>
              <a:fillRect/>
            </a:stretch>
          </p:blipFill>
          <p:spPr>
            <a:xfrm>
              <a:off x="1912620" y="1126299"/>
              <a:ext cx="486155" cy="251459"/>
            </a:xfrm>
            <a:prstGeom prst="rect">
              <a:avLst/>
            </a:prstGeom>
          </p:spPr>
        </p:pic>
        <p:pic>
          <p:nvPicPr>
            <p:cNvPr id="68" name="object 68"/>
            <p:cNvPicPr/>
            <p:nvPr/>
          </p:nvPicPr>
          <p:blipFill>
            <a:blip r:embed="rId51" cstate="print"/>
            <a:stretch>
              <a:fillRect/>
            </a:stretch>
          </p:blipFill>
          <p:spPr>
            <a:xfrm>
              <a:off x="2234184" y="1126299"/>
              <a:ext cx="402336" cy="251459"/>
            </a:xfrm>
            <a:prstGeom prst="rect">
              <a:avLst/>
            </a:prstGeom>
          </p:spPr>
        </p:pic>
        <p:pic>
          <p:nvPicPr>
            <p:cNvPr id="69" name="object 69"/>
            <p:cNvPicPr/>
            <p:nvPr/>
          </p:nvPicPr>
          <p:blipFill>
            <a:blip r:embed="rId52" cstate="print"/>
            <a:stretch>
              <a:fillRect/>
            </a:stretch>
          </p:blipFill>
          <p:spPr>
            <a:xfrm>
              <a:off x="2471928" y="1126299"/>
              <a:ext cx="569976" cy="251459"/>
            </a:xfrm>
            <a:prstGeom prst="rect">
              <a:avLst/>
            </a:prstGeom>
          </p:spPr>
        </p:pic>
        <p:pic>
          <p:nvPicPr>
            <p:cNvPr id="70" name="object 70"/>
            <p:cNvPicPr/>
            <p:nvPr/>
          </p:nvPicPr>
          <p:blipFill>
            <a:blip r:embed="rId14" cstate="print"/>
            <a:stretch>
              <a:fillRect/>
            </a:stretch>
          </p:blipFill>
          <p:spPr>
            <a:xfrm>
              <a:off x="2877312" y="1126299"/>
              <a:ext cx="393191" cy="251459"/>
            </a:xfrm>
            <a:prstGeom prst="rect">
              <a:avLst/>
            </a:prstGeom>
          </p:spPr>
        </p:pic>
        <p:pic>
          <p:nvPicPr>
            <p:cNvPr id="71" name="object 71"/>
            <p:cNvPicPr/>
            <p:nvPr/>
          </p:nvPicPr>
          <p:blipFill>
            <a:blip r:embed="rId53" cstate="print"/>
            <a:stretch>
              <a:fillRect/>
            </a:stretch>
          </p:blipFill>
          <p:spPr>
            <a:xfrm>
              <a:off x="3104388" y="1126299"/>
              <a:ext cx="478536" cy="251459"/>
            </a:xfrm>
            <a:prstGeom prst="rect">
              <a:avLst/>
            </a:prstGeom>
          </p:spPr>
        </p:pic>
        <p:pic>
          <p:nvPicPr>
            <p:cNvPr id="72" name="object 72"/>
            <p:cNvPicPr/>
            <p:nvPr/>
          </p:nvPicPr>
          <p:blipFill>
            <a:blip r:embed="rId54" cstate="print"/>
            <a:stretch>
              <a:fillRect/>
            </a:stretch>
          </p:blipFill>
          <p:spPr>
            <a:xfrm>
              <a:off x="3418332" y="1126299"/>
              <a:ext cx="478536" cy="251459"/>
            </a:xfrm>
            <a:prstGeom prst="rect">
              <a:avLst/>
            </a:prstGeom>
          </p:spPr>
        </p:pic>
        <p:pic>
          <p:nvPicPr>
            <p:cNvPr id="73" name="object 73"/>
            <p:cNvPicPr/>
            <p:nvPr/>
          </p:nvPicPr>
          <p:blipFill>
            <a:blip r:embed="rId55" cstate="print"/>
            <a:stretch>
              <a:fillRect/>
            </a:stretch>
          </p:blipFill>
          <p:spPr>
            <a:xfrm>
              <a:off x="3732276" y="1126299"/>
              <a:ext cx="536448" cy="251459"/>
            </a:xfrm>
            <a:prstGeom prst="rect">
              <a:avLst/>
            </a:prstGeom>
          </p:spPr>
        </p:pic>
        <p:pic>
          <p:nvPicPr>
            <p:cNvPr id="74" name="object 74"/>
            <p:cNvPicPr/>
            <p:nvPr/>
          </p:nvPicPr>
          <p:blipFill>
            <a:blip r:embed="rId56" cstate="print"/>
            <a:stretch>
              <a:fillRect/>
            </a:stretch>
          </p:blipFill>
          <p:spPr>
            <a:xfrm>
              <a:off x="38100" y="1309179"/>
              <a:ext cx="283464" cy="251460"/>
            </a:xfrm>
            <a:prstGeom prst="rect">
              <a:avLst/>
            </a:prstGeom>
          </p:spPr>
        </p:pic>
        <p:pic>
          <p:nvPicPr>
            <p:cNvPr id="75" name="object 75"/>
            <p:cNvPicPr/>
            <p:nvPr/>
          </p:nvPicPr>
          <p:blipFill>
            <a:blip r:embed="rId34" cstate="print"/>
            <a:stretch>
              <a:fillRect/>
            </a:stretch>
          </p:blipFill>
          <p:spPr>
            <a:xfrm>
              <a:off x="150876" y="1309179"/>
              <a:ext cx="687324" cy="251460"/>
            </a:xfrm>
            <a:prstGeom prst="rect">
              <a:avLst/>
            </a:prstGeom>
          </p:spPr>
        </p:pic>
        <p:pic>
          <p:nvPicPr>
            <p:cNvPr id="76" name="object 76"/>
            <p:cNvPicPr/>
            <p:nvPr/>
          </p:nvPicPr>
          <p:blipFill>
            <a:blip r:embed="rId57" cstate="print"/>
            <a:stretch>
              <a:fillRect/>
            </a:stretch>
          </p:blipFill>
          <p:spPr>
            <a:xfrm>
              <a:off x="670560" y="1309179"/>
              <a:ext cx="292607" cy="251460"/>
            </a:xfrm>
            <a:prstGeom prst="rect">
              <a:avLst/>
            </a:prstGeom>
          </p:spPr>
        </p:pic>
        <p:pic>
          <p:nvPicPr>
            <p:cNvPr id="77" name="object 77"/>
            <p:cNvPicPr/>
            <p:nvPr/>
          </p:nvPicPr>
          <p:blipFill>
            <a:blip r:embed="rId58" cstate="print"/>
            <a:stretch>
              <a:fillRect/>
            </a:stretch>
          </p:blipFill>
          <p:spPr>
            <a:xfrm>
              <a:off x="792480" y="1309179"/>
              <a:ext cx="309371" cy="251460"/>
            </a:xfrm>
            <a:prstGeom prst="rect">
              <a:avLst/>
            </a:prstGeom>
          </p:spPr>
        </p:pic>
        <p:pic>
          <p:nvPicPr>
            <p:cNvPr id="78" name="object 78"/>
            <p:cNvPicPr/>
            <p:nvPr/>
          </p:nvPicPr>
          <p:blipFill>
            <a:blip r:embed="rId51" cstate="print"/>
            <a:stretch>
              <a:fillRect/>
            </a:stretch>
          </p:blipFill>
          <p:spPr>
            <a:xfrm>
              <a:off x="932688" y="1309179"/>
              <a:ext cx="402336" cy="251460"/>
            </a:xfrm>
            <a:prstGeom prst="rect">
              <a:avLst/>
            </a:prstGeom>
          </p:spPr>
        </p:pic>
        <p:pic>
          <p:nvPicPr>
            <p:cNvPr id="79" name="object 79"/>
            <p:cNvPicPr/>
            <p:nvPr/>
          </p:nvPicPr>
          <p:blipFill>
            <a:blip r:embed="rId59" cstate="print"/>
            <a:stretch>
              <a:fillRect/>
            </a:stretch>
          </p:blipFill>
          <p:spPr>
            <a:xfrm>
              <a:off x="1165860" y="1309179"/>
              <a:ext cx="326136" cy="251460"/>
            </a:xfrm>
            <a:prstGeom prst="rect">
              <a:avLst/>
            </a:prstGeom>
          </p:spPr>
        </p:pic>
        <p:pic>
          <p:nvPicPr>
            <p:cNvPr id="80" name="object 80"/>
            <p:cNvPicPr/>
            <p:nvPr/>
          </p:nvPicPr>
          <p:blipFill>
            <a:blip r:embed="rId14" cstate="print"/>
            <a:stretch>
              <a:fillRect/>
            </a:stretch>
          </p:blipFill>
          <p:spPr>
            <a:xfrm>
              <a:off x="1321308" y="1309179"/>
              <a:ext cx="393192" cy="251460"/>
            </a:xfrm>
            <a:prstGeom prst="rect">
              <a:avLst/>
            </a:prstGeom>
          </p:spPr>
        </p:pic>
        <p:pic>
          <p:nvPicPr>
            <p:cNvPr id="81" name="object 81"/>
            <p:cNvPicPr/>
            <p:nvPr/>
          </p:nvPicPr>
          <p:blipFill>
            <a:blip r:embed="rId60" cstate="print"/>
            <a:stretch>
              <a:fillRect/>
            </a:stretch>
          </p:blipFill>
          <p:spPr>
            <a:xfrm>
              <a:off x="1545336" y="1309179"/>
              <a:ext cx="394715" cy="251460"/>
            </a:xfrm>
            <a:prstGeom prst="rect">
              <a:avLst/>
            </a:prstGeom>
          </p:spPr>
        </p:pic>
        <p:pic>
          <p:nvPicPr>
            <p:cNvPr id="82" name="object 82"/>
            <p:cNvPicPr/>
            <p:nvPr/>
          </p:nvPicPr>
          <p:blipFill>
            <a:blip r:embed="rId4" cstate="print"/>
            <a:stretch>
              <a:fillRect/>
            </a:stretch>
          </p:blipFill>
          <p:spPr>
            <a:xfrm>
              <a:off x="1732788" y="1309179"/>
              <a:ext cx="245363" cy="251460"/>
            </a:xfrm>
            <a:prstGeom prst="rect">
              <a:avLst/>
            </a:prstGeom>
          </p:spPr>
        </p:pic>
      </p:grpSp>
      <p:sp>
        <p:nvSpPr>
          <p:cNvPr id="83" name="object 83"/>
          <p:cNvSpPr txBox="1"/>
          <p:nvPr/>
        </p:nvSpPr>
        <p:spPr>
          <a:xfrm>
            <a:off x="121666" y="243649"/>
            <a:ext cx="4050029" cy="1306195"/>
          </a:xfrm>
          <a:prstGeom prst="rect">
            <a:avLst/>
          </a:prstGeom>
        </p:spPr>
        <p:txBody>
          <a:bodyPr vert="horz" wrap="square" lIns="0" tIns="12700" rIns="0" bIns="0" rtlCol="0">
            <a:spAutoFit/>
          </a:bodyPr>
          <a:lstStyle/>
          <a:p>
            <a:pPr marL="12700" marR="5080" algn="just">
              <a:lnSpc>
                <a:spcPct val="100000"/>
              </a:lnSpc>
              <a:spcBef>
                <a:spcPts val="100"/>
              </a:spcBef>
            </a:pPr>
            <a:r>
              <a:rPr sz="1200" dirty="0">
                <a:latin typeface="Times New Roman"/>
                <a:cs typeface="Times New Roman"/>
              </a:rPr>
              <a:t>Figure 12.18 </a:t>
            </a:r>
            <a:r>
              <a:rPr sz="1200" spc="-5" dirty="0">
                <a:latin typeface="Times New Roman"/>
                <a:cs typeface="Times New Roman"/>
              </a:rPr>
              <a:t>shows </a:t>
            </a:r>
            <a:r>
              <a:rPr sz="1200" dirty="0">
                <a:latin typeface="Times New Roman"/>
                <a:cs typeface="Times New Roman"/>
              </a:rPr>
              <a:t>a </a:t>
            </a:r>
            <a:r>
              <a:rPr sz="1200" spc="-5" dirty="0">
                <a:latin typeface="Times New Roman"/>
                <a:cs typeface="Times New Roman"/>
              </a:rPr>
              <a:t>segment </a:t>
            </a:r>
            <a:r>
              <a:rPr sz="1200" dirty="0">
                <a:latin typeface="Times New Roman"/>
                <a:cs typeface="Times New Roman"/>
              </a:rPr>
              <a:t>of </a:t>
            </a:r>
            <a:r>
              <a:rPr sz="1200" spc="-5" dirty="0">
                <a:latin typeface="Times New Roman"/>
                <a:cs typeface="Times New Roman"/>
              </a:rPr>
              <a:t>an algorithm </a:t>
            </a:r>
            <a:r>
              <a:rPr sz="1200" dirty="0">
                <a:latin typeface="Times New Roman"/>
                <a:cs typeface="Times New Roman"/>
              </a:rPr>
              <a:t>that </a:t>
            </a:r>
            <a:r>
              <a:rPr sz="1200" spc="-5" dirty="0">
                <a:latin typeface="Times New Roman"/>
                <a:cs typeface="Times New Roman"/>
              </a:rPr>
              <a:t>applies </a:t>
            </a:r>
            <a:r>
              <a:rPr sz="1200" dirty="0">
                <a:latin typeface="Times New Roman"/>
                <a:cs typeface="Times New Roman"/>
              </a:rPr>
              <a:t>the  previously </a:t>
            </a:r>
            <a:r>
              <a:rPr sz="1200" spc="-5" dirty="0">
                <a:latin typeface="Times New Roman"/>
                <a:cs typeface="Times New Roman"/>
              </a:rPr>
              <a:t>defined </a:t>
            </a:r>
            <a:r>
              <a:rPr sz="1200" dirty="0">
                <a:latin typeface="Times New Roman"/>
                <a:cs typeface="Times New Roman"/>
              </a:rPr>
              <a:t>operations on a </a:t>
            </a:r>
            <a:r>
              <a:rPr sz="1200" spc="-5" dirty="0">
                <a:latin typeface="Times New Roman"/>
                <a:cs typeface="Times New Roman"/>
              </a:rPr>
              <a:t>list </a:t>
            </a:r>
            <a:r>
              <a:rPr sz="1200" spc="-15" dirty="0">
                <a:latin typeface="Times New Roman"/>
                <a:cs typeface="Times New Roman"/>
              </a:rPr>
              <a:t>L. </a:t>
            </a:r>
            <a:r>
              <a:rPr sz="1200" dirty="0">
                <a:latin typeface="Times New Roman"/>
                <a:cs typeface="Times New Roman"/>
              </a:rPr>
              <a:t>Note that the third </a:t>
            </a:r>
            <a:r>
              <a:rPr sz="1200" spc="-5" dirty="0">
                <a:latin typeface="Times New Roman"/>
                <a:cs typeface="Times New Roman"/>
              </a:rPr>
              <a:t>and  fifth operation inserts the new data at </a:t>
            </a:r>
            <a:r>
              <a:rPr sz="1200" dirty="0">
                <a:latin typeface="Times New Roman"/>
                <a:cs typeface="Times New Roman"/>
              </a:rPr>
              <a:t>the </a:t>
            </a:r>
            <a:r>
              <a:rPr sz="1200" spc="-5" dirty="0">
                <a:latin typeface="Times New Roman"/>
                <a:cs typeface="Times New Roman"/>
              </a:rPr>
              <a:t>correct </a:t>
            </a:r>
            <a:r>
              <a:rPr sz="1200" dirty="0">
                <a:latin typeface="Times New Roman"/>
                <a:cs typeface="Times New Roman"/>
              </a:rPr>
              <a:t>position,  </a:t>
            </a:r>
            <a:r>
              <a:rPr sz="1200" spc="-5" dirty="0">
                <a:latin typeface="Times New Roman"/>
                <a:cs typeface="Times New Roman"/>
              </a:rPr>
              <a:t>because </a:t>
            </a:r>
            <a:r>
              <a:rPr sz="1200" dirty="0">
                <a:latin typeface="Times New Roman"/>
                <a:cs typeface="Times New Roman"/>
              </a:rPr>
              <a:t>the insert </a:t>
            </a:r>
            <a:r>
              <a:rPr sz="1200" spc="-5" dirty="0">
                <a:latin typeface="Times New Roman"/>
                <a:cs typeface="Times New Roman"/>
              </a:rPr>
              <a:t>operation calls </a:t>
            </a:r>
            <a:r>
              <a:rPr sz="1200" dirty="0">
                <a:latin typeface="Times New Roman"/>
                <a:cs typeface="Times New Roman"/>
              </a:rPr>
              <a:t>the </a:t>
            </a:r>
            <a:r>
              <a:rPr sz="1200" spc="-5" dirty="0">
                <a:latin typeface="Times New Roman"/>
                <a:cs typeface="Times New Roman"/>
              </a:rPr>
              <a:t>search </a:t>
            </a:r>
            <a:r>
              <a:rPr sz="1200" dirty="0">
                <a:latin typeface="Times New Roman"/>
                <a:cs typeface="Times New Roman"/>
              </a:rPr>
              <a:t>algorithm </a:t>
            </a:r>
            <a:r>
              <a:rPr sz="1200" spc="-5" dirty="0">
                <a:latin typeface="Times New Roman"/>
                <a:cs typeface="Times New Roman"/>
              </a:rPr>
              <a:t>at </a:t>
            </a:r>
            <a:r>
              <a:rPr sz="1200" dirty="0">
                <a:latin typeface="Times New Roman"/>
                <a:cs typeface="Times New Roman"/>
              </a:rPr>
              <a:t>the  </a:t>
            </a:r>
            <a:r>
              <a:rPr sz="1200" spc="-5" dirty="0">
                <a:latin typeface="Times New Roman"/>
                <a:cs typeface="Times New Roman"/>
              </a:rPr>
              <a:t>implementation level </a:t>
            </a:r>
            <a:r>
              <a:rPr sz="1200" dirty="0">
                <a:latin typeface="Times New Roman"/>
                <a:cs typeface="Times New Roman"/>
              </a:rPr>
              <a:t>to find </a:t>
            </a:r>
            <a:r>
              <a:rPr sz="1200" spc="-5" dirty="0">
                <a:latin typeface="Times New Roman"/>
                <a:cs typeface="Times New Roman"/>
              </a:rPr>
              <a:t>where </a:t>
            </a:r>
            <a:r>
              <a:rPr sz="1200" dirty="0">
                <a:latin typeface="Times New Roman"/>
                <a:cs typeface="Times New Roman"/>
              </a:rPr>
              <a:t>the </a:t>
            </a:r>
            <a:r>
              <a:rPr sz="1200" spc="-5" dirty="0">
                <a:latin typeface="Times New Roman"/>
                <a:cs typeface="Times New Roman"/>
              </a:rPr>
              <a:t>new data </a:t>
            </a:r>
            <a:r>
              <a:rPr sz="1200" dirty="0">
                <a:latin typeface="Times New Roman"/>
                <a:cs typeface="Times New Roman"/>
              </a:rPr>
              <a:t>should be  </a:t>
            </a:r>
            <a:r>
              <a:rPr sz="1200" spc="-5" dirty="0">
                <a:latin typeface="Times New Roman"/>
                <a:cs typeface="Times New Roman"/>
              </a:rPr>
              <a:t>inserted. </a:t>
            </a:r>
            <a:r>
              <a:rPr sz="1200" dirty="0">
                <a:latin typeface="Times New Roman"/>
                <a:cs typeface="Times New Roman"/>
              </a:rPr>
              <a:t>The </a:t>
            </a:r>
            <a:r>
              <a:rPr sz="1200" spc="-5" dirty="0">
                <a:latin typeface="Times New Roman"/>
                <a:cs typeface="Times New Roman"/>
              </a:rPr>
              <a:t>fourth operation does </a:t>
            </a:r>
            <a:r>
              <a:rPr sz="1200" dirty="0">
                <a:latin typeface="Times New Roman"/>
                <a:cs typeface="Times New Roman"/>
              </a:rPr>
              <a:t>not </a:t>
            </a:r>
            <a:r>
              <a:rPr sz="1200" spc="-5" dirty="0">
                <a:latin typeface="Times New Roman"/>
                <a:cs typeface="Times New Roman"/>
              </a:rPr>
              <a:t>delete </a:t>
            </a:r>
            <a:r>
              <a:rPr sz="1200" dirty="0">
                <a:latin typeface="Times New Roman"/>
                <a:cs typeface="Times New Roman"/>
              </a:rPr>
              <a:t>the </a:t>
            </a:r>
            <a:r>
              <a:rPr sz="1200" spc="-5" dirty="0">
                <a:latin typeface="Times New Roman"/>
                <a:cs typeface="Times New Roman"/>
              </a:rPr>
              <a:t>item </a:t>
            </a:r>
            <a:r>
              <a:rPr sz="1200" dirty="0">
                <a:latin typeface="Times New Roman"/>
                <a:cs typeface="Times New Roman"/>
              </a:rPr>
              <a:t>with </a:t>
            </a:r>
            <a:r>
              <a:rPr sz="1200" spc="-5" dirty="0">
                <a:latin typeface="Times New Roman"/>
                <a:cs typeface="Times New Roman"/>
              </a:rPr>
              <a:t>value  </a:t>
            </a:r>
            <a:r>
              <a:rPr sz="1200" dirty="0">
                <a:latin typeface="Times New Roman"/>
                <a:cs typeface="Times New Roman"/>
              </a:rPr>
              <a:t>3 </a:t>
            </a:r>
            <a:r>
              <a:rPr sz="1200" spc="-5" dirty="0">
                <a:latin typeface="Times New Roman"/>
                <a:cs typeface="Times New Roman"/>
              </a:rPr>
              <a:t>because </a:t>
            </a:r>
            <a:r>
              <a:rPr sz="1200" dirty="0">
                <a:latin typeface="Times New Roman"/>
                <a:cs typeface="Times New Roman"/>
              </a:rPr>
              <a:t>it </a:t>
            </a:r>
            <a:r>
              <a:rPr sz="1200" spc="-5" dirty="0">
                <a:latin typeface="Times New Roman"/>
                <a:cs typeface="Times New Roman"/>
              </a:rPr>
              <a:t>is </a:t>
            </a:r>
            <a:r>
              <a:rPr sz="1200" dirty="0">
                <a:latin typeface="Times New Roman"/>
                <a:cs typeface="Times New Roman"/>
              </a:rPr>
              <a:t>not in the</a:t>
            </a:r>
            <a:r>
              <a:rPr sz="1200" spc="-35" dirty="0">
                <a:latin typeface="Times New Roman"/>
                <a:cs typeface="Times New Roman"/>
              </a:rPr>
              <a:t> </a:t>
            </a:r>
            <a:r>
              <a:rPr sz="1200" dirty="0">
                <a:latin typeface="Times New Roman"/>
                <a:cs typeface="Times New Roman"/>
              </a:rPr>
              <a:t>list.</a:t>
            </a:r>
            <a:endParaRPr sz="1200">
              <a:latin typeface="Times New Roman"/>
              <a:cs typeface="Times New Roman"/>
            </a:endParaRPr>
          </a:p>
        </p:txBody>
      </p:sp>
      <p:sp>
        <p:nvSpPr>
          <p:cNvPr id="84" name="object 84"/>
          <p:cNvSpPr txBox="1"/>
          <p:nvPr/>
        </p:nvSpPr>
        <p:spPr>
          <a:xfrm>
            <a:off x="1371346" y="3169221"/>
            <a:ext cx="168084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333CC"/>
                </a:solidFill>
                <a:latin typeface="Times New Roman"/>
                <a:cs typeface="Times New Roman"/>
              </a:rPr>
              <a:t>Figure </a:t>
            </a:r>
            <a:r>
              <a:rPr sz="1200" b="1" dirty="0">
                <a:solidFill>
                  <a:srgbClr val="3333CC"/>
                </a:solidFill>
                <a:latin typeface="Times New Roman"/>
                <a:cs typeface="Times New Roman"/>
              </a:rPr>
              <a:t>12. 18 </a:t>
            </a:r>
            <a:r>
              <a:rPr sz="1000" b="1" spc="-10" dirty="0">
                <a:latin typeface="Times New Roman"/>
                <a:cs typeface="Times New Roman"/>
              </a:rPr>
              <a:t>Example</a:t>
            </a:r>
            <a:r>
              <a:rPr sz="1000" b="1" spc="-60" dirty="0">
                <a:latin typeface="Times New Roman"/>
                <a:cs typeface="Times New Roman"/>
              </a:rPr>
              <a:t> </a:t>
            </a:r>
            <a:r>
              <a:rPr sz="1000" b="1" dirty="0">
                <a:latin typeface="Times New Roman"/>
                <a:cs typeface="Times New Roman"/>
              </a:rPr>
              <a:t>12.7</a:t>
            </a:r>
            <a:endParaRPr sz="1000">
              <a:latin typeface="Times New Roman"/>
              <a:cs typeface="Times New Roman"/>
            </a:endParaRPr>
          </a:p>
        </p:txBody>
      </p:sp>
      <p:grpSp>
        <p:nvGrpSpPr>
          <p:cNvPr id="85" name="object 85"/>
          <p:cNvGrpSpPr/>
          <p:nvPr/>
        </p:nvGrpSpPr>
        <p:grpSpPr>
          <a:xfrm>
            <a:off x="304" y="0"/>
            <a:ext cx="4596130" cy="3452495"/>
            <a:chOff x="304" y="0"/>
            <a:chExt cx="4596130" cy="3452495"/>
          </a:xfrm>
        </p:grpSpPr>
        <p:pic>
          <p:nvPicPr>
            <p:cNvPr id="86" name="object 86"/>
            <p:cNvPicPr/>
            <p:nvPr/>
          </p:nvPicPr>
          <p:blipFill>
            <a:blip r:embed="rId61" cstate="print"/>
            <a:stretch>
              <a:fillRect/>
            </a:stretch>
          </p:blipFill>
          <p:spPr>
            <a:xfrm>
              <a:off x="545592" y="1562163"/>
              <a:ext cx="3657600" cy="1605083"/>
            </a:xfrm>
            <a:prstGeom prst="rect">
              <a:avLst/>
            </a:prstGeom>
          </p:spPr>
        </p:pic>
        <p:sp>
          <p:nvSpPr>
            <p:cNvPr id="87" name="object 87"/>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12.47</a:t>
            </a:r>
            <a:endParaRPr sz="600">
              <a:latin typeface="Arial"/>
              <a:cs typeface="Arial"/>
            </a:endParaRPr>
          </a:p>
        </p:txBody>
      </p:sp>
      <p:sp>
        <p:nvSpPr>
          <p:cNvPr id="3" name="object 3"/>
          <p:cNvSpPr txBox="1">
            <a:spLocks noGrp="1"/>
          </p:cNvSpPr>
          <p:nvPr>
            <p:ph type="title"/>
          </p:nvPr>
        </p:nvSpPr>
        <p:spPr>
          <a:xfrm>
            <a:off x="45466" y="0"/>
            <a:ext cx="4393565" cy="1386205"/>
          </a:xfrm>
          <a:prstGeom prst="rect">
            <a:avLst/>
          </a:prstGeom>
        </p:spPr>
        <p:txBody>
          <a:bodyPr vert="horz" wrap="square" lIns="0" tIns="38735" rIns="0" bIns="0" rtlCol="0">
            <a:spAutoFit/>
          </a:bodyPr>
          <a:lstStyle/>
          <a:p>
            <a:pPr marL="12700" algn="just">
              <a:lnSpc>
                <a:spcPct val="100000"/>
              </a:lnSpc>
              <a:spcBef>
                <a:spcPts val="305"/>
              </a:spcBef>
            </a:pPr>
            <a:r>
              <a:rPr sz="1600" b="1" spc="-5" dirty="0">
                <a:solidFill>
                  <a:srgbClr val="FF0000"/>
                </a:solidFill>
                <a:latin typeface="Times New Roman"/>
                <a:cs typeface="Times New Roman"/>
              </a:rPr>
              <a:t>General linear list</a:t>
            </a:r>
            <a:r>
              <a:rPr sz="1600" b="1" spc="-10" dirty="0">
                <a:solidFill>
                  <a:srgbClr val="FF0000"/>
                </a:solidFill>
                <a:latin typeface="Times New Roman"/>
                <a:cs typeface="Times New Roman"/>
              </a:rPr>
              <a:t> </a:t>
            </a:r>
            <a:r>
              <a:rPr sz="1600" b="1" spc="-5" dirty="0">
                <a:solidFill>
                  <a:srgbClr val="FF0000"/>
                </a:solidFill>
                <a:latin typeface="Times New Roman"/>
                <a:cs typeface="Times New Roman"/>
              </a:rPr>
              <a:t>applications</a:t>
            </a:r>
            <a:endParaRPr sz="1600">
              <a:latin typeface="Times New Roman"/>
              <a:cs typeface="Times New Roman"/>
            </a:endParaRPr>
          </a:p>
          <a:p>
            <a:pPr marL="12700" marR="5080" algn="just">
              <a:lnSpc>
                <a:spcPct val="100000"/>
              </a:lnSpc>
              <a:spcBef>
                <a:spcPts val="190"/>
              </a:spcBef>
            </a:pPr>
            <a:r>
              <a:rPr spc="-5" dirty="0"/>
              <a:t>General linear lists </a:t>
            </a:r>
            <a:r>
              <a:rPr dirty="0"/>
              <a:t>are </a:t>
            </a:r>
            <a:r>
              <a:rPr spc="-5" dirty="0"/>
              <a:t>used in situations in </a:t>
            </a:r>
            <a:r>
              <a:rPr spc="-10" dirty="0"/>
              <a:t>which </a:t>
            </a:r>
            <a:r>
              <a:rPr spc="-5" dirty="0"/>
              <a:t>the  elements are </a:t>
            </a:r>
            <a:r>
              <a:rPr b="1" u="sng" spc="-5" dirty="0">
                <a:uFill>
                  <a:solidFill>
                    <a:srgbClr val="000000"/>
                  </a:solidFill>
                </a:uFill>
                <a:latin typeface="Times New Roman"/>
                <a:cs typeface="Times New Roman"/>
              </a:rPr>
              <a:t>accessed randomly or sequentially</a:t>
            </a:r>
            <a:r>
              <a:rPr spc="-5" dirty="0"/>
              <a:t>. </a:t>
            </a:r>
            <a:r>
              <a:rPr dirty="0"/>
              <a:t>For  </a:t>
            </a:r>
            <a:r>
              <a:rPr spc="-5" dirty="0"/>
              <a:t>example, in </a:t>
            </a:r>
            <a:r>
              <a:rPr dirty="0"/>
              <a:t>a </a:t>
            </a:r>
            <a:r>
              <a:rPr spc="-10" dirty="0"/>
              <a:t>college </a:t>
            </a:r>
            <a:r>
              <a:rPr dirty="0"/>
              <a:t>a </a:t>
            </a:r>
            <a:r>
              <a:rPr spc="-5" dirty="0"/>
              <a:t>linear list can </a:t>
            </a:r>
            <a:r>
              <a:rPr dirty="0"/>
              <a:t>be </a:t>
            </a:r>
            <a:r>
              <a:rPr spc="-5" dirty="0"/>
              <a:t>used </a:t>
            </a:r>
            <a:r>
              <a:rPr dirty="0"/>
              <a:t>to </a:t>
            </a:r>
            <a:r>
              <a:rPr spc="-5" dirty="0"/>
              <a:t>store  information about students who are enrolled </a:t>
            </a:r>
            <a:r>
              <a:rPr dirty="0"/>
              <a:t>in </a:t>
            </a:r>
            <a:r>
              <a:rPr spc="-5" dirty="0"/>
              <a:t>each  </a:t>
            </a:r>
            <a:r>
              <a:rPr spc="-10" dirty="0"/>
              <a:t>semester.</a:t>
            </a:r>
          </a:p>
        </p:txBody>
      </p:sp>
      <p:sp>
        <p:nvSpPr>
          <p:cNvPr id="4" name="object 4"/>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12.48</a:t>
            </a:r>
            <a:endParaRPr sz="600">
              <a:latin typeface="Arial"/>
              <a:cs typeface="Arial"/>
            </a:endParaRPr>
          </a:p>
        </p:txBody>
      </p:sp>
      <p:sp>
        <p:nvSpPr>
          <p:cNvPr id="3" name="object 3"/>
          <p:cNvSpPr/>
          <p:nvPr/>
        </p:nvSpPr>
        <p:spPr>
          <a:xfrm>
            <a:off x="50292" y="76263"/>
            <a:ext cx="972819" cy="228600"/>
          </a:xfrm>
          <a:custGeom>
            <a:avLst/>
            <a:gdLst/>
            <a:ahLst/>
            <a:cxnLst/>
            <a:rect l="l" t="t" r="r" b="b"/>
            <a:pathLst>
              <a:path w="972819" h="228600">
                <a:moveTo>
                  <a:pt x="972350" y="0"/>
                </a:moveTo>
                <a:lnTo>
                  <a:pt x="0" y="0"/>
                </a:lnTo>
                <a:lnTo>
                  <a:pt x="0" y="228600"/>
                </a:lnTo>
                <a:lnTo>
                  <a:pt x="972350" y="228600"/>
                </a:lnTo>
                <a:lnTo>
                  <a:pt x="972350" y="0"/>
                </a:lnTo>
                <a:close/>
              </a:path>
            </a:pathLst>
          </a:custGeom>
          <a:solidFill>
            <a:srgbClr val="3333CC"/>
          </a:solidFill>
        </p:spPr>
        <p:txBody>
          <a:bodyPr wrap="square" lIns="0" tIns="0" rIns="0" bIns="0" rtlCol="0"/>
          <a:lstStyle/>
          <a:p>
            <a:endParaRPr/>
          </a:p>
        </p:txBody>
      </p:sp>
      <p:sp>
        <p:nvSpPr>
          <p:cNvPr id="4" name="object 4"/>
          <p:cNvSpPr txBox="1">
            <a:spLocks noGrp="1"/>
          </p:cNvSpPr>
          <p:nvPr>
            <p:ph type="title"/>
          </p:nvPr>
        </p:nvSpPr>
        <p:spPr>
          <a:xfrm>
            <a:off x="83566" y="82740"/>
            <a:ext cx="90487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FFFFFF"/>
                </a:solidFill>
                <a:latin typeface="Times New Roman"/>
                <a:cs typeface="Times New Roman"/>
              </a:rPr>
              <a:t>Example</a:t>
            </a:r>
            <a:r>
              <a:rPr sz="1200" b="1" spc="-65" dirty="0">
                <a:solidFill>
                  <a:srgbClr val="FFFFFF"/>
                </a:solidFill>
                <a:latin typeface="Times New Roman"/>
                <a:cs typeface="Times New Roman"/>
              </a:rPr>
              <a:t> </a:t>
            </a:r>
            <a:r>
              <a:rPr sz="1200" b="1" dirty="0">
                <a:solidFill>
                  <a:srgbClr val="FFFFFF"/>
                </a:solidFill>
                <a:latin typeface="Times New Roman"/>
                <a:cs typeface="Times New Roman"/>
              </a:rPr>
              <a:t>12.8</a:t>
            </a:r>
            <a:endParaRPr sz="1200">
              <a:latin typeface="Times New Roman"/>
              <a:cs typeface="Times New Roman"/>
            </a:endParaRPr>
          </a:p>
        </p:txBody>
      </p:sp>
      <p:grpSp>
        <p:nvGrpSpPr>
          <p:cNvPr id="5" name="object 5"/>
          <p:cNvGrpSpPr/>
          <p:nvPr/>
        </p:nvGrpSpPr>
        <p:grpSpPr>
          <a:xfrm>
            <a:off x="12192" y="330771"/>
            <a:ext cx="4523740" cy="1531620"/>
            <a:chOff x="12192" y="330771"/>
            <a:chExt cx="4523740" cy="1531620"/>
          </a:xfrm>
        </p:grpSpPr>
        <p:pic>
          <p:nvPicPr>
            <p:cNvPr id="6" name="object 6"/>
            <p:cNvPicPr/>
            <p:nvPr/>
          </p:nvPicPr>
          <p:blipFill>
            <a:blip r:embed="rId2" cstate="print"/>
            <a:stretch>
              <a:fillRect/>
            </a:stretch>
          </p:blipFill>
          <p:spPr>
            <a:xfrm>
              <a:off x="61895" y="426783"/>
              <a:ext cx="122000" cy="118872"/>
            </a:xfrm>
            <a:prstGeom prst="rect">
              <a:avLst/>
            </a:prstGeom>
          </p:spPr>
        </p:pic>
        <p:pic>
          <p:nvPicPr>
            <p:cNvPr id="7" name="object 7"/>
            <p:cNvPicPr/>
            <p:nvPr/>
          </p:nvPicPr>
          <p:blipFill>
            <a:blip r:embed="rId3" cstate="print"/>
            <a:stretch>
              <a:fillRect/>
            </a:stretch>
          </p:blipFill>
          <p:spPr>
            <a:xfrm>
              <a:off x="132588" y="330771"/>
              <a:ext cx="646176" cy="251460"/>
            </a:xfrm>
            <a:prstGeom prst="rect">
              <a:avLst/>
            </a:prstGeom>
          </p:spPr>
        </p:pic>
        <p:pic>
          <p:nvPicPr>
            <p:cNvPr id="8" name="object 8"/>
            <p:cNvPicPr/>
            <p:nvPr/>
          </p:nvPicPr>
          <p:blipFill>
            <a:blip r:embed="rId4" cstate="print"/>
            <a:stretch>
              <a:fillRect/>
            </a:stretch>
          </p:blipFill>
          <p:spPr>
            <a:xfrm>
              <a:off x="641604" y="330771"/>
              <a:ext cx="411480" cy="251460"/>
            </a:xfrm>
            <a:prstGeom prst="rect">
              <a:avLst/>
            </a:prstGeom>
          </p:spPr>
        </p:pic>
        <p:pic>
          <p:nvPicPr>
            <p:cNvPr id="9" name="object 9"/>
            <p:cNvPicPr/>
            <p:nvPr/>
          </p:nvPicPr>
          <p:blipFill>
            <a:blip r:embed="rId5" cstate="print"/>
            <a:stretch>
              <a:fillRect/>
            </a:stretch>
          </p:blipFill>
          <p:spPr>
            <a:xfrm>
              <a:off x="915924" y="330771"/>
              <a:ext cx="274319" cy="251460"/>
            </a:xfrm>
            <a:prstGeom prst="rect">
              <a:avLst/>
            </a:prstGeom>
          </p:spPr>
        </p:pic>
        <p:pic>
          <p:nvPicPr>
            <p:cNvPr id="10" name="object 10"/>
            <p:cNvPicPr/>
            <p:nvPr/>
          </p:nvPicPr>
          <p:blipFill>
            <a:blip r:embed="rId6" cstate="print"/>
            <a:stretch>
              <a:fillRect/>
            </a:stretch>
          </p:blipFill>
          <p:spPr>
            <a:xfrm>
              <a:off x="1053084" y="330771"/>
              <a:ext cx="656844" cy="251460"/>
            </a:xfrm>
            <a:prstGeom prst="rect">
              <a:avLst/>
            </a:prstGeom>
          </p:spPr>
        </p:pic>
        <p:pic>
          <p:nvPicPr>
            <p:cNvPr id="11" name="object 11"/>
            <p:cNvPicPr/>
            <p:nvPr/>
          </p:nvPicPr>
          <p:blipFill>
            <a:blip r:embed="rId7" cstate="print"/>
            <a:stretch>
              <a:fillRect/>
            </a:stretch>
          </p:blipFill>
          <p:spPr>
            <a:xfrm>
              <a:off x="1572768" y="330771"/>
              <a:ext cx="553212" cy="251460"/>
            </a:xfrm>
            <a:prstGeom prst="rect">
              <a:avLst/>
            </a:prstGeom>
          </p:spPr>
        </p:pic>
        <p:pic>
          <p:nvPicPr>
            <p:cNvPr id="12" name="object 12"/>
            <p:cNvPicPr/>
            <p:nvPr/>
          </p:nvPicPr>
          <p:blipFill>
            <a:blip r:embed="rId8" cstate="print"/>
            <a:stretch>
              <a:fillRect/>
            </a:stretch>
          </p:blipFill>
          <p:spPr>
            <a:xfrm>
              <a:off x="1988820" y="330771"/>
              <a:ext cx="394715" cy="251460"/>
            </a:xfrm>
            <a:prstGeom prst="rect">
              <a:avLst/>
            </a:prstGeom>
          </p:spPr>
        </p:pic>
        <p:pic>
          <p:nvPicPr>
            <p:cNvPr id="13" name="object 13"/>
            <p:cNvPicPr/>
            <p:nvPr/>
          </p:nvPicPr>
          <p:blipFill>
            <a:blip r:embed="rId9" cstate="print"/>
            <a:stretch>
              <a:fillRect/>
            </a:stretch>
          </p:blipFill>
          <p:spPr>
            <a:xfrm>
              <a:off x="2246376" y="330771"/>
              <a:ext cx="435863" cy="251460"/>
            </a:xfrm>
            <a:prstGeom prst="rect">
              <a:avLst/>
            </a:prstGeom>
          </p:spPr>
        </p:pic>
        <p:pic>
          <p:nvPicPr>
            <p:cNvPr id="14" name="object 14"/>
            <p:cNvPicPr/>
            <p:nvPr/>
          </p:nvPicPr>
          <p:blipFill>
            <a:blip r:embed="rId10" cstate="print"/>
            <a:stretch>
              <a:fillRect/>
            </a:stretch>
          </p:blipFill>
          <p:spPr>
            <a:xfrm>
              <a:off x="2545080" y="330771"/>
              <a:ext cx="537972" cy="251460"/>
            </a:xfrm>
            <a:prstGeom prst="rect">
              <a:avLst/>
            </a:prstGeom>
          </p:spPr>
        </p:pic>
        <p:pic>
          <p:nvPicPr>
            <p:cNvPr id="15" name="object 15"/>
            <p:cNvPicPr/>
            <p:nvPr/>
          </p:nvPicPr>
          <p:blipFill>
            <a:blip r:embed="rId11" cstate="print"/>
            <a:stretch>
              <a:fillRect/>
            </a:stretch>
          </p:blipFill>
          <p:spPr>
            <a:xfrm>
              <a:off x="2945892" y="330771"/>
              <a:ext cx="925068" cy="251460"/>
            </a:xfrm>
            <a:prstGeom prst="rect">
              <a:avLst/>
            </a:prstGeom>
          </p:spPr>
        </p:pic>
        <p:pic>
          <p:nvPicPr>
            <p:cNvPr id="16" name="object 16"/>
            <p:cNvPicPr/>
            <p:nvPr/>
          </p:nvPicPr>
          <p:blipFill>
            <a:blip r:embed="rId12" cstate="print"/>
            <a:stretch>
              <a:fillRect/>
            </a:stretch>
          </p:blipFill>
          <p:spPr>
            <a:xfrm>
              <a:off x="3733800" y="330771"/>
              <a:ext cx="545591" cy="251460"/>
            </a:xfrm>
            <a:prstGeom prst="rect">
              <a:avLst/>
            </a:prstGeom>
          </p:spPr>
        </p:pic>
        <p:pic>
          <p:nvPicPr>
            <p:cNvPr id="17" name="object 17"/>
            <p:cNvPicPr/>
            <p:nvPr/>
          </p:nvPicPr>
          <p:blipFill>
            <a:blip r:embed="rId13" cstate="print"/>
            <a:stretch>
              <a:fillRect/>
            </a:stretch>
          </p:blipFill>
          <p:spPr>
            <a:xfrm>
              <a:off x="4142232" y="330771"/>
              <a:ext cx="393191" cy="251460"/>
            </a:xfrm>
            <a:prstGeom prst="rect">
              <a:avLst/>
            </a:prstGeom>
          </p:spPr>
        </p:pic>
        <p:pic>
          <p:nvPicPr>
            <p:cNvPr id="18" name="object 18"/>
            <p:cNvPicPr/>
            <p:nvPr/>
          </p:nvPicPr>
          <p:blipFill>
            <a:blip r:embed="rId14" cstate="print"/>
            <a:stretch>
              <a:fillRect/>
            </a:stretch>
          </p:blipFill>
          <p:spPr>
            <a:xfrm>
              <a:off x="12192" y="513651"/>
              <a:ext cx="656843" cy="251460"/>
            </a:xfrm>
            <a:prstGeom prst="rect">
              <a:avLst/>
            </a:prstGeom>
          </p:spPr>
        </p:pic>
        <p:pic>
          <p:nvPicPr>
            <p:cNvPr id="19" name="object 19"/>
            <p:cNvPicPr/>
            <p:nvPr/>
          </p:nvPicPr>
          <p:blipFill>
            <a:blip r:embed="rId15" cstate="print"/>
            <a:stretch>
              <a:fillRect/>
            </a:stretch>
          </p:blipFill>
          <p:spPr>
            <a:xfrm>
              <a:off x="519684" y="513651"/>
              <a:ext cx="426719" cy="251460"/>
            </a:xfrm>
            <a:prstGeom prst="rect">
              <a:avLst/>
            </a:prstGeom>
          </p:spPr>
        </p:pic>
        <p:pic>
          <p:nvPicPr>
            <p:cNvPr id="20" name="object 20"/>
            <p:cNvPicPr/>
            <p:nvPr/>
          </p:nvPicPr>
          <p:blipFill>
            <a:blip r:embed="rId9" cstate="print"/>
            <a:stretch>
              <a:fillRect/>
            </a:stretch>
          </p:blipFill>
          <p:spPr>
            <a:xfrm>
              <a:off x="797052" y="513651"/>
              <a:ext cx="435863" cy="251460"/>
            </a:xfrm>
            <a:prstGeom prst="rect">
              <a:avLst/>
            </a:prstGeom>
          </p:spPr>
        </p:pic>
        <p:pic>
          <p:nvPicPr>
            <p:cNvPr id="21" name="object 21"/>
            <p:cNvPicPr/>
            <p:nvPr/>
          </p:nvPicPr>
          <p:blipFill>
            <a:blip r:embed="rId16" cstate="print"/>
            <a:stretch>
              <a:fillRect/>
            </a:stretch>
          </p:blipFill>
          <p:spPr>
            <a:xfrm>
              <a:off x="1083564" y="513651"/>
              <a:ext cx="484631" cy="251460"/>
            </a:xfrm>
            <a:prstGeom prst="rect">
              <a:avLst/>
            </a:prstGeom>
          </p:spPr>
        </p:pic>
        <p:pic>
          <p:nvPicPr>
            <p:cNvPr id="22" name="object 22"/>
            <p:cNvPicPr/>
            <p:nvPr/>
          </p:nvPicPr>
          <p:blipFill>
            <a:blip r:embed="rId17" cstate="print"/>
            <a:stretch>
              <a:fillRect/>
            </a:stretch>
          </p:blipFill>
          <p:spPr>
            <a:xfrm>
              <a:off x="1418844" y="513651"/>
              <a:ext cx="460248" cy="251460"/>
            </a:xfrm>
            <a:prstGeom prst="rect">
              <a:avLst/>
            </a:prstGeom>
          </p:spPr>
        </p:pic>
        <p:pic>
          <p:nvPicPr>
            <p:cNvPr id="23" name="object 23"/>
            <p:cNvPicPr/>
            <p:nvPr/>
          </p:nvPicPr>
          <p:blipFill>
            <a:blip r:embed="rId18" cstate="print"/>
            <a:stretch>
              <a:fillRect/>
            </a:stretch>
          </p:blipFill>
          <p:spPr>
            <a:xfrm>
              <a:off x="1729740" y="513651"/>
              <a:ext cx="688847" cy="251460"/>
            </a:xfrm>
            <a:prstGeom prst="rect">
              <a:avLst/>
            </a:prstGeom>
          </p:spPr>
        </p:pic>
        <p:pic>
          <p:nvPicPr>
            <p:cNvPr id="24" name="object 24"/>
            <p:cNvPicPr/>
            <p:nvPr/>
          </p:nvPicPr>
          <p:blipFill>
            <a:blip r:embed="rId19" cstate="print"/>
            <a:stretch>
              <a:fillRect/>
            </a:stretch>
          </p:blipFill>
          <p:spPr>
            <a:xfrm>
              <a:off x="2269236" y="513651"/>
              <a:ext cx="309372" cy="251460"/>
            </a:xfrm>
            <a:prstGeom prst="rect">
              <a:avLst/>
            </a:prstGeom>
          </p:spPr>
        </p:pic>
        <p:pic>
          <p:nvPicPr>
            <p:cNvPr id="25" name="object 25"/>
            <p:cNvPicPr/>
            <p:nvPr/>
          </p:nvPicPr>
          <p:blipFill>
            <a:blip r:embed="rId5" cstate="print"/>
            <a:stretch>
              <a:fillRect/>
            </a:stretch>
          </p:blipFill>
          <p:spPr>
            <a:xfrm>
              <a:off x="2429256" y="513651"/>
              <a:ext cx="274320" cy="251460"/>
            </a:xfrm>
            <a:prstGeom prst="rect">
              <a:avLst/>
            </a:prstGeom>
          </p:spPr>
        </p:pic>
        <p:pic>
          <p:nvPicPr>
            <p:cNvPr id="26" name="object 26"/>
            <p:cNvPicPr/>
            <p:nvPr/>
          </p:nvPicPr>
          <p:blipFill>
            <a:blip r:embed="rId20" cstate="print"/>
            <a:stretch>
              <a:fillRect/>
            </a:stretch>
          </p:blipFill>
          <p:spPr>
            <a:xfrm>
              <a:off x="2554224" y="513651"/>
              <a:ext cx="594360" cy="251460"/>
            </a:xfrm>
            <a:prstGeom prst="rect">
              <a:avLst/>
            </a:prstGeom>
          </p:spPr>
        </p:pic>
        <p:pic>
          <p:nvPicPr>
            <p:cNvPr id="27" name="object 27"/>
            <p:cNvPicPr/>
            <p:nvPr/>
          </p:nvPicPr>
          <p:blipFill>
            <a:blip r:embed="rId21" cstate="print"/>
            <a:stretch>
              <a:fillRect/>
            </a:stretch>
          </p:blipFill>
          <p:spPr>
            <a:xfrm>
              <a:off x="3000756" y="513651"/>
              <a:ext cx="478536" cy="251460"/>
            </a:xfrm>
            <a:prstGeom prst="rect">
              <a:avLst/>
            </a:prstGeom>
          </p:spPr>
        </p:pic>
        <p:pic>
          <p:nvPicPr>
            <p:cNvPr id="28" name="object 28"/>
            <p:cNvPicPr/>
            <p:nvPr/>
          </p:nvPicPr>
          <p:blipFill>
            <a:blip r:embed="rId22" cstate="print"/>
            <a:stretch>
              <a:fillRect/>
            </a:stretch>
          </p:blipFill>
          <p:spPr>
            <a:xfrm>
              <a:off x="3329939" y="513651"/>
              <a:ext cx="510539" cy="251460"/>
            </a:xfrm>
            <a:prstGeom prst="rect">
              <a:avLst/>
            </a:prstGeom>
          </p:spPr>
        </p:pic>
        <p:pic>
          <p:nvPicPr>
            <p:cNvPr id="29" name="object 29"/>
            <p:cNvPicPr/>
            <p:nvPr/>
          </p:nvPicPr>
          <p:blipFill>
            <a:blip r:embed="rId23" cstate="print"/>
            <a:stretch>
              <a:fillRect/>
            </a:stretch>
          </p:blipFill>
          <p:spPr>
            <a:xfrm>
              <a:off x="3691127" y="513651"/>
              <a:ext cx="545591" cy="251460"/>
            </a:xfrm>
            <a:prstGeom prst="rect">
              <a:avLst/>
            </a:prstGeom>
          </p:spPr>
        </p:pic>
        <p:pic>
          <p:nvPicPr>
            <p:cNvPr id="30" name="object 30"/>
            <p:cNvPicPr/>
            <p:nvPr/>
          </p:nvPicPr>
          <p:blipFill>
            <a:blip r:embed="rId24" cstate="print"/>
            <a:stretch>
              <a:fillRect/>
            </a:stretch>
          </p:blipFill>
          <p:spPr>
            <a:xfrm>
              <a:off x="4029456" y="513651"/>
              <a:ext cx="249936" cy="251460"/>
            </a:xfrm>
            <a:prstGeom prst="rect">
              <a:avLst/>
            </a:prstGeom>
          </p:spPr>
        </p:pic>
        <p:pic>
          <p:nvPicPr>
            <p:cNvPr id="31" name="object 31"/>
            <p:cNvPicPr/>
            <p:nvPr/>
          </p:nvPicPr>
          <p:blipFill>
            <a:blip r:embed="rId25" cstate="print"/>
            <a:stretch>
              <a:fillRect/>
            </a:stretch>
          </p:blipFill>
          <p:spPr>
            <a:xfrm>
              <a:off x="4131563" y="513651"/>
              <a:ext cx="403860" cy="251460"/>
            </a:xfrm>
            <a:prstGeom prst="rect">
              <a:avLst/>
            </a:prstGeom>
          </p:spPr>
        </p:pic>
        <p:pic>
          <p:nvPicPr>
            <p:cNvPr id="32" name="object 32"/>
            <p:cNvPicPr/>
            <p:nvPr/>
          </p:nvPicPr>
          <p:blipFill>
            <a:blip r:embed="rId26" cstate="print"/>
            <a:stretch>
              <a:fillRect/>
            </a:stretch>
          </p:blipFill>
          <p:spPr>
            <a:xfrm>
              <a:off x="12192" y="696531"/>
              <a:ext cx="519684" cy="251460"/>
            </a:xfrm>
            <a:prstGeom prst="rect">
              <a:avLst/>
            </a:prstGeom>
          </p:spPr>
        </p:pic>
        <p:pic>
          <p:nvPicPr>
            <p:cNvPr id="33" name="object 33"/>
            <p:cNvPicPr/>
            <p:nvPr/>
          </p:nvPicPr>
          <p:blipFill>
            <a:blip r:embed="rId27" cstate="print"/>
            <a:stretch>
              <a:fillRect/>
            </a:stretch>
          </p:blipFill>
          <p:spPr>
            <a:xfrm>
              <a:off x="379476" y="696531"/>
              <a:ext cx="428244" cy="251460"/>
            </a:xfrm>
            <a:prstGeom prst="rect">
              <a:avLst/>
            </a:prstGeom>
          </p:spPr>
        </p:pic>
        <p:pic>
          <p:nvPicPr>
            <p:cNvPr id="34" name="object 34"/>
            <p:cNvPicPr/>
            <p:nvPr/>
          </p:nvPicPr>
          <p:blipFill>
            <a:blip r:embed="rId28" cstate="print"/>
            <a:stretch>
              <a:fillRect/>
            </a:stretch>
          </p:blipFill>
          <p:spPr>
            <a:xfrm>
              <a:off x="655320" y="696531"/>
              <a:ext cx="579119" cy="251460"/>
            </a:xfrm>
            <a:prstGeom prst="rect">
              <a:avLst/>
            </a:prstGeom>
          </p:spPr>
        </p:pic>
        <p:pic>
          <p:nvPicPr>
            <p:cNvPr id="35" name="object 35"/>
            <p:cNvPicPr/>
            <p:nvPr/>
          </p:nvPicPr>
          <p:blipFill>
            <a:blip r:embed="rId29" cstate="print"/>
            <a:stretch>
              <a:fillRect/>
            </a:stretch>
          </p:blipFill>
          <p:spPr>
            <a:xfrm>
              <a:off x="1027176" y="696531"/>
              <a:ext cx="245363" cy="251460"/>
            </a:xfrm>
            <a:prstGeom prst="rect">
              <a:avLst/>
            </a:prstGeom>
          </p:spPr>
        </p:pic>
        <p:pic>
          <p:nvPicPr>
            <p:cNvPr id="36" name="object 36"/>
            <p:cNvPicPr/>
            <p:nvPr/>
          </p:nvPicPr>
          <p:blipFill>
            <a:blip r:embed="rId30" cstate="print"/>
            <a:stretch>
              <a:fillRect/>
            </a:stretch>
          </p:blipFill>
          <p:spPr>
            <a:xfrm>
              <a:off x="1121664" y="696531"/>
              <a:ext cx="883919" cy="251460"/>
            </a:xfrm>
            <a:prstGeom prst="rect">
              <a:avLst/>
            </a:prstGeom>
          </p:spPr>
        </p:pic>
        <p:pic>
          <p:nvPicPr>
            <p:cNvPr id="37" name="object 37"/>
            <p:cNvPicPr/>
            <p:nvPr/>
          </p:nvPicPr>
          <p:blipFill>
            <a:blip r:embed="rId31" cstate="print"/>
            <a:stretch>
              <a:fillRect/>
            </a:stretch>
          </p:blipFill>
          <p:spPr>
            <a:xfrm>
              <a:off x="1853184" y="696531"/>
              <a:ext cx="359663" cy="251460"/>
            </a:xfrm>
            <a:prstGeom prst="rect">
              <a:avLst/>
            </a:prstGeom>
          </p:spPr>
        </p:pic>
        <p:pic>
          <p:nvPicPr>
            <p:cNvPr id="38" name="object 38"/>
            <p:cNvPicPr/>
            <p:nvPr/>
          </p:nvPicPr>
          <p:blipFill>
            <a:blip r:embed="rId32" cstate="print"/>
            <a:stretch>
              <a:fillRect/>
            </a:stretch>
          </p:blipFill>
          <p:spPr>
            <a:xfrm>
              <a:off x="2005584" y="696531"/>
              <a:ext cx="245363" cy="251460"/>
            </a:xfrm>
            <a:prstGeom prst="rect">
              <a:avLst/>
            </a:prstGeom>
          </p:spPr>
        </p:pic>
        <p:pic>
          <p:nvPicPr>
            <p:cNvPr id="39" name="object 39"/>
            <p:cNvPicPr/>
            <p:nvPr/>
          </p:nvPicPr>
          <p:blipFill>
            <a:blip r:embed="rId33" cstate="print"/>
            <a:stretch>
              <a:fillRect/>
            </a:stretch>
          </p:blipFill>
          <p:spPr>
            <a:xfrm>
              <a:off x="2043684" y="696531"/>
              <a:ext cx="284988" cy="251460"/>
            </a:xfrm>
            <a:prstGeom prst="rect">
              <a:avLst/>
            </a:prstGeom>
          </p:spPr>
        </p:pic>
        <p:pic>
          <p:nvPicPr>
            <p:cNvPr id="40" name="object 40"/>
            <p:cNvPicPr/>
            <p:nvPr/>
          </p:nvPicPr>
          <p:blipFill>
            <a:blip r:embed="rId34" cstate="print"/>
            <a:stretch>
              <a:fillRect/>
            </a:stretch>
          </p:blipFill>
          <p:spPr>
            <a:xfrm>
              <a:off x="2176271" y="696531"/>
              <a:ext cx="598931" cy="251460"/>
            </a:xfrm>
            <a:prstGeom prst="rect">
              <a:avLst/>
            </a:prstGeom>
          </p:spPr>
        </p:pic>
        <p:pic>
          <p:nvPicPr>
            <p:cNvPr id="41" name="object 41"/>
            <p:cNvPicPr/>
            <p:nvPr/>
          </p:nvPicPr>
          <p:blipFill>
            <a:blip r:embed="rId35" cstate="print"/>
            <a:stretch>
              <a:fillRect/>
            </a:stretch>
          </p:blipFill>
          <p:spPr>
            <a:xfrm>
              <a:off x="2622804" y="696531"/>
              <a:ext cx="368808" cy="251460"/>
            </a:xfrm>
            <a:prstGeom prst="rect">
              <a:avLst/>
            </a:prstGeom>
          </p:spPr>
        </p:pic>
        <p:pic>
          <p:nvPicPr>
            <p:cNvPr id="42" name="object 42"/>
            <p:cNvPicPr/>
            <p:nvPr/>
          </p:nvPicPr>
          <p:blipFill>
            <a:blip r:embed="rId36" cstate="print"/>
            <a:stretch>
              <a:fillRect/>
            </a:stretch>
          </p:blipFill>
          <p:spPr>
            <a:xfrm>
              <a:off x="2839212" y="696531"/>
              <a:ext cx="850391" cy="251460"/>
            </a:xfrm>
            <a:prstGeom prst="rect">
              <a:avLst/>
            </a:prstGeom>
          </p:spPr>
        </p:pic>
        <p:pic>
          <p:nvPicPr>
            <p:cNvPr id="43" name="object 43"/>
            <p:cNvPicPr/>
            <p:nvPr/>
          </p:nvPicPr>
          <p:blipFill>
            <a:blip r:embed="rId37" cstate="print"/>
            <a:stretch>
              <a:fillRect/>
            </a:stretch>
          </p:blipFill>
          <p:spPr>
            <a:xfrm>
              <a:off x="3537204" y="696531"/>
              <a:ext cx="470915" cy="251460"/>
            </a:xfrm>
            <a:prstGeom prst="rect">
              <a:avLst/>
            </a:prstGeom>
          </p:spPr>
        </p:pic>
        <p:pic>
          <p:nvPicPr>
            <p:cNvPr id="44" name="object 44"/>
            <p:cNvPicPr/>
            <p:nvPr/>
          </p:nvPicPr>
          <p:blipFill>
            <a:blip r:embed="rId38" cstate="print"/>
            <a:stretch>
              <a:fillRect/>
            </a:stretch>
          </p:blipFill>
          <p:spPr>
            <a:xfrm>
              <a:off x="3855720" y="696531"/>
              <a:ext cx="547115" cy="251460"/>
            </a:xfrm>
            <a:prstGeom prst="rect">
              <a:avLst/>
            </a:prstGeom>
          </p:spPr>
        </p:pic>
        <p:pic>
          <p:nvPicPr>
            <p:cNvPr id="45" name="object 45"/>
            <p:cNvPicPr/>
            <p:nvPr/>
          </p:nvPicPr>
          <p:blipFill>
            <a:blip r:embed="rId39" cstate="print"/>
            <a:stretch>
              <a:fillRect/>
            </a:stretch>
          </p:blipFill>
          <p:spPr>
            <a:xfrm>
              <a:off x="1210056" y="696531"/>
              <a:ext cx="3325367" cy="268224"/>
            </a:xfrm>
            <a:prstGeom prst="rect">
              <a:avLst/>
            </a:prstGeom>
          </p:spPr>
        </p:pic>
        <p:pic>
          <p:nvPicPr>
            <p:cNvPr id="46" name="object 46"/>
            <p:cNvPicPr/>
            <p:nvPr/>
          </p:nvPicPr>
          <p:blipFill>
            <a:blip r:embed="rId40" cstate="print"/>
            <a:stretch>
              <a:fillRect/>
            </a:stretch>
          </p:blipFill>
          <p:spPr>
            <a:xfrm>
              <a:off x="12192" y="879411"/>
              <a:ext cx="760476" cy="251460"/>
            </a:xfrm>
            <a:prstGeom prst="rect">
              <a:avLst/>
            </a:prstGeom>
          </p:spPr>
        </p:pic>
        <p:pic>
          <p:nvPicPr>
            <p:cNvPr id="47" name="object 47"/>
            <p:cNvPicPr/>
            <p:nvPr/>
          </p:nvPicPr>
          <p:blipFill>
            <a:blip r:embed="rId41" cstate="print"/>
            <a:stretch>
              <a:fillRect/>
            </a:stretch>
          </p:blipFill>
          <p:spPr>
            <a:xfrm>
              <a:off x="629412" y="879411"/>
              <a:ext cx="333756" cy="251460"/>
            </a:xfrm>
            <a:prstGeom prst="rect">
              <a:avLst/>
            </a:prstGeom>
          </p:spPr>
        </p:pic>
        <p:pic>
          <p:nvPicPr>
            <p:cNvPr id="48" name="object 48"/>
            <p:cNvPicPr/>
            <p:nvPr/>
          </p:nvPicPr>
          <p:blipFill>
            <a:blip r:embed="rId42" cstate="print"/>
            <a:stretch>
              <a:fillRect/>
            </a:stretch>
          </p:blipFill>
          <p:spPr>
            <a:xfrm>
              <a:off x="819912" y="879411"/>
              <a:ext cx="664463" cy="251460"/>
            </a:xfrm>
            <a:prstGeom prst="rect">
              <a:avLst/>
            </a:prstGeom>
          </p:spPr>
        </p:pic>
        <p:pic>
          <p:nvPicPr>
            <p:cNvPr id="49" name="object 49"/>
            <p:cNvPicPr/>
            <p:nvPr/>
          </p:nvPicPr>
          <p:blipFill>
            <a:blip r:embed="rId43" cstate="print"/>
            <a:stretch>
              <a:fillRect/>
            </a:stretch>
          </p:blipFill>
          <p:spPr>
            <a:xfrm>
              <a:off x="1341120" y="879411"/>
              <a:ext cx="409956" cy="251460"/>
            </a:xfrm>
            <a:prstGeom prst="rect">
              <a:avLst/>
            </a:prstGeom>
          </p:spPr>
        </p:pic>
        <p:pic>
          <p:nvPicPr>
            <p:cNvPr id="50" name="object 50"/>
            <p:cNvPicPr/>
            <p:nvPr/>
          </p:nvPicPr>
          <p:blipFill>
            <a:blip r:embed="rId44" cstate="print"/>
            <a:stretch>
              <a:fillRect/>
            </a:stretch>
          </p:blipFill>
          <p:spPr>
            <a:xfrm>
              <a:off x="1607820" y="879411"/>
              <a:ext cx="579120" cy="251460"/>
            </a:xfrm>
            <a:prstGeom prst="rect">
              <a:avLst/>
            </a:prstGeom>
          </p:spPr>
        </p:pic>
        <p:pic>
          <p:nvPicPr>
            <p:cNvPr id="51" name="object 51"/>
            <p:cNvPicPr/>
            <p:nvPr/>
          </p:nvPicPr>
          <p:blipFill>
            <a:blip r:embed="rId45" cstate="print"/>
            <a:stretch>
              <a:fillRect/>
            </a:stretch>
          </p:blipFill>
          <p:spPr>
            <a:xfrm>
              <a:off x="2043684" y="879411"/>
              <a:ext cx="399288" cy="251460"/>
            </a:xfrm>
            <a:prstGeom prst="rect">
              <a:avLst/>
            </a:prstGeom>
          </p:spPr>
        </p:pic>
        <p:pic>
          <p:nvPicPr>
            <p:cNvPr id="52" name="object 52"/>
            <p:cNvPicPr/>
            <p:nvPr/>
          </p:nvPicPr>
          <p:blipFill>
            <a:blip r:embed="rId46" cstate="print"/>
            <a:stretch>
              <a:fillRect/>
            </a:stretch>
          </p:blipFill>
          <p:spPr>
            <a:xfrm>
              <a:off x="2299715" y="879411"/>
              <a:ext cx="283463" cy="251460"/>
            </a:xfrm>
            <a:prstGeom prst="rect">
              <a:avLst/>
            </a:prstGeom>
          </p:spPr>
        </p:pic>
        <p:pic>
          <p:nvPicPr>
            <p:cNvPr id="53" name="object 53"/>
            <p:cNvPicPr/>
            <p:nvPr/>
          </p:nvPicPr>
          <p:blipFill>
            <a:blip r:embed="rId47" cstate="print"/>
            <a:stretch>
              <a:fillRect/>
            </a:stretch>
          </p:blipFill>
          <p:spPr>
            <a:xfrm>
              <a:off x="50292" y="879411"/>
              <a:ext cx="3080004" cy="268224"/>
            </a:xfrm>
            <a:prstGeom prst="rect">
              <a:avLst/>
            </a:prstGeom>
          </p:spPr>
        </p:pic>
        <p:pic>
          <p:nvPicPr>
            <p:cNvPr id="54" name="object 54"/>
            <p:cNvPicPr/>
            <p:nvPr/>
          </p:nvPicPr>
          <p:blipFill>
            <a:blip r:embed="rId29" cstate="print"/>
            <a:stretch>
              <a:fillRect/>
            </a:stretch>
          </p:blipFill>
          <p:spPr>
            <a:xfrm>
              <a:off x="2923032" y="879411"/>
              <a:ext cx="245363" cy="251460"/>
            </a:xfrm>
            <a:prstGeom prst="rect">
              <a:avLst/>
            </a:prstGeom>
          </p:spPr>
        </p:pic>
        <p:pic>
          <p:nvPicPr>
            <p:cNvPr id="55" name="object 55"/>
            <p:cNvPicPr/>
            <p:nvPr/>
          </p:nvPicPr>
          <p:blipFill>
            <a:blip r:embed="rId48" cstate="print"/>
            <a:stretch>
              <a:fillRect/>
            </a:stretch>
          </p:blipFill>
          <p:spPr>
            <a:xfrm>
              <a:off x="3025140" y="879411"/>
              <a:ext cx="443484" cy="251460"/>
            </a:xfrm>
            <a:prstGeom prst="rect">
              <a:avLst/>
            </a:prstGeom>
          </p:spPr>
        </p:pic>
        <p:pic>
          <p:nvPicPr>
            <p:cNvPr id="56" name="object 56"/>
            <p:cNvPicPr/>
            <p:nvPr/>
          </p:nvPicPr>
          <p:blipFill>
            <a:blip r:embed="rId49" cstate="print"/>
            <a:stretch>
              <a:fillRect/>
            </a:stretch>
          </p:blipFill>
          <p:spPr>
            <a:xfrm>
              <a:off x="3325368" y="879411"/>
              <a:ext cx="569976" cy="251460"/>
            </a:xfrm>
            <a:prstGeom prst="rect">
              <a:avLst/>
            </a:prstGeom>
          </p:spPr>
        </p:pic>
        <p:pic>
          <p:nvPicPr>
            <p:cNvPr id="57" name="object 57"/>
            <p:cNvPicPr/>
            <p:nvPr/>
          </p:nvPicPr>
          <p:blipFill>
            <a:blip r:embed="rId50" cstate="print"/>
            <a:stretch>
              <a:fillRect/>
            </a:stretch>
          </p:blipFill>
          <p:spPr>
            <a:xfrm>
              <a:off x="3752088" y="879411"/>
              <a:ext cx="783336" cy="251460"/>
            </a:xfrm>
            <a:prstGeom prst="rect">
              <a:avLst/>
            </a:prstGeom>
          </p:spPr>
        </p:pic>
        <p:pic>
          <p:nvPicPr>
            <p:cNvPr id="58" name="object 58"/>
            <p:cNvPicPr/>
            <p:nvPr/>
          </p:nvPicPr>
          <p:blipFill>
            <a:blip r:embed="rId51" cstate="print"/>
            <a:stretch>
              <a:fillRect/>
            </a:stretch>
          </p:blipFill>
          <p:spPr>
            <a:xfrm>
              <a:off x="12192" y="1062291"/>
              <a:ext cx="672084" cy="251460"/>
            </a:xfrm>
            <a:prstGeom prst="rect">
              <a:avLst/>
            </a:prstGeom>
          </p:spPr>
        </p:pic>
        <p:pic>
          <p:nvPicPr>
            <p:cNvPr id="59" name="object 59"/>
            <p:cNvPicPr/>
            <p:nvPr/>
          </p:nvPicPr>
          <p:blipFill>
            <a:blip r:embed="rId52" cstate="print"/>
            <a:stretch>
              <a:fillRect/>
            </a:stretch>
          </p:blipFill>
          <p:spPr>
            <a:xfrm>
              <a:off x="516636" y="1062291"/>
              <a:ext cx="352044" cy="251460"/>
            </a:xfrm>
            <a:prstGeom prst="rect">
              <a:avLst/>
            </a:prstGeom>
          </p:spPr>
        </p:pic>
        <p:pic>
          <p:nvPicPr>
            <p:cNvPr id="60" name="object 60"/>
            <p:cNvPicPr/>
            <p:nvPr/>
          </p:nvPicPr>
          <p:blipFill>
            <a:blip r:embed="rId18" cstate="print"/>
            <a:stretch>
              <a:fillRect/>
            </a:stretch>
          </p:blipFill>
          <p:spPr>
            <a:xfrm>
              <a:off x="701040" y="1062291"/>
              <a:ext cx="688848" cy="251460"/>
            </a:xfrm>
            <a:prstGeom prst="rect">
              <a:avLst/>
            </a:prstGeom>
          </p:spPr>
        </p:pic>
        <p:pic>
          <p:nvPicPr>
            <p:cNvPr id="61" name="object 61"/>
            <p:cNvPicPr/>
            <p:nvPr/>
          </p:nvPicPr>
          <p:blipFill>
            <a:blip r:embed="rId53" cstate="print"/>
            <a:stretch>
              <a:fillRect/>
            </a:stretch>
          </p:blipFill>
          <p:spPr>
            <a:xfrm>
              <a:off x="1222248" y="1062291"/>
              <a:ext cx="504444" cy="251460"/>
            </a:xfrm>
            <a:prstGeom prst="rect">
              <a:avLst/>
            </a:prstGeom>
          </p:spPr>
        </p:pic>
        <p:pic>
          <p:nvPicPr>
            <p:cNvPr id="62" name="object 62"/>
            <p:cNvPicPr/>
            <p:nvPr/>
          </p:nvPicPr>
          <p:blipFill>
            <a:blip r:embed="rId13" cstate="print"/>
            <a:stretch>
              <a:fillRect/>
            </a:stretch>
          </p:blipFill>
          <p:spPr>
            <a:xfrm>
              <a:off x="1559052" y="1062291"/>
              <a:ext cx="393192" cy="251460"/>
            </a:xfrm>
            <a:prstGeom prst="rect">
              <a:avLst/>
            </a:prstGeom>
          </p:spPr>
        </p:pic>
        <p:pic>
          <p:nvPicPr>
            <p:cNvPr id="63" name="object 63"/>
            <p:cNvPicPr/>
            <p:nvPr/>
          </p:nvPicPr>
          <p:blipFill>
            <a:blip r:embed="rId54" cstate="print"/>
            <a:stretch>
              <a:fillRect/>
            </a:stretch>
          </p:blipFill>
          <p:spPr>
            <a:xfrm>
              <a:off x="1784604" y="1062291"/>
              <a:ext cx="432816" cy="251460"/>
            </a:xfrm>
            <a:prstGeom prst="rect">
              <a:avLst/>
            </a:prstGeom>
          </p:spPr>
        </p:pic>
        <p:pic>
          <p:nvPicPr>
            <p:cNvPr id="64" name="object 64"/>
            <p:cNvPicPr/>
            <p:nvPr/>
          </p:nvPicPr>
          <p:blipFill>
            <a:blip r:embed="rId55" cstate="print"/>
            <a:stretch>
              <a:fillRect/>
            </a:stretch>
          </p:blipFill>
          <p:spPr>
            <a:xfrm>
              <a:off x="2049780" y="1062291"/>
              <a:ext cx="402336" cy="251460"/>
            </a:xfrm>
            <a:prstGeom prst="rect">
              <a:avLst/>
            </a:prstGeom>
          </p:spPr>
        </p:pic>
        <p:pic>
          <p:nvPicPr>
            <p:cNvPr id="65" name="object 65"/>
            <p:cNvPicPr/>
            <p:nvPr/>
          </p:nvPicPr>
          <p:blipFill>
            <a:blip r:embed="rId56" cstate="print"/>
            <a:stretch>
              <a:fillRect/>
            </a:stretch>
          </p:blipFill>
          <p:spPr>
            <a:xfrm>
              <a:off x="2284476" y="1062291"/>
              <a:ext cx="595884" cy="251460"/>
            </a:xfrm>
            <a:prstGeom prst="rect">
              <a:avLst/>
            </a:prstGeom>
          </p:spPr>
        </p:pic>
        <p:pic>
          <p:nvPicPr>
            <p:cNvPr id="66" name="object 66"/>
            <p:cNvPicPr/>
            <p:nvPr/>
          </p:nvPicPr>
          <p:blipFill>
            <a:blip r:embed="rId57" cstate="print"/>
            <a:stretch>
              <a:fillRect/>
            </a:stretch>
          </p:blipFill>
          <p:spPr>
            <a:xfrm>
              <a:off x="2712720" y="1062291"/>
              <a:ext cx="292608" cy="251460"/>
            </a:xfrm>
            <a:prstGeom prst="rect">
              <a:avLst/>
            </a:prstGeom>
          </p:spPr>
        </p:pic>
        <p:pic>
          <p:nvPicPr>
            <p:cNvPr id="67" name="object 67"/>
            <p:cNvPicPr/>
            <p:nvPr/>
          </p:nvPicPr>
          <p:blipFill>
            <a:blip r:embed="rId58" cstate="print"/>
            <a:stretch>
              <a:fillRect/>
            </a:stretch>
          </p:blipFill>
          <p:spPr>
            <a:xfrm>
              <a:off x="2837687" y="1062291"/>
              <a:ext cx="757427" cy="251460"/>
            </a:xfrm>
            <a:prstGeom prst="rect">
              <a:avLst/>
            </a:prstGeom>
          </p:spPr>
        </p:pic>
        <p:pic>
          <p:nvPicPr>
            <p:cNvPr id="68" name="object 68"/>
            <p:cNvPicPr/>
            <p:nvPr/>
          </p:nvPicPr>
          <p:blipFill>
            <a:blip r:embed="rId59" cstate="print"/>
            <a:stretch>
              <a:fillRect/>
            </a:stretch>
          </p:blipFill>
          <p:spPr>
            <a:xfrm>
              <a:off x="3427476" y="1062291"/>
              <a:ext cx="326136" cy="251460"/>
            </a:xfrm>
            <a:prstGeom prst="rect">
              <a:avLst/>
            </a:prstGeom>
          </p:spPr>
        </p:pic>
        <p:pic>
          <p:nvPicPr>
            <p:cNvPr id="69" name="object 69"/>
            <p:cNvPicPr/>
            <p:nvPr/>
          </p:nvPicPr>
          <p:blipFill>
            <a:blip r:embed="rId13" cstate="print"/>
            <a:stretch>
              <a:fillRect/>
            </a:stretch>
          </p:blipFill>
          <p:spPr>
            <a:xfrm>
              <a:off x="3585971" y="1062291"/>
              <a:ext cx="393191" cy="251460"/>
            </a:xfrm>
            <a:prstGeom prst="rect">
              <a:avLst/>
            </a:prstGeom>
          </p:spPr>
        </p:pic>
        <p:pic>
          <p:nvPicPr>
            <p:cNvPr id="70" name="object 70"/>
            <p:cNvPicPr/>
            <p:nvPr/>
          </p:nvPicPr>
          <p:blipFill>
            <a:blip r:embed="rId60" cstate="print"/>
            <a:stretch>
              <a:fillRect/>
            </a:stretch>
          </p:blipFill>
          <p:spPr>
            <a:xfrm>
              <a:off x="3811524" y="1062291"/>
              <a:ext cx="723900" cy="251460"/>
            </a:xfrm>
            <a:prstGeom prst="rect">
              <a:avLst/>
            </a:prstGeom>
          </p:spPr>
        </p:pic>
        <p:pic>
          <p:nvPicPr>
            <p:cNvPr id="71" name="object 71"/>
            <p:cNvPicPr/>
            <p:nvPr/>
          </p:nvPicPr>
          <p:blipFill>
            <a:blip r:embed="rId61" cstate="print"/>
            <a:stretch>
              <a:fillRect/>
            </a:stretch>
          </p:blipFill>
          <p:spPr>
            <a:xfrm>
              <a:off x="12192" y="1245171"/>
              <a:ext cx="275843" cy="251460"/>
            </a:xfrm>
            <a:prstGeom prst="rect">
              <a:avLst/>
            </a:prstGeom>
          </p:spPr>
        </p:pic>
        <p:pic>
          <p:nvPicPr>
            <p:cNvPr id="72" name="object 72"/>
            <p:cNvPicPr/>
            <p:nvPr/>
          </p:nvPicPr>
          <p:blipFill>
            <a:blip r:embed="rId62" cstate="print"/>
            <a:stretch>
              <a:fillRect/>
            </a:stretch>
          </p:blipFill>
          <p:spPr>
            <a:xfrm>
              <a:off x="156972" y="1245171"/>
              <a:ext cx="545592" cy="251460"/>
            </a:xfrm>
            <a:prstGeom prst="rect">
              <a:avLst/>
            </a:prstGeom>
          </p:spPr>
        </p:pic>
        <p:pic>
          <p:nvPicPr>
            <p:cNvPr id="73" name="object 73"/>
            <p:cNvPicPr/>
            <p:nvPr/>
          </p:nvPicPr>
          <p:blipFill>
            <a:blip r:embed="rId13" cstate="print"/>
            <a:stretch>
              <a:fillRect/>
            </a:stretch>
          </p:blipFill>
          <p:spPr>
            <a:xfrm>
              <a:off x="571500" y="1245171"/>
              <a:ext cx="393192" cy="251460"/>
            </a:xfrm>
            <a:prstGeom prst="rect">
              <a:avLst/>
            </a:prstGeom>
          </p:spPr>
        </p:pic>
        <p:pic>
          <p:nvPicPr>
            <p:cNvPr id="74" name="object 74"/>
            <p:cNvPicPr/>
            <p:nvPr/>
          </p:nvPicPr>
          <p:blipFill>
            <a:blip r:embed="rId63" cstate="print"/>
            <a:stretch>
              <a:fillRect/>
            </a:stretch>
          </p:blipFill>
          <p:spPr>
            <a:xfrm>
              <a:off x="833628" y="1245171"/>
              <a:ext cx="545592" cy="251460"/>
            </a:xfrm>
            <a:prstGeom prst="rect">
              <a:avLst/>
            </a:prstGeom>
          </p:spPr>
        </p:pic>
        <p:pic>
          <p:nvPicPr>
            <p:cNvPr id="75" name="object 75"/>
            <p:cNvPicPr/>
            <p:nvPr/>
          </p:nvPicPr>
          <p:blipFill>
            <a:blip r:embed="rId59" cstate="print"/>
            <a:stretch>
              <a:fillRect/>
            </a:stretch>
          </p:blipFill>
          <p:spPr>
            <a:xfrm>
              <a:off x="1248156" y="1245171"/>
              <a:ext cx="326136" cy="251460"/>
            </a:xfrm>
            <a:prstGeom prst="rect">
              <a:avLst/>
            </a:prstGeom>
          </p:spPr>
        </p:pic>
        <p:pic>
          <p:nvPicPr>
            <p:cNvPr id="76" name="object 76"/>
            <p:cNvPicPr/>
            <p:nvPr/>
          </p:nvPicPr>
          <p:blipFill>
            <a:blip r:embed="rId64" cstate="print"/>
            <a:stretch>
              <a:fillRect/>
            </a:stretch>
          </p:blipFill>
          <p:spPr>
            <a:xfrm>
              <a:off x="1443228" y="1245171"/>
              <a:ext cx="352044" cy="251460"/>
            </a:xfrm>
            <a:prstGeom prst="rect">
              <a:avLst/>
            </a:prstGeom>
          </p:spPr>
        </p:pic>
        <p:pic>
          <p:nvPicPr>
            <p:cNvPr id="77" name="object 77"/>
            <p:cNvPicPr/>
            <p:nvPr/>
          </p:nvPicPr>
          <p:blipFill>
            <a:blip r:embed="rId65" cstate="print"/>
            <a:stretch>
              <a:fillRect/>
            </a:stretch>
          </p:blipFill>
          <p:spPr>
            <a:xfrm>
              <a:off x="1664208" y="1245171"/>
              <a:ext cx="714756" cy="251460"/>
            </a:xfrm>
            <a:prstGeom prst="rect">
              <a:avLst/>
            </a:prstGeom>
          </p:spPr>
        </p:pic>
        <p:pic>
          <p:nvPicPr>
            <p:cNvPr id="78" name="object 78"/>
            <p:cNvPicPr/>
            <p:nvPr/>
          </p:nvPicPr>
          <p:blipFill>
            <a:blip r:embed="rId29" cstate="print"/>
            <a:stretch>
              <a:fillRect/>
            </a:stretch>
          </p:blipFill>
          <p:spPr>
            <a:xfrm>
              <a:off x="2171699" y="1245171"/>
              <a:ext cx="245363" cy="251460"/>
            </a:xfrm>
            <a:prstGeom prst="rect">
              <a:avLst/>
            </a:prstGeom>
          </p:spPr>
        </p:pic>
        <p:pic>
          <p:nvPicPr>
            <p:cNvPr id="79" name="object 79"/>
            <p:cNvPicPr/>
            <p:nvPr/>
          </p:nvPicPr>
          <p:blipFill>
            <a:blip r:embed="rId66" cstate="print"/>
            <a:stretch>
              <a:fillRect/>
            </a:stretch>
          </p:blipFill>
          <p:spPr>
            <a:xfrm>
              <a:off x="2285999" y="1245171"/>
              <a:ext cx="445008" cy="251460"/>
            </a:xfrm>
            <a:prstGeom prst="rect">
              <a:avLst/>
            </a:prstGeom>
          </p:spPr>
        </p:pic>
        <p:pic>
          <p:nvPicPr>
            <p:cNvPr id="80" name="object 80"/>
            <p:cNvPicPr/>
            <p:nvPr/>
          </p:nvPicPr>
          <p:blipFill>
            <a:blip r:embed="rId67" cstate="print"/>
            <a:stretch>
              <a:fillRect/>
            </a:stretch>
          </p:blipFill>
          <p:spPr>
            <a:xfrm>
              <a:off x="2599943" y="1245171"/>
              <a:ext cx="545591" cy="251460"/>
            </a:xfrm>
            <a:prstGeom prst="rect">
              <a:avLst/>
            </a:prstGeom>
          </p:spPr>
        </p:pic>
        <p:pic>
          <p:nvPicPr>
            <p:cNvPr id="81" name="object 81"/>
            <p:cNvPicPr/>
            <p:nvPr/>
          </p:nvPicPr>
          <p:blipFill>
            <a:blip r:embed="rId68" cstate="print"/>
            <a:stretch>
              <a:fillRect/>
            </a:stretch>
          </p:blipFill>
          <p:spPr>
            <a:xfrm>
              <a:off x="3015996" y="1245171"/>
              <a:ext cx="781812" cy="251460"/>
            </a:xfrm>
            <a:prstGeom prst="rect">
              <a:avLst/>
            </a:prstGeom>
          </p:spPr>
        </p:pic>
        <p:pic>
          <p:nvPicPr>
            <p:cNvPr id="82" name="object 82"/>
            <p:cNvPicPr/>
            <p:nvPr/>
          </p:nvPicPr>
          <p:blipFill>
            <a:blip r:embed="rId69" cstate="print"/>
            <a:stretch>
              <a:fillRect/>
            </a:stretch>
          </p:blipFill>
          <p:spPr>
            <a:xfrm>
              <a:off x="3666744" y="1245171"/>
              <a:ext cx="605027" cy="251460"/>
            </a:xfrm>
            <a:prstGeom prst="rect">
              <a:avLst/>
            </a:prstGeom>
          </p:spPr>
        </p:pic>
        <p:pic>
          <p:nvPicPr>
            <p:cNvPr id="83" name="object 83"/>
            <p:cNvPicPr/>
            <p:nvPr/>
          </p:nvPicPr>
          <p:blipFill>
            <a:blip r:embed="rId70" cstate="print"/>
            <a:stretch>
              <a:fillRect/>
            </a:stretch>
          </p:blipFill>
          <p:spPr>
            <a:xfrm>
              <a:off x="4140707" y="1245171"/>
              <a:ext cx="394715" cy="251460"/>
            </a:xfrm>
            <a:prstGeom prst="rect">
              <a:avLst/>
            </a:prstGeom>
          </p:spPr>
        </p:pic>
        <p:pic>
          <p:nvPicPr>
            <p:cNvPr id="84" name="object 84"/>
            <p:cNvPicPr/>
            <p:nvPr/>
          </p:nvPicPr>
          <p:blipFill>
            <a:blip r:embed="rId71" cstate="print"/>
            <a:stretch>
              <a:fillRect/>
            </a:stretch>
          </p:blipFill>
          <p:spPr>
            <a:xfrm>
              <a:off x="12192" y="1428051"/>
              <a:ext cx="662940" cy="251460"/>
            </a:xfrm>
            <a:prstGeom prst="rect">
              <a:avLst/>
            </a:prstGeom>
          </p:spPr>
        </p:pic>
        <p:pic>
          <p:nvPicPr>
            <p:cNvPr id="85" name="object 85"/>
            <p:cNvPicPr/>
            <p:nvPr/>
          </p:nvPicPr>
          <p:blipFill>
            <a:blip r:embed="rId18" cstate="print"/>
            <a:stretch>
              <a:fillRect/>
            </a:stretch>
          </p:blipFill>
          <p:spPr>
            <a:xfrm>
              <a:off x="509016" y="1428051"/>
              <a:ext cx="688848" cy="251460"/>
            </a:xfrm>
            <a:prstGeom prst="rect">
              <a:avLst/>
            </a:prstGeom>
          </p:spPr>
        </p:pic>
        <p:pic>
          <p:nvPicPr>
            <p:cNvPr id="86" name="object 86"/>
            <p:cNvPicPr/>
            <p:nvPr/>
          </p:nvPicPr>
          <p:blipFill>
            <a:blip r:embed="rId72" cstate="print"/>
            <a:stretch>
              <a:fillRect/>
            </a:stretch>
          </p:blipFill>
          <p:spPr>
            <a:xfrm>
              <a:off x="1031748" y="1428051"/>
              <a:ext cx="493775" cy="251460"/>
            </a:xfrm>
            <a:prstGeom prst="rect">
              <a:avLst/>
            </a:prstGeom>
          </p:spPr>
        </p:pic>
        <p:pic>
          <p:nvPicPr>
            <p:cNvPr id="87" name="object 87"/>
            <p:cNvPicPr/>
            <p:nvPr/>
          </p:nvPicPr>
          <p:blipFill>
            <a:blip r:embed="rId73" cstate="print"/>
            <a:stretch>
              <a:fillRect/>
            </a:stretch>
          </p:blipFill>
          <p:spPr>
            <a:xfrm>
              <a:off x="1359408" y="1428051"/>
              <a:ext cx="445007" cy="251460"/>
            </a:xfrm>
            <a:prstGeom prst="rect">
              <a:avLst/>
            </a:prstGeom>
          </p:spPr>
        </p:pic>
        <p:pic>
          <p:nvPicPr>
            <p:cNvPr id="88" name="object 88"/>
            <p:cNvPicPr/>
            <p:nvPr/>
          </p:nvPicPr>
          <p:blipFill>
            <a:blip r:embed="rId13" cstate="print"/>
            <a:stretch>
              <a:fillRect/>
            </a:stretch>
          </p:blipFill>
          <p:spPr>
            <a:xfrm>
              <a:off x="1638299" y="1428051"/>
              <a:ext cx="393192" cy="251460"/>
            </a:xfrm>
            <a:prstGeom prst="rect">
              <a:avLst/>
            </a:prstGeom>
          </p:spPr>
        </p:pic>
        <p:pic>
          <p:nvPicPr>
            <p:cNvPr id="89" name="object 89"/>
            <p:cNvPicPr/>
            <p:nvPr/>
          </p:nvPicPr>
          <p:blipFill>
            <a:blip r:embed="rId74" cstate="print"/>
            <a:stretch>
              <a:fillRect/>
            </a:stretch>
          </p:blipFill>
          <p:spPr>
            <a:xfrm>
              <a:off x="1865376" y="1428051"/>
              <a:ext cx="393192" cy="251460"/>
            </a:xfrm>
            <a:prstGeom prst="rect">
              <a:avLst/>
            </a:prstGeom>
          </p:spPr>
        </p:pic>
        <p:pic>
          <p:nvPicPr>
            <p:cNvPr id="90" name="object 90"/>
            <p:cNvPicPr/>
            <p:nvPr/>
          </p:nvPicPr>
          <p:blipFill>
            <a:blip r:embed="rId29" cstate="print"/>
            <a:stretch>
              <a:fillRect/>
            </a:stretch>
          </p:blipFill>
          <p:spPr>
            <a:xfrm>
              <a:off x="2051304" y="1428051"/>
              <a:ext cx="245363" cy="251460"/>
            </a:xfrm>
            <a:prstGeom prst="rect">
              <a:avLst/>
            </a:prstGeom>
          </p:spPr>
        </p:pic>
        <p:pic>
          <p:nvPicPr>
            <p:cNvPr id="91" name="object 91"/>
            <p:cNvPicPr/>
            <p:nvPr/>
          </p:nvPicPr>
          <p:blipFill>
            <a:blip r:embed="rId48" cstate="print"/>
            <a:stretch>
              <a:fillRect/>
            </a:stretch>
          </p:blipFill>
          <p:spPr>
            <a:xfrm>
              <a:off x="2130552" y="1428051"/>
              <a:ext cx="443484" cy="251460"/>
            </a:xfrm>
            <a:prstGeom prst="rect">
              <a:avLst/>
            </a:prstGeom>
          </p:spPr>
        </p:pic>
        <p:pic>
          <p:nvPicPr>
            <p:cNvPr id="92" name="object 92"/>
            <p:cNvPicPr/>
            <p:nvPr/>
          </p:nvPicPr>
          <p:blipFill>
            <a:blip r:embed="rId18" cstate="print"/>
            <a:stretch>
              <a:fillRect/>
            </a:stretch>
          </p:blipFill>
          <p:spPr>
            <a:xfrm>
              <a:off x="2407920" y="1428051"/>
              <a:ext cx="688848" cy="251460"/>
            </a:xfrm>
            <a:prstGeom prst="rect">
              <a:avLst/>
            </a:prstGeom>
          </p:spPr>
        </p:pic>
        <p:pic>
          <p:nvPicPr>
            <p:cNvPr id="93" name="object 93"/>
            <p:cNvPicPr/>
            <p:nvPr/>
          </p:nvPicPr>
          <p:blipFill>
            <a:blip r:embed="rId75" cstate="print"/>
            <a:stretch>
              <a:fillRect/>
            </a:stretch>
          </p:blipFill>
          <p:spPr>
            <a:xfrm>
              <a:off x="2930652" y="1428051"/>
              <a:ext cx="536448" cy="251460"/>
            </a:xfrm>
            <a:prstGeom prst="rect">
              <a:avLst/>
            </a:prstGeom>
          </p:spPr>
        </p:pic>
        <p:pic>
          <p:nvPicPr>
            <p:cNvPr id="94" name="object 94"/>
            <p:cNvPicPr/>
            <p:nvPr/>
          </p:nvPicPr>
          <p:blipFill>
            <a:blip r:embed="rId13" cstate="print"/>
            <a:stretch>
              <a:fillRect/>
            </a:stretch>
          </p:blipFill>
          <p:spPr>
            <a:xfrm>
              <a:off x="3300983" y="1428051"/>
              <a:ext cx="393191" cy="251460"/>
            </a:xfrm>
            <a:prstGeom prst="rect">
              <a:avLst/>
            </a:prstGeom>
          </p:spPr>
        </p:pic>
        <p:pic>
          <p:nvPicPr>
            <p:cNvPr id="95" name="object 95"/>
            <p:cNvPicPr/>
            <p:nvPr/>
          </p:nvPicPr>
          <p:blipFill>
            <a:blip r:embed="rId76" cstate="print"/>
            <a:stretch>
              <a:fillRect/>
            </a:stretch>
          </p:blipFill>
          <p:spPr>
            <a:xfrm>
              <a:off x="3528059" y="1428051"/>
              <a:ext cx="579120" cy="251460"/>
            </a:xfrm>
            <a:prstGeom prst="rect">
              <a:avLst/>
            </a:prstGeom>
          </p:spPr>
        </p:pic>
        <p:pic>
          <p:nvPicPr>
            <p:cNvPr id="96" name="object 96"/>
            <p:cNvPicPr/>
            <p:nvPr/>
          </p:nvPicPr>
          <p:blipFill>
            <a:blip r:embed="rId20" cstate="print"/>
            <a:stretch>
              <a:fillRect/>
            </a:stretch>
          </p:blipFill>
          <p:spPr>
            <a:xfrm>
              <a:off x="3941063" y="1428051"/>
              <a:ext cx="594360" cy="251460"/>
            </a:xfrm>
            <a:prstGeom prst="rect">
              <a:avLst/>
            </a:prstGeom>
          </p:spPr>
        </p:pic>
        <p:pic>
          <p:nvPicPr>
            <p:cNvPr id="97" name="object 97"/>
            <p:cNvPicPr/>
            <p:nvPr/>
          </p:nvPicPr>
          <p:blipFill>
            <a:blip r:embed="rId77" cstate="print"/>
            <a:stretch>
              <a:fillRect/>
            </a:stretch>
          </p:blipFill>
          <p:spPr>
            <a:xfrm>
              <a:off x="12192" y="1610931"/>
              <a:ext cx="333755" cy="251460"/>
            </a:xfrm>
            <a:prstGeom prst="rect">
              <a:avLst/>
            </a:prstGeom>
          </p:spPr>
        </p:pic>
        <p:pic>
          <p:nvPicPr>
            <p:cNvPr id="98" name="object 98"/>
            <p:cNvPicPr/>
            <p:nvPr/>
          </p:nvPicPr>
          <p:blipFill>
            <a:blip r:embed="rId13" cstate="print"/>
            <a:stretch>
              <a:fillRect/>
            </a:stretch>
          </p:blipFill>
          <p:spPr>
            <a:xfrm>
              <a:off x="176784" y="1610931"/>
              <a:ext cx="393192" cy="251460"/>
            </a:xfrm>
            <a:prstGeom prst="rect">
              <a:avLst/>
            </a:prstGeom>
          </p:spPr>
        </p:pic>
        <p:pic>
          <p:nvPicPr>
            <p:cNvPr id="99" name="object 99"/>
            <p:cNvPicPr/>
            <p:nvPr/>
          </p:nvPicPr>
          <p:blipFill>
            <a:blip r:embed="rId78" cstate="print"/>
            <a:stretch>
              <a:fillRect/>
            </a:stretch>
          </p:blipFill>
          <p:spPr>
            <a:xfrm>
              <a:off x="400812" y="1610931"/>
              <a:ext cx="685800" cy="251460"/>
            </a:xfrm>
            <a:prstGeom prst="rect">
              <a:avLst/>
            </a:prstGeom>
          </p:spPr>
        </p:pic>
        <p:pic>
          <p:nvPicPr>
            <p:cNvPr id="100" name="object 100"/>
            <p:cNvPicPr/>
            <p:nvPr/>
          </p:nvPicPr>
          <p:blipFill>
            <a:blip r:embed="rId15" cstate="print"/>
            <a:stretch>
              <a:fillRect/>
            </a:stretch>
          </p:blipFill>
          <p:spPr>
            <a:xfrm>
              <a:off x="915924" y="1610931"/>
              <a:ext cx="426719" cy="251460"/>
            </a:xfrm>
            <a:prstGeom prst="rect">
              <a:avLst/>
            </a:prstGeom>
          </p:spPr>
        </p:pic>
        <p:pic>
          <p:nvPicPr>
            <p:cNvPr id="101" name="object 101"/>
            <p:cNvPicPr/>
            <p:nvPr/>
          </p:nvPicPr>
          <p:blipFill>
            <a:blip r:embed="rId13" cstate="print"/>
            <a:stretch>
              <a:fillRect/>
            </a:stretch>
          </p:blipFill>
          <p:spPr>
            <a:xfrm>
              <a:off x="1173480" y="1610931"/>
              <a:ext cx="393192" cy="251460"/>
            </a:xfrm>
            <a:prstGeom prst="rect">
              <a:avLst/>
            </a:prstGeom>
          </p:spPr>
        </p:pic>
        <p:pic>
          <p:nvPicPr>
            <p:cNvPr id="102" name="object 102"/>
            <p:cNvPicPr/>
            <p:nvPr/>
          </p:nvPicPr>
          <p:blipFill>
            <a:blip r:embed="rId79" cstate="print"/>
            <a:stretch>
              <a:fillRect/>
            </a:stretch>
          </p:blipFill>
          <p:spPr>
            <a:xfrm>
              <a:off x="1397508" y="1610931"/>
              <a:ext cx="550163" cy="251460"/>
            </a:xfrm>
            <a:prstGeom prst="rect">
              <a:avLst/>
            </a:prstGeom>
          </p:spPr>
        </p:pic>
        <p:pic>
          <p:nvPicPr>
            <p:cNvPr id="103" name="object 103"/>
            <p:cNvPicPr/>
            <p:nvPr/>
          </p:nvPicPr>
          <p:blipFill>
            <a:blip r:embed="rId19" cstate="print"/>
            <a:stretch>
              <a:fillRect/>
            </a:stretch>
          </p:blipFill>
          <p:spPr>
            <a:xfrm>
              <a:off x="1780032" y="1610931"/>
              <a:ext cx="309372" cy="251460"/>
            </a:xfrm>
            <a:prstGeom prst="rect">
              <a:avLst/>
            </a:prstGeom>
          </p:spPr>
        </p:pic>
        <p:pic>
          <p:nvPicPr>
            <p:cNvPr id="104" name="object 104"/>
            <p:cNvPicPr/>
            <p:nvPr/>
          </p:nvPicPr>
          <p:blipFill>
            <a:blip r:embed="rId13" cstate="print"/>
            <a:stretch>
              <a:fillRect/>
            </a:stretch>
          </p:blipFill>
          <p:spPr>
            <a:xfrm>
              <a:off x="1918715" y="1610931"/>
              <a:ext cx="393192" cy="251460"/>
            </a:xfrm>
            <a:prstGeom prst="rect">
              <a:avLst/>
            </a:prstGeom>
          </p:spPr>
        </p:pic>
        <p:pic>
          <p:nvPicPr>
            <p:cNvPr id="105" name="object 105"/>
            <p:cNvPicPr/>
            <p:nvPr/>
          </p:nvPicPr>
          <p:blipFill>
            <a:blip r:embed="rId80" cstate="print"/>
            <a:stretch>
              <a:fillRect/>
            </a:stretch>
          </p:blipFill>
          <p:spPr>
            <a:xfrm>
              <a:off x="2142743" y="1610931"/>
              <a:ext cx="364236" cy="251460"/>
            </a:xfrm>
            <a:prstGeom prst="rect">
              <a:avLst/>
            </a:prstGeom>
          </p:spPr>
        </p:pic>
        <p:pic>
          <p:nvPicPr>
            <p:cNvPr id="106" name="object 106"/>
            <p:cNvPicPr/>
            <p:nvPr/>
          </p:nvPicPr>
          <p:blipFill>
            <a:blip r:embed="rId81" cstate="print"/>
            <a:stretch>
              <a:fillRect/>
            </a:stretch>
          </p:blipFill>
          <p:spPr>
            <a:xfrm>
              <a:off x="2342387" y="1610931"/>
              <a:ext cx="486156" cy="251460"/>
            </a:xfrm>
            <a:prstGeom prst="rect">
              <a:avLst/>
            </a:prstGeom>
          </p:spPr>
        </p:pic>
        <p:pic>
          <p:nvPicPr>
            <p:cNvPr id="107" name="object 107"/>
            <p:cNvPicPr/>
            <p:nvPr/>
          </p:nvPicPr>
          <p:blipFill>
            <a:blip r:embed="rId59" cstate="print"/>
            <a:stretch>
              <a:fillRect/>
            </a:stretch>
          </p:blipFill>
          <p:spPr>
            <a:xfrm>
              <a:off x="2659380" y="1610931"/>
              <a:ext cx="326136" cy="251460"/>
            </a:xfrm>
            <a:prstGeom prst="rect">
              <a:avLst/>
            </a:prstGeom>
          </p:spPr>
        </p:pic>
        <p:pic>
          <p:nvPicPr>
            <p:cNvPr id="108" name="object 108"/>
            <p:cNvPicPr/>
            <p:nvPr/>
          </p:nvPicPr>
          <p:blipFill>
            <a:blip r:embed="rId82" cstate="print"/>
            <a:stretch>
              <a:fillRect/>
            </a:stretch>
          </p:blipFill>
          <p:spPr>
            <a:xfrm>
              <a:off x="2816352" y="1610931"/>
              <a:ext cx="594360" cy="251460"/>
            </a:xfrm>
            <a:prstGeom prst="rect">
              <a:avLst/>
            </a:prstGeom>
          </p:spPr>
        </p:pic>
        <p:pic>
          <p:nvPicPr>
            <p:cNvPr id="109" name="object 109"/>
            <p:cNvPicPr/>
            <p:nvPr/>
          </p:nvPicPr>
          <p:blipFill>
            <a:blip r:embed="rId13" cstate="print"/>
            <a:stretch>
              <a:fillRect/>
            </a:stretch>
          </p:blipFill>
          <p:spPr>
            <a:xfrm>
              <a:off x="3243071" y="1610931"/>
              <a:ext cx="393191" cy="251460"/>
            </a:xfrm>
            <a:prstGeom prst="rect">
              <a:avLst/>
            </a:prstGeom>
          </p:spPr>
        </p:pic>
        <p:pic>
          <p:nvPicPr>
            <p:cNvPr id="110" name="object 110"/>
            <p:cNvPicPr/>
            <p:nvPr/>
          </p:nvPicPr>
          <p:blipFill>
            <a:blip r:embed="rId8" cstate="print"/>
            <a:stretch>
              <a:fillRect/>
            </a:stretch>
          </p:blipFill>
          <p:spPr>
            <a:xfrm>
              <a:off x="3467100" y="1610931"/>
              <a:ext cx="394715" cy="251460"/>
            </a:xfrm>
            <a:prstGeom prst="rect">
              <a:avLst/>
            </a:prstGeom>
          </p:spPr>
        </p:pic>
        <p:pic>
          <p:nvPicPr>
            <p:cNvPr id="111" name="object 111"/>
            <p:cNvPicPr/>
            <p:nvPr/>
          </p:nvPicPr>
          <p:blipFill>
            <a:blip r:embed="rId29" cstate="print"/>
            <a:stretch>
              <a:fillRect/>
            </a:stretch>
          </p:blipFill>
          <p:spPr>
            <a:xfrm>
              <a:off x="3654551" y="1610931"/>
              <a:ext cx="245363" cy="251460"/>
            </a:xfrm>
            <a:prstGeom prst="rect">
              <a:avLst/>
            </a:prstGeom>
          </p:spPr>
        </p:pic>
      </p:grpSp>
      <p:sp>
        <p:nvSpPr>
          <p:cNvPr id="112" name="object 112"/>
          <p:cNvSpPr txBox="1"/>
          <p:nvPr/>
        </p:nvSpPr>
        <p:spPr>
          <a:xfrm>
            <a:off x="45466" y="363537"/>
            <a:ext cx="4392930" cy="1488440"/>
          </a:xfrm>
          <a:prstGeom prst="rect">
            <a:avLst/>
          </a:prstGeom>
        </p:spPr>
        <p:txBody>
          <a:bodyPr vert="horz" wrap="square" lIns="0" tIns="12700" rIns="0" bIns="0" rtlCol="0">
            <a:spAutoFit/>
          </a:bodyPr>
          <a:lstStyle/>
          <a:p>
            <a:pPr marL="12700" marR="5080" algn="just">
              <a:lnSpc>
                <a:spcPct val="100000"/>
              </a:lnSpc>
              <a:spcBef>
                <a:spcPts val="100"/>
              </a:spcBef>
            </a:pPr>
            <a:r>
              <a:rPr sz="1200" spc="-5" dirty="0">
                <a:latin typeface="Times New Roman"/>
                <a:cs typeface="Times New Roman"/>
              </a:rPr>
              <a:t>A college </a:t>
            </a:r>
            <a:r>
              <a:rPr sz="1200" dirty="0">
                <a:latin typeface="Times New Roman"/>
                <a:cs typeface="Times New Roman"/>
              </a:rPr>
              <a:t>has a </a:t>
            </a:r>
            <a:r>
              <a:rPr sz="1200" spc="-5" dirty="0">
                <a:latin typeface="Times New Roman"/>
                <a:cs typeface="Times New Roman"/>
              </a:rPr>
              <a:t>general linear </a:t>
            </a:r>
            <a:r>
              <a:rPr sz="1200" dirty="0">
                <a:latin typeface="Times New Roman"/>
                <a:cs typeface="Times New Roman"/>
              </a:rPr>
              <a:t>list that holds </a:t>
            </a:r>
            <a:r>
              <a:rPr sz="1200" spc="-5" dirty="0">
                <a:latin typeface="Times New Roman"/>
                <a:cs typeface="Times New Roman"/>
              </a:rPr>
              <a:t>information about </a:t>
            </a:r>
            <a:r>
              <a:rPr sz="1200" dirty="0">
                <a:latin typeface="Times New Roman"/>
                <a:cs typeface="Times New Roman"/>
              </a:rPr>
              <a:t>the  students </a:t>
            </a:r>
            <a:r>
              <a:rPr sz="1200" spc="-5" dirty="0">
                <a:latin typeface="Times New Roman"/>
                <a:cs typeface="Times New Roman"/>
              </a:rPr>
              <a:t>and </a:t>
            </a:r>
            <a:r>
              <a:rPr sz="1200" dirty="0">
                <a:latin typeface="Times New Roman"/>
                <a:cs typeface="Times New Roman"/>
              </a:rPr>
              <a:t>that </a:t>
            </a:r>
            <a:r>
              <a:rPr sz="1200" spc="-5" dirty="0">
                <a:latin typeface="Times New Roman"/>
                <a:cs typeface="Times New Roman"/>
              </a:rPr>
              <a:t>each data element is </a:t>
            </a:r>
            <a:r>
              <a:rPr sz="1200" dirty="0">
                <a:latin typeface="Times New Roman"/>
                <a:cs typeface="Times New Roman"/>
              </a:rPr>
              <a:t>a </a:t>
            </a:r>
            <a:r>
              <a:rPr sz="1200" spc="-5" dirty="0">
                <a:latin typeface="Times New Roman"/>
                <a:cs typeface="Times New Roman"/>
              </a:rPr>
              <a:t>record </a:t>
            </a:r>
            <a:r>
              <a:rPr sz="1200" dirty="0">
                <a:latin typeface="Times New Roman"/>
                <a:cs typeface="Times New Roman"/>
              </a:rPr>
              <a:t>with </a:t>
            </a:r>
            <a:r>
              <a:rPr sz="1200" spc="-5" dirty="0">
                <a:latin typeface="Times New Roman"/>
                <a:cs typeface="Times New Roman"/>
              </a:rPr>
              <a:t>three fields: </a:t>
            </a:r>
            <a:r>
              <a:rPr sz="1200" spc="-15" dirty="0">
                <a:latin typeface="Times New Roman"/>
                <a:cs typeface="Times New Roman"/>
              </a:rPr>
              <a:t>ID,  </a:t>
            </a:r>
            <a:r>
              <a:rPr sz="1200" spc="-5" dirty="0">
                <a:latin typeface="Times New Roman"/>
                <a:cs typeface="Times New Roman"/>
              </a:rPr>
              <a:t>Name and Grade. </a:t>
            </a:r>
            <a:r>
              <a:rPr sz="1200" b="1" u="sng" dirty="0">
                <a:uFill>
                  <a:solidFill>
                    <a:srgbClr val="000000"/>
                  </a:solidFill>
                </a:uFill>
                <a:latin typeface="Times New Roman"/>
                <a:cs typeface="Times New Roman"/>
              </a:rPr>
              <a:t>Algorithm 12.4 shows </a:t>
            </a:r>
            <a:r>
              <a:rPr sz="1200" b="1" u="sng" spc="-5" dirty="0">
                <a:uFill>
                  <a:solidFill>
                    <a:srgbClr val="000000"/>
                  </a:solidFill>
                </a:uFill>
                <a:latin typeface="Times New Roman"/>
                <a:cs typeface="Times New Roman"/>
              </a:rPr>
              <a:t>an algorithm that helps </a:t>
            </a:r>
            <a:r>
              <a:rPr sz="1200" b="1" u="sng" dirty="0">
                <a:uFill>
                  <a:solidFill>
                    <a:srgbClr val="000000"/>
                  </a:solidFill>
                </a:uFill>
                <a:latin typeface="Times New Roman"/>
                <a:cs typeface="Times New Roman"/>
              </a:rPr>
              <a:t>a </a:t>
            </a:r>
            <a:r>
              <a:rPr sz="1200" b="1" dirty="0">
                <a:latin typeface="Times New Roman"/>
                <a:cs typeface="Times New Roman"/>
              </a:rPr>
              <a:t> </a:t>
            </a:r>
            <a:r>
              <a:rPr sz="1200" b="1" u="sng" spc="-5" dirty="0">
                <a:uFill>
                  <a:solidFill>
                    <a:srgbClr val="000000"/>
                  </a:solidFill>
                </a:uFill>
                <a:latin typeface="Times New Roman"/>
                <a:cs typeface="Times New Roman"/>
              </a:rPr>
              <a:t>professor to change the grade </a:t>
            </a:r>
            <a:r>
              <a:rPr sz="1200" b="1" u="sng" dirty="0">
                <a:uFill>
                  <a:solidFill>
                    <a:srgbClr val="000000"/>
                  </a:solidFill>
                </a:uFill>
                <a:latin typeface="Times New Roman"/>
                <a:cs typeface="Times New Roman"/>
              </a:rPr>
              <a:t>for a </a:t>
            </a:r>
            <a:r>
              <a:rPr sz="1200" b="1" u="sng" spc="-5" dirty="0">
                <a:uFill>
                  <a:solidFill>
                    <a:srgbClr val="000000"/>
                  </a:solidFill>
                </a:uFill>
                <a:latin typeface="Times New Roman"/>
                <a:cs typeface="Times New Roman"/>
              </a:rPr>
              <a:t>student</a:t>
            </a:r>
            <a:r>
              <a:rPr sz="1200" spc="-5" dirty="0">
                <a:latin typeface="Times New Roman"/>
                <a:cs typeface="Times New Roman"/>
              </a:rPr>
              <a:t>. </a:t>
            </a:r>
            <a:r>
              <a:rPr sz="1200" dirty="0">
                <a:latin typeface="Times New Roman"/>
                <a:cs typeface="Times New Roman"/>
              </a:rPr>
              <a:t>The </a:t>
            </a:r>
            <a:r>
              <a:rPr sz="1200" spc="-5" dirty="0">
                <a:latin typeface="Times New Roman"/>
                <a:cs typeface="Times New Roman"/>
              </a:rPr>
              <a:t>delete operation  removes an element from </a:t>
            </a:r>
            <a:r>
              <a:rPr sz="1200" dirty="0">
                <a:latin typeface="Times New Roman"/>
                <a:cs typeface="Times New Roman"/>
              </a:rPr>
              <a:t>the list, but </a:t>
            </a:r>
            <a:r>
              <a:rPr sz="1200" spc="-5" dirty="0">
                <a:latin typeface="Times New Roman"/>
                <a:cs typeface="Times New Roman"/>
              </a:rPr>
              <a:t>makes </a:t>
            </a:r>
            <a:r>
              <a:rPr sz="1200" dirty="0">
                <a:latin typeface="Times New Roman"/>
                <a:cs typeface="Times New Roman"/>
              </a:rPr>
              <a:t>it </a:t>
            </a:r>
            <a:r>
              <a:rPr sz="1200" spc="-5" dirty="0">
                <a:latin typeface="Times New Roman"/>
                <a:cs typeface="Times New Roman"/>
              </a:rPr>
              <a:t>available </a:t>
            </a:r>
            <a:r>
              <a:rPr sz="1200" dirty="0">
                <a:latin typeface="Times New Roman"/>
                <a:cs typeface="Times New Roman"/>
              </a:rPr>
              <a:t>to the </a:t>
            </a:r>
            <a:r>
              <a:rPr sz="1200" spc="-5" dirty="0">
                <a:latin typeface="Times New Roman"/>
                <a:cs typeface="Times New Roman"/>
              </a:rPr>
              <a:t>program  </a:t>
            </a:r>
            <a:r>
              <a:rPr sz="1200" dirty="0">
                <a:latin typeface="Times New Roman"/>
                <a:cs typeface="Times New Roman"/>
              </a:rPr>
              <a:t>to </a:t>
            </a:r>
            <a:r>
              <a:rPr sz="1200" spc="-5" dirty="0">
                <a:latin typeface="Times New Roman"/>
                <a:cs typeface="Times New Roman"/>
              </a:rPr>
              <a:t>allow </a:t>
            </a:r>
            <a:r>
              <a:rPr sz="1200" dirty="0">
                <a:latin typeface="Times New Roman"/>
                <a:cs typeface="Times New Roman"/>
              </a:rPr>
              <a:t>the grade to </a:t>
            </a:r>
            <a:r>
              <a:rPr sz="1200" spc="5" dirty="0">
                <a:latin typeface="Times New Roman"/>
                <a:cs typeface="Times New Roman"/>
              </a:rPr>
              <a:t>be </a:t>
            </a:r>
            <a:r>
              <a:rPr sz="1200" spc="-5" dirty="0">
                <a:latin typeface="Times New Roman"/>
                <a:cs typeface="Times New Roman"/>
              </a:rPr>
              <a:t>changed. </a:t>
            </a:r>
            <a:r>
              <a:rPr sz="1200" dirty="0">
                <a:latin typeface="Times New Roman"/>
                <a:cs typeface="Times New Roman"/>
              </a:rPr>
              <a:t>The </a:t>
            </a:r>
            <a:r>
              <a:rPr sz="1200" spc="-5" dirty="0">
                <a:latin typeface="Times New Roman"/>
                <a:cs typeface="Times New Roman"/>
              </a:rPr>
              <a:t>insert operation inserts </a:t>
            </a:r>
            <a:r>
              <a:rPr sz="1200" dirty="0">
                <a:latin typeface="Times New Roman"/>
                <a:cs typeface="Times New Roman"/>
              </a:rPr>
              <a:t>the  </a:t>
            </a:r>
            <a:r>
              <a:rPr sz="1200" spc="-5" dirty="0">
                <a:latin typeface="Times New Roman"/>
                <a:cs typeface="Times New Roman"/>
              </a:rPr>
              <a:t>changed element back </a:t>
            </a:r>
            <a:r>
              <a:rPr sz="1200" dirty="0">
                <a:latin typeface="Times New Roman"/>
                <a:cs typeface="Times New Roman"/>
              </a:rPr>
              <a:t>into the </a:t>
            </a:r>
            <a:r>
              <a:rPr sz="1200" spc="-5" dirty="0">
                <a:latin typeface="Times New Roman"/>
                <a:cs typeface="Times New Roman"/>
              </a:rPr>
              <a:t>list. </a:t>
            </a:r>
            <a:r>
              <a:rPr sz="1200" dirty="0">
                <a:latin typeface="Times New Roman"/>
                <a:cs typeface="Times New Roman"/>
              </a:rPr>
              <a:t>The </a:t>
            </a:r>
            <a:r>
              <a:rPr sz="1200" spc="-5" dirty="0">
                <a:latin typeface="Times New Roman"/>
                <a:cs typeface="Times New Roman"/>
              </a:rPr>
              <a:t>element holds </a:t>
            </a:r>
            <a:r>
              <a:rPr sz="1200" dirty="0">
                <a:latin typeface="Times New Roman"/>
                <a:cs typeface="Times New Roman"/>
              </a:rPr>
              <a:t>the whole </a:t>
            </a:r>
            <a:r>
              <a:rPr sz="1200" spc="-5" dirty="0">
                <a:latin typeface="Times New Roman"/>
                <a:cs typeface="Times New Roman"/>
              </a:rPr>
              <a:t>record  </a:t>
            </a:r>
            <a:r>
              <a:rPr sz="1200" dirty="0">
                <a:latin typeface="Times New Roman"/>
                <a:cs typeface="Times New Roman"/>
              </a:rPr>
              <a:t>for the student, </a:t>
            </a:r>
            <a:r>
              <a:rPr sz="1200" spc="-5" dirty="0">
                <a:latin typeface="Times New Roman"/>
                <a:cs typeface="Times New Roman"/>
              </a:rPr>
              <a:t>and </a:t>
            </a:r>
            <a:r>
              <a:rPr sz="1200" dirty="0">
                <a:latin typeface="Times New Roman"/>
                <a:cs typeface="Times New Roman"/>
              </a:rPr>
              <a:t>the </a:t>
            </a:r>
            <a:r>
              <a:rPr sz="1200" spc="-10" dirty="0">
                <a:latin typeface="Times New Roman"/>
                <a:cs typeface="Times New Roman"/>
              </a:rPr>
              <a:t>target </a:t>
            </a:r>
            <a:r>
              <a:rPr sz="1200" spc="-5" dirty="0">
                <a:latin typeface="Times New Roman"/>
                <a:cs typeface="Times New Roman"/>
              </a:rPr>
              <a:t>is </a:t>
            </a:r>
            <a:r>
              <a:rPr sz="1200" dirty="0">
                <a:latin typeface="Times New Roman"/>
                <a:cs typeface="Times New Roman"/>
              </a:rPr>
              <a:t>the </a:t>
            </a:r>
            <a:r>
              <a:rPr sz="1200" spc="-20" dirty="0">
                <a:latin typeface="Times New Roman"/>
                <a:cs typeface="Times New Roman"/>
              </a:rPr>
              <a:t>ID </a:t>
            </a:r>
            <a:r>
              <a:rPr sz="1200" dirty="0">
                <a:latin typeface="Times New Roman"/>
                <a:cs typeface="Times New Roman"/>
              </a:rPr>
              <a:t>used to </a:t>
            </a:r>
            <a:r>
              <a:rPr sz="1200" spc="-5" dirty="0">
                <a:latin typeface="Times New Roman"/>
                <a:cs typeface="Times New Roman"/>
              </a:rPr>
              <a:t>search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list.</a:t>
            </a:r>
            <a:endParaRPr sz="1200">
              <a:latin typeface="Times New Roman"/>
              <a:cs typeface="Times New Roman"/>
            </a:endParaRPr>
          </a:p>
        </p:txBody>
      </p:sp>
      <p:sp>
        <p:nvSpPr>
          <p:cNvPr id="113" name="object 113"/>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12.49</a:t>
            </a:r>
            <a:endParaRPr sz="600">
              <a:latin typeface="Arial"/>
              <a:cs typeface="Arial"/>
            </a:endParaRPr>
          </a:p>
        </p:txBody>
      </p:sp>
      <p:sp>
        <p:nvSpPr>
          <p:cNvPr id="3" name="object 3"/>
          <p:cNvSpPr/>
          <p:nvPr/>
        </p:nvSpPr>
        <p:spPr>
          <a:xfrm>
            <a:off x="50292" y="76200"/>
            <a:ext cx="972819" cy="228600"/>
          </a:xfrm>
          <a:custGeom>
            <a:avLst/>
            <a:gdLst/>
            <a:ahLst/>
            <a:cxnLst/>
            <a:rect l="l" t="t" r="r" b="b"/>
            <a:pathLst>
              <a:path w="972819" h="228600">
                <a:moveTo>
                  <a:pt x="972350" y="0"/>
                </a:moveTo>
                <a:lnTo>
                  <a:pt x="0" y="0"/>
                </a:lnTo>
                <a:lnTo>
                  <a:pt x="0" y="228600"/>
                </a:lnTo>
                <a:lnTo>
                  <a:pt x="972350" y="228600"/>
                </a:lnTo>
                <a:lnTo>
                  <a:pt x="972350" y="0"/>
                </a:lnTo>
                <a:close/>
              </a:path>
            </a:pathLst>
          </a:custGeom>
          <a:solidFill>
            <a:srgbClr val="3333CC"/>
          </a:solidFill>
        </p:spPr>
        <p:txBody>
          <a:bodyPr wrap="square" lIns="0" tIns="0" rIns="0" bIns="0" rtlCol="0"/>
          <a:lstStyle/>
          <a:p>
            <a:endParaRPr/>
          </a:p>
        </p:txBody>
      </p:sp>
      <p:sp>
        <p:nvSpPr>
          <p:cNvPr id="4" name="object 4"/>
          <p:cNvSpPr txBox="1"/>
          <p:nvPr/>
        </p:nvSpPr>
        <p:spPr>
          <a:xfrm>
            <a:off x="83566" y="82042"/>
            <a:ext cx="90487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FFFFFF"/>
                </a:solidFill>
                <a:latin typeface="Times New Roman"/>
                <a:cs typeface="Times New Roman"/>
              </a:rPr>
              <a:t>Example</a:t>
            </a:r>
            <a:r>
              <a:rPr sz="1200" b="1" spc="-65" dirty="0">
                <a:solidFill>
                  <a:srgbClr val="FFFFFF"/>
                </a:solidFill>
                <a:latin typeface="Times New Roman"/>
                <a:cs typeface="Times New Roman"/>
              </a:rPr>
              <a:t> </a:t>
            </a:r>
            <a:r>
              <a:rPr sz="1200" b="1" dirty="0">
                <a:solidFill>
                  <a:srgbClr val="FFFFFF"/>
                </a:solidFill>
                <a:latin typeface="Times New Roman"/>
                <a:cs typeface="Times New Roman"/>
              </a:rPr>
              <a:t>12.8</a:t>
            </a:r>
            <a:endParaRPr sz="1200">
              <a:latin typeface="Times New Roman"/>
              <a:cs typeface="Times New Roman"/>
            </a:endParaRPr>
          </a:p>
        </p:txBody>
      </p:sp>
      <p:pic>
        <p:nvPicPr>
          <p:cNvPr id="5" name="object 5"/>
          <p:cNvPicPr/>
          <p:nvPr/>
        </p:nvPicPr>
        <p:blipFill>
          <a:blip r:embed="rId2" cstate="print"/>
          <a:stretch>
            <a:fillRect/>
          </a:stretch>
        </p:blipFill>
        <p:spPr>
          <a:xfrm>
            <a:off x="1129446" y="141732"/>
            <a:ext cx="741862" cy="150875"/>
          </a:xfrm>
          <a:prstGeom prst="rect">
            <a:avLst/>
          </a:prstGeom>
        </p:spPr>
      </p:pic>
      <p:sp>
        <p:nvSpPr>
          <p:cNvPr id="6" name="object 6"/>
          <p:cNvSpPr txBox="1"/>
          <p:nvPr/>
        </p:nvSpPr>
        <p:spPr>
          <a:xfrm>
            <a:off x="1112647" y="82042"/>
            <a:ext cx="76200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Times New Roman"/>
                <a:cs typeface="Times New Roman"/>
              </a:rPr>
              <a:t>(Continued)</a:t>
            </a:r>
            <a:endParaRPr sz="1200">
              <a:latin typeface="Times New Roman"/>
              <a:cs typeface="Times New Roman"/>
            </a:endParaRPr>
          </a:p>
        </p:txBody>
      </p:sp>
      <p:grpSp>
        <p:nvGrpSpPr>
          <p:cNvPr id="7" name="object 7"/>
          <p:cNvGrpSpPr/>
          <p:nvPr/>
        </p:nvGrpSpPr>
        <p:grpSpPr>
          <a:xfrm>
            <a:off x="304" y="0"/>
            <a:ext cx="4596130" cy="3452495"/>
            <a:chOff x="304" y="0"/>
            <a:chExt cx="4596130" cy="3452495"/>
          </a:xfrm>
        </p:grpSpPr>
        <p:pic>
          <p:nvPicPr>
            <p:cNvPr id="8" name="object 8"/>
            <p:cNvPicPr/>
            <p:nvPr/>
          </p:nvPicPr>
          <p:blipFill>
            <a:blip r:embed="rId3" cstate="print"/>
            <a:stretch>
              <a:fillRect/>
            </a:stretch>
          </p:blipFill>
          <p:spPr>
            <a:xfrm>
              <a:off x="210330" y="378391"/>
              <a:ext cx="4230844" cy="2772250"/>
            </a:xfrm>
            <a:prstGeom prst="rect">
              <a:avLst/>
            </a:prstGeom>
          </p:spPr>
        </p:pic>
        <p:sp>
          <p:nvSpPr>
            <p:cNvPr id="9" name="object 9"/>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12.50</a:t>
            </a:r>
            <a:endParaRPr sz="600">
              <a:latin typeface="Arial"/>
              <a:cs typeface="Arial"/>
            </a:endParaRPr>
          </a:p>
        </p:txBody>
      </p:sp>
      <p:sp>
        <p:nvSpPr>
          <p:cNvPr id="3" name="object 3"/>
          <p:cNvSpPr/>
          <p:nvPr/>
        </p:nvSpPr>
        <p:spPr>
          <a:xfrm>
            <a:off x="50292" y="76263"/>
            <a:ext cx="972819" cy="228600"/>
          </a:xfrm>
          <a:custGeom>
            <a:avLst/>
            <a:gdLst/>
            <a:ahLst/>
            <a:cxnLst/>
            <a:rect l="l" t="t" r="r" b="b"/>
            <a:pathLst>
              <a:path w="972819" h="228600">
                <a:moveTo>
                  <a:pt x="972350" y="0"/>
                </a:moveTo>
                <a:lnTo>
                  <a:pt x="0" y="0"/>
                </a:lnTo>
                <a:lnTo>
                  <a:pt x="0" y="228600"/>
                </a:lnTo>
                <a:lnTo>
                  <a:pt x="972350" y="228600"/>
                </a:lnTo>
                <a:lnTo>
                  <a:pt x="972350" y="0"/>
                </a:lnTo>
                <a:close/>
              </a:path>
            </a:pathLst>
          </a:custGeom>
          <a:solidFill>
            <a:srgbClr val="3333CC"/>
          </a:solidFill>
        </p:spPr>
        <p:txBody>
          <a:bodyPr wrap="square" lIns="0" tIns="0" rIns="0" bIns="0" rtlCol="0"/>
          <a:lstStyle/>
          <a:p>
            <a:endParaRPr/>
          </a:p>
        </p:txBody>
      </p:sp>
      <p:sp>
        <p:nvSpPr>
          <p:cNvPr id="4" name="object 4"/>
          <p:cNvSpPr txBox="1">
            <a:spLocks noGrp="1"/>
          </p:cNvSpPr>
          <p:nvPr>
            <p:ph type="title"/>
          </p:nvPr>
        </p:nvSpPr>
        <p:spPr>
          <a:xfrm>
            <a:off x="83566" y="82740"/>
            <a:ext cx="90487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FFFFFF"/>
                </a:solidFill>
                <a:latin typeface="Times New Roman"/>
                <a:cs typeface="Times New Roman"/>
              </a:rPr>
              <a:t>Example</a:t>
            </a:r>
            <a:r>
              <a:rPr sz="1200" b="1" spc="-65" dirty="0">
                <a:solidFill>
                  <a:srgbClr val="FFFFFF"/>
                </a:solidFill>
                <a:latin typeface="Times New Roman"/>
                <a:cs typeface="Times New Roman"/>
              </a:rPr>
              <a:t> </a:t>
            </a:r>
            <a:r>
              <a:rPr sz="1200" b="1" dirty="0">
                <a:solidFill>
                  <a:srgbClr val="FFFFFF"/>
                </a:solidFill>
                <a:latin typeface="Times New Roman"/>
                <a:cs typeface="Times New Roman"/>
              </a:rPr>
              <a:t>12.9</a:t>
            </a:r>
            <a:endParaRPr sz="1200">
              <a:latin typeface="Times New Roman"/>
              <a:cs typeface="Times New Roman"/>
            </a:endParaRPr>
          </a:p>
        </p:txBody>
      </p:sp>
      <p:grpSp>
        <p:nvGrpSpPr>
          <p:cNvPr id="5" name="object 5"/>
          <p:cNvGrpSpPr/>
          <p:nvPr/>
        </p:nvGrpSpPr>
        <p:grpSpPr>
          <a:xfrm>
            <a:off x="12192" y="277431"/>
            <a:ext cx="4218940" cy="1165860"/>
            <a:chOff x="12192" y="277431"/>
            <a:chExt cx="4218940" cy="1165860"/>
          </a:xfrm>
        </p:grpSpPr>
        <p:pic>
          <p:nvPicPr>
            <p:cNvPr id="6" name="object 6"/>
            <p:cNvPicPr/>
            <p:nvPr/>
          </p:nvPicPr>
          <p:blipFill>
            <a:blip r:embed="rId2" cstate="print"/>
            <a:stretch>
              <a:fillRect/>
            </a:stretch>
          </p:blipFill>
          <p:spPr>
            <a:xfrm>
              <a:off x="12192" y="277431"/>
              <a:ext cx="880871" cy="251460"/>
            </a:xfrm>
            <a:prstGeom prst="rect">
              <a:avLst/>
            </a:prstGeom>
          </p:spPr>
        </p:pic>
        <p:pic>
          <p:nvPicPr>
            <p:cNvPr id="7" name="object 7"/>
            <p:cNvPicPr/>
            <p:nvPr/>
          </p:nvPicPr>
          <p:blipFill>
            <a:blip r:embed="rId3" cstate="print"/>
            <a:stretch>
              <a:fillRect/>
            </a:stretch>
          </p:blipFill>
          <p:spPr>
            <a:xfrm>
              <a:off x="752856" y="277431"/>
              <a:ext cx="477012" cy="251460"/>
            </a:xfrm>
            <a:prstGeom prst="rect">
              <a:avLst/>
            </a:prstGeom>
          </p:spPr>
        </p:pic>
        <p:pic>
          <p:nvPicPr>
            <p:cNvPr id="8" name="object 8"/>
            <p:cNvPicPr/>
            <p:nvPr/>
          </p:nvPicPr>
          <p:blipFill>
            <a:blip r:embed="rId4" cstate="print"/>
            <a:stretch>
              <a:fillRect/>
            </a:stretch>
          </p:blipFill>
          <p:spPr>
            <a:xfrm>
              <a:off x="1089659" y="277431"/>
              <a:ext cx="746760" cy="251460"/>
            </a:xfrm>
            <a:prstGeom prst="rect">
              <a:avLst/>
            </a:prstGeom>
          </p:spPr>
        </p:pic>
        <p:pic>
          <p:nvPicPr>
            <p:cNvPr id="9" name="object 9"/>
            <p:cNvPicPr/>
            <p:nvPr/>
          </p:nvPicPr>
          <p:blipFill>
            <a:blip r:embed="rId5" cstate="print"/>
            <a:stretch>
              <a:fillRect/>
            </a:stretch>
          </p:blipFill>
          <p:spPr>
            <a:xfrm>
              <a:off x="1696212" y="277431"/>
              <a:ext cx="359664" cy="251460"/>
            </a:xfrm>
            <a:prstGeom prst="rect">
              <a:avLst/>
            </a:prstGeom>
          </p:spPr>
        </p:pic>
        <p:pic>
          <p:nvPicPr>
            <p:cNvPr id="10" name="object 10"/>
            <p:cNvPicPr/>
            <p:nvPr/>
          </p:nvPicPr>
          <p:blipFill>
            <a:blip r:embed="rId6" cstate="print"/>
            <a:stretch>
              <a:fillRect/>
            </a:stretch>
          </p:blipFill>
          <p:spPr>
            <a:xfrm>
              <a:off x="1848612" y="277431"/>
              <a:ext cx="245364" cy="251460"/>
            </a:xfrm>
            <a:prstGeom prst="rect">
              <a:avLst/>
            </a:prstGeom>
          </p:spPr>
        </p:pic>
        <p:pic>
          <p:nvPicPr>
            <p:cNvPr id="11" name="object 11"/>
            <p:cNvPicPr/>
            <p:nvPr/>
          </p:nvPicPr>
          <p:blipFill>
            <a:blip r:embed="rId7" cstate="print"/>
            <a:stretch>
              <a:fillRect/>
            </a:stretch>
          </p:blipFill>
          <p:spPr>
            <a:xfrm>
              <a:off x="1886712" y="277431"/>
              <a:ext cx="283464" cy="251460"/>
            </a:xfrm>
            <a:prstGeom prst="rect">
              <a:avLst/>
            </a:prstGeom>
          </p:spPr>
        </p:pic>
        <p:pic>
          <p:nvPicPr>
            <p:cNvPr id="12" name="object 12"/>
            <p:cNvPicPr/>
            <p:nvPr/>
          </p:nvPicPr>
          <p:blipFill>
            <a:blip r:embed="rId8" cstate="print"/>
            <a:stretch>
              <a:fillRect/>
            </a:stretch>
          </p:blipFill>
          <p:spPr>
            <a:xfrm>
              <a:off x="1962912" y="277431"/>
              <a:ext cx="245364" cy="251460"/>
            </a:xfrm>
            <a:prstGeom prst="rect">
              <a:avLst/>
            </a:prstGeom>
          </p:spPr>
        </p:pic>
        <p:pic>
          <p:nvPicPr>
            <p:cNvPr id="13" name="object 13"/>
            <p:cNvPicPr/>
            <p:nvPr/>
          </p:nvPicPr>
          <p:blipFill>
            <a:blip r:embed="rId9" cstate="print"/>
            <a:stretch>
              <a:fillRect/>
            </a:stretch>
          </p:blipFill>
          <p:spPr>
            <a:xfrm>
              <a:off x="2068068" y="277431"/>
              <a:ext cx="655320" cy="251460"/>
            </a:xfrm>
            <a:prstGeom prst="rect">
              <a:avLst/>
            </a:prstGeom>
          </p:spPr>
        </p:pic>
        <p:pic>
          <p:nvPicPr>
            <p:cNvPr id="14" name="object 14"/>
            <p:cNvPicPr/>
            <p:nvPr/>
          </p:nvPicPr>
          <p:blipFill>
            <a:blip r:embed="rId10" cstate="print"/>
            <a:stretch>
              <a:fillRect/>
            </a:stretch>
          </p:blipFill>
          <p:spPr>
            <a:xfrm>
              <a:off x="2583180" y="277431"/>
              <a:ext cx="434339" cy="251460"/>
            </a:xfrm>
            <a:prstGeom prst="rect">
              <a:avLst/>
            </a:prstGeom>
          </p:spPr>
        </p:pic>
        <p:pic>
          <p:nvPicPr>
            <p:cNvPr id="15" name="object 15"/>
            <p:cNvPicPr/>
            <p:nvPr/>
          </p:nvPicPr>
          <p:blipFill>
            <a:blip r:embed="rId11" cstate="print"/>
            <a:stretch>
              <a:fillRect/>
            </a:stretch>
          </p:blipFill>
          <p:spPr>
            <a:xfrm>
              <a:off x="2877312" y="277431"/>
              <a:ext cx="391667" cy="251460"/>
            </a:xfrm>
            <a:prstGeom prst="rect">
              <a:avLst/>
            </a:prstGeom>
          </p:spPr>
        </p:pic>
        <p:pic>
          <p:nvPicPr>
            <p:cNvPr id="16" name="object 16"/>
            <p:cNvPicPr/>
            <p:nvPr/>
          </p:nvPicPr>
          <p:blipFill>
            <a:blip r:embed="rId12" cstate="print"/>
            <a:stretch>
              <a:fillRect/>
            </a:stretch>
          </p:blipFill>
          <p:spPr>
            <a:xfrm>
              <a:off x="3128771" y="277431"/>
              <a:ext cx="495300" cy="251460"/>
            </a:xfrm>
            <a:prstGeom prst="rect">
              <a:avLst/>
            </a:prstGeom>
          </p:spPr>
        </p:pic>
        <p:pic>
          <p:nvPicPr>
            <p:cNvPr id="17" name="object 17"/>
            <p:cNvPicPr/>
            <p:nvPr/>
          </p:nvPicPr>
          <p:blipFill>
            <a:blip r:embed="rId13" cstate="print"/>
            <a:stretch>
              <a:fillRect/>
            </a:stretch>
          </p:blipFill>
          <p:spPr>
            <a:xfrm>
              <a:off x="3483863" y="277431"/>
              <a:ext cx="562356" cy="251460"/>
            </a:xfrm>
            <a:prstGeom prst="rect">
              <a:avLst/>
            </a:prstGeom>
          </p:spPr>
        </p:pic>
        <p:pic>
          <p:nvPicPr>
            <p:cNvPr id="18" name="object 18"/>
            <p:cNvPicPr/>
            <p:nvPr/>
          </p:nvPicPr>
          <p:blipFill>
            <a:blip r:embed="rId14" cstate="print"/>
            <a:stretch>
              <a:fillRect/>
            </a:stretch>
          </p:blipFill>
          <p:spPr>
            <a:xfrm>
              <a:off x="3904488" y="277431"/>
              <a:ext cx="326136" cy="251460"/>
            </a:xfrm>
            <a:prstGeom prst="rect">
              <a:avLst/>
            </a:prstGeom>
          </p:spPr>
        </p:pic>
        <p:pic>
          <p:nvPicPr>
            <p:cNvPr id="19" name="object 19"/>
            <p:cNvPicPr/>
            <p:nvPr/>
          </p:nvPicPr>
          <p:blipFill>
            <a:blip r:embed="rId15" cstate="print"/>
            <a:stretch>
              <a:fillRect/>
            </a:stretch>
          </p:blipFill>
          <p:spPr>
            <a:xfrm>
              <a:off x="12192" y="460311"/>
              <a:ext cx="525779" cy="251460"/>
            </a:xfrm>
            <a:prstGeom prst="rect">
              <a:avLst/>
            </a:prstGeom>
          </p:spPr>
        </p:pic>
        <p:pic>
          <p:nvPicPr>
            <p:cNvPr id="20" name="object 20"/>
            <p:cNvPicPr/>
            <p:nvPr/>
          </p:nvPicPr>
          <p:blipFill>
            <a:blip r:embed="rId16" cstate="print"/>
            <a:stretch>
              <a:fillRect/>
            </a:stretch>
          </p:blipFill>
          <p:spPr>
            <a:xfrm>
              <a:off x="396240" y="460311"/>
              <a:ext cx="409956" cy="251460"/>
            </a:xfrm>
            <a:prstGeom prst="rect">
              <a:avLst/>
            </a:prstGeom>
          </p:spPr>
        </p:pic>
        <p:pic>
          <p:nvPicPr>
            <p:cNvPr id="21" name="object 21"/>
            <p:cNvPicPr/>
            <p:nvPr/>
          </p:nvPicPr>
          <p:blipFill>
            <a:blip r:embed="rId17" cstate="print"/>
            <a:stretch>
              <a:fillRect/>
            </a:stretch>
          </p:blipFill>
          <p:spPr>
            <a:xfrm>
              <a:off x="664464" y="460311"/>
              <a:ext cx="635507" cy="251460"/>
            </a:xfrm>
            <a:prstGeom prst="rect">
              <a:avLst/>
            </a:prstGeom>
          </p:spPr>
        </p:pic>
        <p:pic>
          <p:nvPicPr>
            <p:cNvPr id="22" name="object 22"/>
            <p:cNvPicPr/>
            <p:nvPr/>
          </p:nvPicPr>
          <p:blipFill>
            <a:blip r:embed="rId18" cstate="print"/>
            <a:stretch>
              <a:fillRect/>
            </a:stretch>
          </p:blipFill>
          <p:spPr>
            <a:xfrm>
              <a:off x="1158240" y="460311"/>
              <a:ext cx="335280" cy="251460"/>
            </a:xfrm>
            <a:prstGeom prst="rect">
              <a:avLst/>
            </a:prstGeom>
          </p:spPr>
        </p:pic>
        <p:pic>
          <p:nvPicPr>
            <p:cNvPr id="23" name="object 23"/>
            <p:cNvPicPr/>
            <p:nvPr/>
          </p:nvPicPr>
          <p:blipFill>
            <a:blip r:embed="rId19" cstate="print"/>
            <a:stretch>
              <a:fillRect/>
            </a:stretch>
          </p:blipFill>
          <p:spPr>
            <a:xfrm>
              <a:off x="1351788" y="460311"/>
              <a:ext cx="368807" cy="251460"/>
            </a:xfrm>
            <a:prstGeom prst="rect">
              <a:avLst/>
            </a:prstGeom>
          </p:spPr>
        </p:pic>
        <p:pic>
          <p:nvPicPr>
            <p:cNvPr id="24" name="object 24"/>
            <p:cNvPicPr/>
            <p:nvPr/>
          </p:nvPicPr>
          <p:blipFill>
            <a:blip r:embed="rId20" cstate="print"/>
            <a:stretch>
              <a:fillRect/>
            </a:stretch>
          </p:blipFill>
          <p:spPr>
            <a:xfrm>
              <a:off x="1578864" y="460311"/>
              <a:ext cx="749807" cy="251460"/>
            </a:xfrm>
            <a:prstGeom prst="rect">
              <a:avLst/>
            </a:prstGeom>
          </p:spPr>
        </p:pic>
        <p:pic>
          <p:nvPicPr>
            <p:cNvPr id="25" name="object 25"/>
            <p:cNvPicPr/>
            <p:nvPr/>
          </p:nvPicPr>
          <p:blipFill>
            <a:blip r:embed="rId21" cstate="print"/>
            <a:stretch>
              <a:fillRect/>
            </a:stretch>
          </p:blipFill>
          <p:spPr>
            <a:xfrm>
              <a:off x="2186940" y="460311"/>
              <a:ext cx="335279" cy="251460"/>
            </a:xfrm>
            <a:prstGeom prst="rect">
              <a:avLst/>
            </a:prstGeom>
          </p:spPr>
        </p:pic>
        <p:pic>
          <p:nvPicPr>
            <p:cNvPr id="26" name="object 26"/>
            <p:cNvPicPr/>
            <p:nvPr/>
          </p:nvPicPr>
          <p:blipFill>
            <a:blip r:embed="rId22" cstate="print"/>
            <a:stretch>
              <a:fillRect/>
            </a:stretch>
          </p:blipFill>
          <p:spPr>
            <a:xfrm>
              <a:off x="2380487" y="460311"/>
              <a:ext cx="411479" cy="251460"/>
            </a:xfrm>
            <a:prstGeom prst="rect">
              <a:avLst/>
            </a:prstGeom>
          </p:spPr>
        </p:pic>
        <p:pic>
          <p:nvPicPr>
            <p:cNvPr id="27" name="object 27"/>
            <p:cNvPicPr/>
            <p:nvPr/>
          </p:nvPicPr>
          <p:blipFill>
            <a:blip r:embed="rId23" cstate="print"/>
            <a:stretch>
              <a:fillRect/>
            </a:stretch>
          </p:blipFill>
          <p:spPr>
            <a:xfrm>
              <a:off x="2650236" y="460311"/>
              <a:ext cx="445008" cy="251460"/>
            </a:xfrm>
            <a:prstGeom prst="rect">
              <a:avLst/>
            </a:prstGeom>
          </p:spPr>
        </p:pic>
        <p:pic>
          <p:nvPicPr>
            <p:cNvPr id="28" name="object 28"/>
            <p:cNvPicPr/>
            <p:nvPr/>
          </p:nvPicPr>
          <p:blipFill>
            <a:blip r:embed="rId24" cstate="print"/>
            <a:stretch>
              <a:fillRect/>
            </a:stretch>
          </p:blipFill>
          <p:spPr>
            <a:xfrm>
              <a:off x="2953512" y="460311"/>
              <a:ext cx="336803" cy="251460"/>
            </a:xfrm>
            <a:prstGeom prst="rect">
              <a:avLst/>
            </a:prstGeom>
          </p:spPr>
        </p:pic>
        <p:pic>
          <p:nvPicPr>
            <p:cNvPr id="29" name="object 29"/>
            <p:cNvPicPr/>
            <p:nvPr/>
          </p:nvPicPr>
          <p:blipFill>
            <a:blip r:embed="rId16" cstate="print"/>
            <a:stretch>
              <a:fillRect/>
            </a:stretch>
          </p:blipFill>
          <p:spPr>
            <a:xfrm>
              <a:off x="3148584" y="460311"/>
              <a:ext cx="409956" cy="251460"/>
            </a:xfrm>
            <a:prstGeom prst="rect">
              <a:avLst/>
            </a:prstGeom>
          </p:spPr>
        </p:pic>
        <p:pic>
          <p:nvPicPr>
            <p:cNvPr id="30" name="object 30"/>
            <p:cNvPicPr/>
            <p:nvPr/>
          </p:nvPicPr>
          <p:blipFill>
            <a:blip r:embed="rId25" cstate="print"/>
            <a:stretch>
              <a:fillRect/>
            </a:stretch>
          </p:blipFill>
          <p:spPr>
            <a:xfrm>
              <a:off x="88392" y="460311"/>
              <a:ext cx="4101083" cy="269748"/>
            </a:xfrm>
            <a:prstGeom prst="rect">
              <a:avLst/>
            </a:prstGeom>
          </p:spPr>
        </p:pic>
        <p:pic>
          <p:nvPicPr>
            <p:cNvPr id="31" name="object 31"/>
            <p:cNvPicPr/>
            <p:nvPr/>
          </p:nvPicPr>
          <p:blipFill>
            <a:blip r:embed="rId26" cstate="print"/>
            <a:stretch>
              <a:fillRect/>
            </a:stretch>
          </p:blipFill>
          <p:spPr>
            <a:xfrm>
              <a:off x="3982212" y="460311"/>
              <a:ext cx="248412" cy="251460"/>
            </a:xfrm>
            <a:prstGeom prst="rect">
              <a:avLst/>
            </a:prstGeom>
          </p:spPr>
        </p:pic>
        <p:pic>
          <p:nvPicPr>
            <p:cNvPr id="32" name="object 32"/>
            <p:cNvPicPr/>
            <p:nvPr/>
          </p:nvPicPr>
          <p:blipFill>
            <a:blip r:embed="rId27" cstate="print"/>
            <a:stretch>
              <a:fillRect/>
            </a:stretch>
          </p:blipFill>
          <p:spPr>
            <a:xfrm>
              <a:off x="12192" y="643191"/>
              <a:ext cx="830579" cy="251460"/>
            </a:xfrm>
            <a:prstGeom prst="rect">
              <a:avLst/>
            </a:prstGeom>
          </p:spPr>
        </p:pic>
        <p:pic>
          <p:nvPicPr>
            <p:cNvPr id="33" name="object 33"/>
            <p:cNvPicPr/>
            <p:nvPr/>
          </p:nvPicPr>
          <p:blipFill>
            <a:blip r:embed="rId5" cstate="print"/>
            <a:stretch>
              <a:fillRect/>
            </a:stretch>
          </p:blipFill>
          <p:spPr>
            <a:xfrm>
              <a:off x="716280" y="643191"/>
              <a:ext cx="359663" cy="251460"/>
            </a:xfrm>
            <a:prstGeom prst="rect">
              <a:avLst/>
            </a:prstGeom>
          </p:spPr>
        </p:pic>
        <p:pic>
          <p:nvPicPr>
            <p:cNvPr id="34" name="object 34"/>
            <p:cNvPicPr/>
            <p:nvPr/>
          </p:nvPicPr>
          <p:blipFill>
            <a:blip r:embed="rId6" cstate="print"/>
            <a:stretch>
              <a:fillRect/>
            </a:stretch>
          </p:blipFill>
          <p:spPr>
            <a:xfrm>
              <a:off x="868680" y="643191"/>
              <a:ext cx="245363" cy="251460"/>
            </a:xfrm>
            <a:prstGeom prst="rect">
              <a:avLst/>
            </a:prstGeom>
          </p:spPr>
        </p:pic>
        <p:pic>
          <p:nvPicPr>
            <p:cNvPr id="35" name="object 35"/>
            <p:cNvPicPr/>
            <p:nvPr/>
          </p:nvPicPr>
          <p:blipFill>
            <a:blip r:embed="rId28" cstate="print"/>
            <a:stretch>
              <a:fillRect/>
            </a:stretch>
          </p:blipFill>
          <p:spPr>
            <a:xfrm>
              <a:off x="906780" y="643191"/>
              <a:ext cx="281939" cy="251460"/>
            </a:xfrm>
            <a:prstGeom prst="rect">
              <a:avLst/>
            </a:prstGeom>
          </p:spPr>
        </p:pic>
        <p:pic>
          <p:nvPicPr>
            <p:cNvPr id="36" name="object 36"/>
            <p:cNvPicPr/>
            <p:nvPr/>
          </p:nvPicPr>
          <p:blipFill>
            <a:blip r:embed="rId29" cstate="print"/>
            <a:stretch>
              <a:fillRect/>
            </a:stretch>
          </p:blipFill>
          <p:spPr>
            <a:xfrm>
              <a:off x="1062228" y="643191"/>
              <a:ext cx="417575" cy="251460"/>
            </a:xfrm>
            <a:prstGeom prst="rect">
              <a:avLst/>
            </a:prstGeom>
          </p:spPr>
        </p:pic>
        <p:pic>
          <p:nvPicPr>
            <p:cNvPr id="37" name="object 37"/>
            <p:cNvPicPr/>
            <p:nvPr/>
          </p:nvPicPr>
          <p:blipFill>
            <a:blip r:embed="rId30" cstate="print"/>
            <a:stretch>
              <a:fillRect/>
            </a:stretch>
          </p:blipFill>
          <p:spPr>
            <a:xfrm>
              <a:off x="1353312" y="643191"/>
              <a:ext cx="358139" cy="251460"/>
            </a:xfrm>
            <a:prstGeom prst="rect">
              <a:avLst/>
            </a:prstGeom>
          </p:spPr>
        </p:pic>
        <p:pic>
          <p:nvPicPr>
            <p:cNvPr id="38" name="object 38"/>
            <p:cNvPicPr/>
            <p:nvPr/>
          </p:nvPicPr>
          <p:blipFill>
            <a:blip r:embed="rId31" cstate="print"/>
            <a:stretch>
              <a:fillRect/>
            </a:stretch>
          </p:blipFill>
          <p:spPr>
            <a:xfrm>
              <a:off x="1584959" y="643191"/>
              <a:ext cx="426720" cy="251460"/>
            </a:xfrm>
            <a:prstGeom prst="rect">
              <a:avLst/>
            </a:prstGeom>
          </p:spPr>
        </p:pic>
        <p:pic>
          <p:nvPicPr>
            <p:cNvPr id="39" name="object 39"/>
            <p:cNvPicPr/>
            <p:nvPr/>
          </p:nvPicPr>
          <p:blipFill>
            <a:blip r:embed="rId32" cstate="print"/>
            <a:stretch>
              <a:fillRect/>
            </a:stretch>
          </p:blipFill>
          <p:spPr>
            <a:xfrm>
              <a:off x="1885187" y="643191"/>
              <a:ext cx="402335" cy="251460"/>
            </a:xfrm>
            <a:prstGeom prst="rect">
              <a:avLst/>
            </a:prstGeom>
          </p:spPr>
        </p:pic>
        <p:pic>
          <p:nvPicPr>
            <p:cNvPr id="40" name="object 40"/>
            <p:cNvPicPr/>
            <p:nvPr/>
          </p:nvPicPr>
          <p:blipFill>
            <a:blip r:embed="rId6" cstate="print"/>
            <a:stretch>
              <a:fillRect/>
            </a:stretch>
          </p:blipFill>
          <p:spPr>
            <a:xfrm>
              <a:off x="2080259" y="643191"/>
              <a:ext cx="245363" cy="251460"/>
            </a:xfrm>
            <a:prstGeom prst="rect">
              <a:avLst/>
            </a:prstGeom>
          </p:spPr>
        </p:pic>
        <p:pic>
          <p:nvPicPr>
            <p:cNvPr id="41" name="object 41"/>
            <p:cNvPicPr/>
            <p:nvPr/>
          </p:nvPicPr>
          <p:blipFill>
            <a:blip r:embed="rId33" cstate="print"/>
            <a:stretch>
              <a:fillRect/>
            </a:stretch>
          </p:blipFill>
          <p:spPr>
            <a:xfrm>
              <a:off x="2197608" y="643191"/>
              <a:ext cx="406908" cy="251460"/>
            </a:xfrm>
            <a:prstGeom prst="rect">
              <a:avLst/>
            </a:prstGeom>
          </p:spPr>
        </p:pic>
        <p:pic>
          <p:nvPicPr>
            <p:cNvPr id="42" name="object 42"/>
            <p:cNvPicPr/>
            <p:nvPr/>
          </p:nvPicPr>
          <p:blipFill>
            <a:blip r:embed="rId9" cstate="print"/>
            <a:stretch>
              <a:fillRect/>
            </a:stretch>
          </p:blipFill>
          <p:spPr>
            <a:xfrm>
              <a:off x="2478024" y="643191"/>
              <a:ext cx="655320" cy="251460"/>
            </a:xfrm>
            <a:prstGeom prst="rect">
              <a:avLst/>
            </a:prstGeom>
          </p:spPr>
        </p:pic>
        <p:pic>
          <p:nvPicPr>
            <p:cNvPr id="43" name="object 43"/>
            <p:cNvPicPr/>
            <p:nvPr/>
          </p:nvPicPr>
          <p:blipFill>
            <a:blip r:embed="rId34" cstate="print"/>
            <a:stretch>
              <a:fillRect/>
            </a:stretch>
          </p:blipFill>
          <p:spPr>
            <a:xfrm>
              <a:off x="3005327" y="643191"/>
              <a:ext cx="434339" cy="251460"/>
            </a:xfrm>
            <a:prstGeom prst="rect">
              <a:avLst/>
            </a:prstGeom>
          </p:spPr>
        </p:pic>
        <p:pic>
          <p:nvPicPr>
            <p:cNvPr id="44" name="object 44"/>
            <p:cNvPicPr/>
            <p:nvPr/>
          </p:nvPicPr>
          <p:blipFill>
            <a:blip r:embed="rId35" cstate="print"/>
            <a:stretch>
              <a:fillRect/>
            </a:stretch>
          </p:blipFill>
          <p:spPr>
            <a:xfrm>
              <a:off x="3313176" y="643191"/>
              <a:ext cx="510539" cy="251460"/>
            </a:xfrm>
            <a:prstGeom prst="rect">
              <a:avLst/>
            </a:prstGeom>
          </p:spPr>
        </p:pic>
        <p:pic>
          <p:nvPicPr>
            <p:cNvPr id="45" name="object 45"/>
            <p:cNvPicPr/>
            <p:nvPr/>
          </p:nvPicPr>
          <p:blipFill>
            <a:blip r:embed="rId36" cstate="print"/>
            <a:stretch>
              <a:fillRect/>
            </a:stretch>
          </p:blipFill>
          <p:spPr>
            <a:xfrm>
              <a:off x="3697224" y="643191"/>
              <a:ext cx="309372" cy="251460"/>
            </a:xfrm>
            <a:prstGeom prst="rect">
              <a:avLst/>
            </a:prstGeom>
          </p:spPr>
        </p:pic>
        <p:pic>
          <p:nvPicPr>
            <p:cNvPr id="46" name="object 46"/>
            <p:cNvPicPr/>
            <p:nvPr/>
          </p:nvPicPr>
          <p:blipFill>
            <a:blip r:embed="rId37" cstate="print"/>
            <a:stretch>
              <a:fillRect/>
            </a:stretch>
          </p:blipFill>
          <p:spPr>
            <a:xfrm>
              <a:off x="3880104" y="643191"/>
              <a:ext cx="350520" cy="251460"/>
            </a:xfrm>
            <a:prstGeom prst="rect">
              <a:avLst/>
            </a:prstGeom>
          </p:spPr>
        </p:pic>
        <p:pic>
          <p:nvPicPr>
            <p:cNvPr id="47" name="object 47"/>
            <p:cNvPicPr/>
            <p:nvPr/>
          </p:nvPicPr>
          <p:blipFill>
            <a:blip r:embed="rId38" cstate="print"/>
            <a:stretch>
              <a:fillRect/>
            </a:stretch>
          </p:blipFill>
          <p:spPr>
            <a:xfrm>
              <a:off x="12192" y="826071"/>
              <a:ext cx="787907" cy="251460"/>
            </a:xfrm>
            <a:prstGeom prst="rect">
              <a:avLst/>
            </a:prstGeom>
          </p:spPr>
        </p:pic>
        <p:pic>
          <p:nvPicPr>
            <p:cNvPr id="48" name="object 48"/>
            <p:cNvPicPr/>
            <p:nvPr/>
          </p:nvPicPr>
          <p:blipFill>
            <a:blip r:embed="rId39" cstate="print"/>
            <a:stretch>
              <a:fillRect/>
            </a:stretch>
          </p:blipFill>
          <p:spPr>
            <a:xfrm>
              <a:off x="647700" y="826071"/>
              <a:ext cx="569976" cy="251460"/>
            </a:xfrm>
            <a:prstGeom prst="rect">
              <a:avLst/>
            </a:prstGeom>
          </p:spPr>
        </p:pic>
        <p:pic>
          <p:nvPicPr>
            <p:cNvPr id="49" name="object 49"/>
            <p:cNvPicPr/>
            <p:nvPr/>
          </p:nvPicPr>
          <p:blipFill>
            <a:blip r:embed="rId40" cstate="print"/>
            <a:stretch>
              <a:fillRect/>
            </a:stretch>
          </p:blipFill>
          <p:spPr>
            <a:xfrm>
              <a:off x="1065276" y="826071"/>
              <a:ext cx="504444" cy="251460"/>
            </a:xfrm>
            <a:prstGeom prst="rect">
              <a:avLst/>
            </a:prstGeom>
          </p:spPr>
        </p:pic>
        <p:pic>
          <p:nvPicPr>
            <p:cNvPr id="50" name="object 50"/>
            <p:cNvPicPr/>
            <p:nvPr/>
          </p:nvPicPr>
          <p:blipFill>
            <a:blip r:embed="rId41" cstate="print"/>
            <a:stretch>
              <a:fillRect/>
            </a:stretch>
          </p:blipFill>
          <p:spPr>
            <a:xfrm>
              <a:off x="1417320" y="826071"/>
              <a:ext cx="434339" cy="251460"/>
            </a:xfrm>
            <a:prstGeom prst="rect">
              <a:avLst/>
            </a:prstGeom>
          </p:spPr>
        </p:pic>
        <p:pic>
          <p:nvPicPr>
            <p:cNvPr id="51" name="object 51"/>
            <p:cNvPicPr/>
            <p:nvPr/>
          </p:nvPicPr>
          <p:blipFill>
            <a:blip r:embed="rId42" cstate="print"/>
            <a:stretch>
              <a:fillRect/>
            </a:stretch>
          </p:blipFill>
          <p:spPr>
            <a:xfrm>
              <a:off x="1699259" y="826071"/>
              <a:ext cx="554736" cy="251460"/>
            </a:xfrm>
            <a:prstGeom prst="rect">
              <a:avLst/>
            </a:prstGeom>
          </p:spPr>
        </p:pic>
        <p:pic>
          <p:nvPicPr>
            <p:cNvPr id="52" name="object 52"/>
            <p:cNvPicPr/>
            <p:nvPr/>
          </p:nvPicPr>
          <p:blipFill>
            <a:blip r:embed="rId43" cstate="print"/>
            <a:stretch>
              <a:fillRect/>
            </a:stretch>
          </p:blipFill>
          <p:spPr>
            <a:xfrm>
              <a:off x="2101596" y="826071"/>
              <a:ext cx="393191" cy="251460"/>
            </a:xfrm>
            <a:prstGeom prst="rect">
              <a:avLst/>
            </a:prstGeom>
          </p:spPr>
        </p:pic>
        <p:pic>
          <p:nvPicPr>
            <p:cNvPr id="53" name="object 53"/>
            <p:cNvPicPr/>
            <p:nvPr/>
          </p:nvPicPr>
          <p:blipFill>
            <a:blip r:embed="rId44" cstate="print"/>
            <a:stretch>
              <a:fillRect/>
            </a:stretch>
          </p:blipFill>
          <p:spPr>
            <a:xfrm>
              <a:off x="2342387" y="826071"/>
              <a:ext cx="714756" cy="251460"/>
            </a:xfrm>
            <a:prstGeom prst="rect">
              <a:avLst/>
            </a:prstGeom>
          </p:spPr>
        </p:pic>
        <p:pic>
          <p:nvPicPr>
            <p:cNvPr id="54" name="object 54"/>
            <p:cNvPicPr/>
            <p:nvPr/>
          </p:nvPicPr>
          <p:blipFill>
            <a:blip r:embed="rId45" cstate="print"/>
            <a:stretch>
              <a:fillRect/>
            </a:stretch>
          </p:blipFill>
          <p:spPr>
            <a:xfrm>
              <a:off x="2904743" y="826071"/>
              <a:ext cx="333755" cy="251460"/>
            </a:xfrm>
            <a:prstGeom prst="rect">
              <a:avLst/>
            </a:prstGeom>
          </p:spPr>
        </p:pic>
        <p:pic>
          <p:nvPicPr>
            <p:cNvPr id="55" name="object 55"/>
            <p:cNvPicPr/>
            <p:nvPr/>
          </p:nvPicPr>
          <p:blipFill>
            <a:blip r:embed="rId43" cstate="print"/>
            <a:stretch>
              <a:fillRect/>
            </a:stretch>
          </p:blipFill>
          <p:spPr>
            <a:xfrm>
              <a:off x="3087624" y="826071"/>
              <a:ext cx="393191" cy="251460"/>
            </a:xfrm>
            <a:prstGeom prst="rect">
              <a:avLst/>
            </a:prstGeom>
          </p:spPr>
        </p:pic>
        <p:pic>
          <p:nvPicPr>
            <p:cNvPr id="56" name="object 56"/>
            <p:cNvPicPr/>
            <p:nvPr/>
          </p:nvPicPr>
          <p:blipFill>
            <a:blip r:embed="rId46" cstate="print"/>
            <a:stretch>
              <a:fillRect/>
            </a:stretch>
          </p:blipFill>
          <p:spPr>
            <a:xfrm>
              <a:off x="3328415" y="826071"/>
              <a:ext cx="594360" cy="251460"/>
            </a:xfrm>
            <a:prstGeom prst="rect">
              <a:avLst/>
            </a:prstGeom>
          </p:spPr>
        </p:pic>
        <p:pic>
          <p:nvPicPr>
            <p:cNvPr id="57" name="object 57"/>
            <p:cNvPicPr/>
            <p:nvPr/>
          </p:nvPicPr>
          <p:blipFill>
            <a:blip r:embed="rId47" cstate="print"/>
            <a:stretch>
              <a:fillRect/>
            </a:stretch>
          </p:blipFill>
          <p:spPr>
            <a:xfrm>
              <a:off x="3715512" y="826071"/>
              <a:ext cx="246887" cy="251460"/>
            </a:xfrm>
            <a:prstGeom prst="rect">
              <a:avLst/>
            </a:prstGeom>
          </p:spPr>
        </p:pic>
        <p:pic>
          <p:nvPicPr>
            <p:cNvPr id="58" name="object 58"/>
            <p:cNvPicPr/>
            <p:nvPr/>
          </p:nvPicPr>
          <p:blipFill>
            <a:blip r:embed="rId48" cstate="print"/>
            <a:stretch>
              <a:fillRect/>
            </a:stretch>
          </p:blipFill>
          <p:spPr>
            <a:xfrm>
              <a:off x="3810000" y="826071"/>
              <a:ext cx="420624" cy="251460"/>
            </a:xfrm>
            <a:prstGeom prst="rect">
              <a:avLst/>
            </a:prstGeom>
          </p:spPr>
        </p:pic>
        <p:pic>
          <p:nvPicPr>
            <p:cNvPr id="59" name="object 59"/>
            <p:cNvPicPr/>
            <p:nvPr/>
          </p:nvPicPr>
          <p:blipFill>
            <a:blip r:embed="rId49" cstate="print"/>
            <a:stretch>
              <a:fillRect/>
            </a:stretch>
          </p:blipFill>
          <p:spPr>
            <a:xfrm>
              <a:off x="12192" y="1008951"/>
              <a:ext cx="472440" cy="251460"/>
            </a:xfrm>
            <a:prstGeom prst="rect">
              <a:avLst/>
            </a:prstGeom>
          </p:spPr>
        </p:pic>
        <p:pic>
          <p:nvPicPr>
            <p:cNvPr id="60" name="object 60"/>
            <p:cNvPicPr/>
            <p:nvPr/>
          </p:nvPicPr>
          <p:blipFill>
            <a:blip r:embed="rId50" cstate="print"/>
            <a:stretch>
              <a:fillRect/>
            </a:stretch>
          </p:blipFill>
          <p:spPr>
            <a:xfrm>
              <a:off x="336804" y="1008951"/>
              <a:ext cx="541020" cy="251460"/>
            </a:xfrm>
            <a:prstGeom prst="rect">
              <a:avLst/>
            </a:prstGeom>
          </p:spPr>
        </p:pic>
        <p:pic>
          <p:nvPicPr>
            <p:cNvPr id="61" name="object 61"/>
            <p:cNvPicPr/>
            <p:nvPr/>
          </p:nvPicPr>
          <p:blipFill>
            <a:blip r:embed="rId43" cstate="print"/>
            <a:stretch>
              <a:fillRect/>
            </a:stretch>
          </p:blipFill>
          <p:spPr>
            <a:xfrm>
              <a:off x="729996" y="1008951"/>
              <a:ext cx="393192" cy="251460"/>
            </a:xfrm>
            <a:prstGeom prst="rect">
              <a:avLst/>
            </a:prstGeom>
          </p:spPr>
        </p:pic>
        <p:pic>
          <p:nvPicPr>
            <p:cNvPr id="62" name="object 62"/>
            <p:cNvPicPr/>
            <p:nvPr/>
          </p:nvPicPr>
          <p:blipFill>
            <a:blip r:embed="rId51" cstate="print"/>
            <a:stretch>
              <a:fillRect/>
            </a:stretch>
          </p:blipFill>
          <p:spPr>
            <a:xfrm>
              <a:off x="975359" y="1008951"/>
              <a:ext cx="394715" cy="251460"/>
            </a:xfrm>
            <a:prstGeom prst="rect">
              <a:avLst/>
            </a:prstGeom>
          </p:spPr>
        </p:pic>
        <p:pic>
          <p:nvPicPr>
            <p:cNvPr id="63" name="object 63"/>
            <p:cNvPicPr/>
            <p:nvPr/>
          </p:nvPicPr>
          <p:blipFill>
            <a:blip r:embed="rId52" cstate="print"/>
            <a:stretch>
              <a:fillRect/>
            </a:stretch>
          </p:blipFill>
          <p:spPr>
            <a:xfrm>
              <a:off x="1222248" y="1008951"/>
              <a:ext cx="688848" cy="251460"/>
            </a:xfrm>
            <a:prstGeom prst="rect">
              <a:avLst/>
            </a:prstGeom>
          </p:spPr>
        </p:pic>
        <p:pic>
          <p:nvPicPr>
            <p:cNvPr id="64" name="object 64"/>
            <p:cNvPicPr/>
            <p:nvPr/>
          </p:nvPicPr>
          <p:blipFill>
            <a:blip r:embed="rId53" cstate="print"/>
            <a:stretch>
              <a:fillRect/>
            </a:stretch>
          </p:blipFill>
          <p:spPr>
            <a:xfrm>
              <a:off x="1763268" y="1008951"/>
              <a:ext cx="486155" cy="251460"/>
            </a:xfrm>
            <a:prstGeom prst="rect">
              <a:avLst/>
            </a:prstGeom>
          </p:spPr>
        </p:pic>
        <p:pic>
          <p:nvPicPr>
            <p:cNvPr id="65" name="object 65"/>
            <p:cNvPicPr/>
            <p:nvPr/>
          </p:nvPicPr>
          <p:blipFill>
            <a:blip r:embed="rId43" cstate="print"/>
            <a:stretch>
              <a:fillRect/>
            </a:stretch>
          </p:blipFill>
          <p:spPr>
            <a:xfrm>
              <a:off x="2101596" y="1008951"/>
              <a:ext cx="393191" cy="251460"/>
            </a:xfrm>
            <a:prstGeom prst="rect">
              <a:avLst/>
            </a:prstGeom>
          </p:spPr>
        </p:pic>
        <p:pic>
          <p:nvPicPr>
            <p:cNvPr id="66" name="object 66"/>
            <p:cNvPicPr/>
            <p:nvPr/>
          </p:nvPicPr>
          <p:blipFill>
            <a:blip r:embed="rId40" cstate="print"/>
            <a:stretch>
              <a:fillRect/>
            </a:stretch>
          </p:blipFill>
          <p:spPr>
            <a:xfrm>
              <a:off x="2346959" y="1008951"/>
              <a:ext cx="504443" cy="251460"/>
            </a:xfrm>
            <a:prstGeom prst="rect">
              <a:avLst/>
            </a:prstGeom>
          </p:spPr>
        </p:pic>
        <p:pic>
          <p:nvPicPr>
            <p:cNvPr id="67" name="object 67"/>
            <p:cNvPicPr/>
            <p:nvPr/>
          </p:nvPicPr>
          <p:blipFill>
            <a:blip r:embed="rId54" cstate="print"/>
            <a:stretch>
              <a:fillRect/>
            </a:stretch>
          </p:blipFill>
          <p:spPr>
            <a:xfrm>
              <a:off x="2703576" y="1008951"/>
              <a:ext cx="800100" cy="251460"/>
            </a:xfrm>
            <a:prstGeom prst="rect">
              <a:avLst/>
            </a:prstGeom>
          </p:spPr>
        </p:pic>
        <p:pic>
          <p:nvPicPr>
            <p:cNvPr id="68" name="object 68"/>
            <p:cNvPicPr/>
            <p:nvPr/>
          </p:nvPicPr>
          <p:blipFill>
            <a:blip r:embed="rId55" cstate="print"/>
            <a:stretch>
              <a:fillRect/>
            </a:stretch>
          </p:blipFill>
          <p:spPr>
            <a:xfrm>
              <a:off x="3355848" y="1008951"/>
              <a:ext cx="426720" cy="251460"/>
            </a:xfrm>
            <a:prstGeom prst="rect">
              <a:avLst/>
            </a:prstGeom>
          </p:spPr>
        </p:pic>
        <p:pic>
          <p:nvPicPr>
            <p:cNvPr id="69" name="object 69"/>
            <p:cNvPicPr/>
            <p:nvPr/>
          </p:nvPicPr>
          <p:blipFill>
            <a:blip r:embed="rId56" cstate="print"/>
            <a:stretch>
              <a:fillRect/>
            </a:stretch>
          </p:blipFill>
          <p:spPr>
            <a:xfrm>
              <a:off x="3634739" y="1008951"/>
              <a:ext cx="595884" cy="251460"/>
            </a:xfrm>
            <a:prstGeom prst="rect">
              <a:avLst/>
            </a:prstGeom>
          </p:spPr>
        </p:pic>
        <p:pic>
          <p:nvPicPr>
            <p:cNvPr id="70" name="object 70"/>
            <p:cNvPicPr/>
            <p:nvPr/>
          </p:nvPicPr>
          <p:blipFill>
            <a:blip r:embed="rId57" cstate="print"/>
            <a:stretch>
              <a:fillRect/>
            </a:stretch>
          </p:blipFill>
          <p:spPr>
            <a:xfrm>
              <a:off x="12192" y="1191831"/>
              <a:ext cx="380999" cy="251460"/>
            </a:xfrm>
            <a:prstGeom prst="rect">
              <a:avLst/>
            </a:prstGeom>
          </p:spPr>
        </p:pic>
        <p:pic>
          <p:nvPicPr>
            <p:cNvPr id="71" name="object 71"/>
            <p:cNvPicPr/>
            <p:nvPr/>
          </p:nvPicPr>
          <p:blipFill>
            <a:blip r:embed="rId58" cstate="print"/>
            <a:stretch>
              <a:fillRect/>
            </a:stretch>
          </p:blipFill>
          <p:spPr>
            <a:xfrm>
              <a:off x="222504" y="1191831"/>
              <a:ext cx="460247" cy="251460"/>
            </a:xfrm>
            <a:prstGeom prst="rect">
              <a:avLst/>
            </a:prstGeom>
          </p:spPr>
        </p:pic>
        <p:pic>
          <p:nvPicPr>
            <p:cNvPr id="72" name="object 72"/>
            <p:cNvPicPr/>
            <p:nvPr/>
          </p:nvPicPr>
          <p:blipFill>
            <a:blip r:embed="rId14" cstate="print"/>
            <a:stretch>
              <a:fillRect/>
            </a:stretch>
          </p:blipFill>
          <p:spPr>
            <a:xfrm>
              <a:off x="513588" y="1191831"/>
              <a:ext cx="326136" cy="251460"/>
            </a:xfrm>
            <a:prstGeom prst="rect">
              <a:avLst/>
            </a:prstGeom>
          </p:spPr>
        </p:pic>
        <p:pic>
          <p:nvPicPr>
            <p:cNvPr id="73" name="object 73"/>
            <p:cNvPicPr/>
            <p:nvPr/>
          </p:nvPicPr>
          <p:blipFill>
            <a:blip r:embed="rId59" cstate="print"/>
            <a:stretch>
              <a:fillRect/>
            </a:stretch>
          </p:blipFill>
          <p:spPr>
            <a:xfrm>
              <a:off x="670560" y="1191831"/>
              <a:ext cx="350519" cy="251460"/>
            </a:xfrm>
            <a:prstGeom prst="rect">
              <a:avLst/>
            </a:prstGeom>
          </p:spPr>
        </p:pic>
        <p:pic>
          <p:nvPicPr>
            <p:cNvPr id="74" name="object 74"/>
            <p:cNvPicPr/>
            <p:nvPr/>
          </p:nvPicPr>
          <p:blipFill>
            <a:blip r:embed="rId60" cstate="print"/>
            <a:stretch>
              <a:fillRect/>
            </a:stretch>
          </p:blipFill>
          <p:spPr>
            <a:xfrm>
              <a:off x="851916" y="1191831"/>
              <a:ext cx="638556" cy="251460"/>
            </a:xfrm>
            <a:prstGeom prst="rect">
              <a:avLst/>
            </a:prstGeom>
          </p:spPr>
        </p:pic>
        <p:pic>
          <p:nvPicPr>
            <p:cNvPr id="75" name="object 75"/>
            <p:cNvPicPr/>
            <p:nvPr/>
          </p:nvPicPr>
          <p:blipFill>
            <a:blip r:embed="rId14" cstate="print"/>
            <a:stretch>
              <a:fillRect/>
            </a:stretch>
          </p:blipFill>
          <p:spPr>
            <a:xfrm>
              <a:off x="1321308" y="1191831"/>
              <a:ext cx="326136" cy="251460"/>
            </a:xfrm>
            <a:prstGeom prst="rect">
              <a:avLst/>
            </a:prstGeom>
          </p:spPr>
        </p:pic>
        <p:pic>
          <p:nvPicPr>
            <p:cNvPr id="76" name="object 76"/>
            <p:cNvPicPr/>
            <p:nvPr/>
          </p:nvPicPr>
          <p:blipFill>
            <a:blip r:embed="rId61" cstate="print"/>
            <a:stretch>
              <a:fillRect/>
            </a:stretch>
          </p:blipFill>
          <p:spPr>
            <a:xfrm>
              <a:off x="1476756" y="1191831"/>
              <a:ext cx="292607" cy="251460"/>
            </a:xfrm>
            <a:prstGeom prst="rect">
              <a:avLst/>
            </a:prstGeom>
          </p:spPr>
        </p:pic>
        <p:pic>
          <p:nvPicPr>
            <p:cNvPr id="77" name="object 77"/>
            <p:cNvPicPr/>
            <p:nvPr/>
          </p:nvPicPr>
          <p:blipFill>
            <a:blip r:embed="rId6" cstate="print"/>
            <a:stretch>
              <a:fillRect/>
            </a:stretch>
          </p:blipFill>
          <p:spPr>
            <a:xfrm>
              <a:off x="1562100" y="1191831"/>
              <a:ext cx="245363" cy="251460"/>
            </a:xfrm>
            <a:prstGeom prst="rect">
              <a:avLst/>
            </a:prstGeom>
          </p:spPr>
        </p:pic>
      </p:grpSp>
      <p:sp>
        <p:nvSpPr>
          <p:cNvPr id="78" name="object 78"/>
          <p:cNvSpPr txBox="1"/>
          <p:nvPr/>
        </p:nvSpPr>
        <p:spPr>
          <a:xfrm>
            <a:off x="83566" y="310451"/>
            <a:ext cx="4050029" cy="1123315"/>
          </a:xfrm>
          <a:prstGeom prst="rect">
            <a:avLst/>
          </a:prstGeom>
        </p:spPr>
        <p:txBody>
          <a:bodyPr vert="horz" wrap="square" lIns="0" tIns="12700" rIns="0" bIns="0" rtlCol="0">
            <a:spAutoFit/>
          </a:bodyPr>
          <a:lstStyle/>
          <a:p>
            <a:pPr marL="12700" marR="5080" algn="just">
              <a:lnSpc>
                <a:spcPct val="100000"/>
              </a:lnSpc>
              <a:spcBef>
                <a:spcPts val="100"/>
              </a:spcBef>
            </a:pPr>
            <a:r>
              <a:rPr sz="1200" spc="-5" dirty="0">
                <a:latin typeface="Times New Roman"/>
                <a:cs typeface="Times New Roman"/>
              </a:rPr>
              <a:t>Continuing </a:t>
            </a:r>
            <a:r>
              <a:rPr sz="1200" dirty="0">
                <a:latin typeface="Times New Roman"/>
                <a:cs typeface="Times New Roman"/>
              </a:rPr>
              <a:t>with </a:t>
            </a:r>
            <a:r>
              <a:rPr sz="1200" spc="-5" dirty="0">
                <a:latin typeface="Times New Roman"/>
                <a:cs typeface="Times New Roman"/>
              </a:rPr>
              <a:t>Example </a:t>
            </a:r>
            <a:r>
              <a:rPr sz="1200" dirty="0">
                <a:latin typeface="Times New Roman"/>
                <a:cs typeface="Times New Roman"/>
              </a:rPr>
              <a:t>12.8, </a:t>
            </a:r>
            <a:r>
              <a:rPr sz="1200" spc="-5" dirty="0">
                <a:latin typeface="Times New Roman"/>
                <a:cs typeface="Times New Roman"/>
              </a:rPr>
              <a:t>assume </a:t>
            </a:r>
            <a:r>
              <a:rPr sz="1200" dirty="0">
                <a:latin typeface="Times New Roman"/>
                <a:cs typeface="Times New Roman"/>
              </a:rPr>
              <a:t>that the tutor </a:t>
            </a:r>
            <a:r>
              <a:rPr sz="1200" spc="-5" dirty="0">
                <a:latin typeface="Times New Roman"/>
                <a:cs typeface="Times New Roman"/>
              </a:rPr>
              <a:t>wants </a:t>
            </a:r>
            <a:r>
              <a:rPr sz="1200" dirty="0">
                <a:latin typeface="Times New Roman"/>
                <a:cs typeface="Times New Roman"/>
              </a:rPr>
              <a:t>to  </a:t>
            </a:r>
            <a:r>
              <a:rPr sz="1200" b="1" u="sng" spc="-5" dirty="0">
                <a:uFill>
                  <a:solidFill>
                    <a:srgbClr val="000000"/>
                  </a:solidFill>
                </a:uFill>
                <a:latin typeface="Times New Roman"/>
                <a:cs typeface="Times New Roman"/>
              </a:rPr>
              <a:t>print the </a:t>
            </a:r>
            <a:r>
              <a:rPr sz="1200" b="1" u="sng" spc="-10" dirty="0">
                <a:uFill>
                  <a:solidFill>
                    <a:srgbClr val="000000"/>
                  </a:solidFill>
                </a:uFill>
                <a:latin typeface="Times New Roman"/>
                <a:cs typeface="Times New Roman"/>
              </a:rPr>
              <a:t>record </a:t>
            </a:r>
            <a:r>
              <a:rPr sz="1200" b="1" u="sng" dirty="0">
                <a:uFill>
                  <a:solidFill>
                    <a:srgbClr val="000000"/>
                  </a:solidFill>
                </a:uFill>
                <a:latin typeface="Times New Roman"/>
                <a:cs typeface="Times New Roman"/>
              </a:rPr>
              <a:t>of all </a:t>
            </a:r>
            <a:r>
              <a:rPr sz="1200" b="1" u="sng" spc="-5" dirty="0">
                <a:uFill>
                  <a:solidFill>
                    <a:srgbClr val="000000"/>
                  </a:solidFill>
                </a:uFill>
                <a:latin typeface="Times New Roman"/>
                <a:cs typeface="Times New Roman"/>
              </a:rPr>
              <a:t>students </a:t>
            </a:r>
            <a:r>
              <a:rPr sz="1200" b="1" u="sng" dirty="0">
                <a:uFill>
                  <a:solidFill>
                    <a:srgbClr val="000000"/>
                  </a:solidFill>
                </a:uFill>
                <a:latin typeface="Times New Roman"/>
                <a:cs typeface="Times New Roman"/>
              </a:rPr>
              <a:t>at </a:t>
            </a:r>
            <a:r>
              <a:rPr sz="1200" b="1" u="sng" spc="-5" dirty="0">
                <a:uFill>
                  <a:solidFill>
                    <a:srgbClr val="000000"/>
                  </a:solidFill>
                </a:uFill>
                <a:latin typeface="Times New Roman"/>
                <a:cs typeface="Times New Roman"/>
              </a:rPr>
              <a:t>the end </a:t>
            </a:r>
            <a:r>
              <a:rPr sz="1200" b="1" u="sng" spc="5" dirty="0">
                <a:uFill>
                  <a:solidFill>
                    <a:srgbClr val="000000"/>
                  </a:solidFill>
                </a:uFill>
                <a:latin typeface="Times New Roman"/>
                <a:cs typeface="Times New Roman"/>
              </a:rPr>
              <a:t>of </a:t>
            </a:r>
            <a:r>
              <a:rPr sz="1200" b="1" u="sng" spc="-5" dirty="0">
                <a:uFill>
                  <a:solidFill>
                    <a:srgbClr val="000000"/>
                  </a:solidFill>
                </a:uFill>
                <a:latin typeface="Times New Roman"/>
                <a:cs typeface="Times New Roman"/>
              </a:rPr>
              <a:t>the semester</a:t>
            </a:r>
            <a:r>
              <a:rPr sz="1200" spc="-5" dirty="0">
                <a:latin typeface="Times New Roman"/>
                <a:cs typeface="Times New Roman"/>
              </a:rPr>
              <a:t>.  </a:t>
            </a:r>
            <a:r>
              <a:rPr sz="1200" dirty="0">
                <a:latin typeface="Times New Roman"/>
                <a:cs typeface="Times New Roman"/>
              </a:rPr>
              <a:t>Algorithm </a:t>
            </a:r>
            <a:r>
              <a:rPr sz="1200" spc="-5" dirty="0">
                <a:latin typeface="Times New Roman"/>
                <a:cs typeface="Times New Roman"/>
              </a:rPr>
              <a:t>12.5 </a:t>
            </a:r>
            <a:r>
              <a:rPr sz="1200" spc="-10" dirty="0">
                <a:latin typeface="Times New Roman"/>
                <a:cs typeface="Times New Roman"/>
              </a:rPr>
              <a:t>can </a:t>
            </a:r>
            <a:r>
              <a:rPr sz="1200" spc="-5" dirty="0">
                <a:latin typeface="Times New Roman"/>
                <a:cs typeface="Times New Roman"/>
              </a:rPr>
              <a:t>do </a:t>
            </a:r>
            <a:r>
              <a:rPr sz="1200" dirty="0">
                <a:latin typeface="Times New Roman"/>
                <a:cs typeface="Times New Roman"/>
              </a:rPr>
              <a:t>this </a:t>
            </a:r>
            <a:r>
              <a:rPr sz="1200" spc="-5" dirty="0">
                <a:latin typeface="Times New Roman"/>
                <a:cs typeface="Times New Roman"/>
              </a:rPr>
              <a:t>job. </a:t>
            </a:r>
            <a:r>
              <a:rPr sz="1200" spc="-50" dirty="0">
                <a:latin typeface="Times New Roman"/>
                <a:cs typeface="Times New Roman"/>
              </a:rPr>
              <a:t>We </a:t>
            </a:r>
            <a:r>
              <a:rPr sz="1200" spc="-5" dirty="0">
                <a:latin typeface="Times New Roman"/>
                <a:cs typeface="Times New Roman"/>
              </a:rPr>
              <a:t>assume </a:t>
            </a:r>
            <a:r>
              <a:rPr sz="1200" spc="-10" dirty="0">
                <a:latin typeface="Times New Roman"/>
                <a:cs typeface="Times New Roman"/>
              </a:rPr>
              <a:t>that </a:t>
            </a:r>
            <a:r>
              <a:rPr sz="1200" spc="-5" dirty="0">
                <a:latin typeface="Times New Roman"/>
                <a:cs typeface="Times New Roman"/>
              </a:rPr>
              <a:t>there </a:t>
            </a:r>
            <a:r>
              <a:rPr sz="1200" dirty="0">
                <a:latin typeface="Times New Roman"/>
                <a:cs typeface="Times New Roman"/>
              </a:rPr>
              <a:t>is </a:t>
            </a:r>
            <a:r>
              <a:rPr sz="1200" spc="-10" dirty="0">
                <a:latin typeface="Times New Roman"/>
                <a:cs typeface="Times New Roman"/>
              </a:rPr>
              <a:t>an  </a:t>
            </a:r>
            <a:r>
              <a:rPr sz="1200" spc="-5" dirty="0">
                <a:latin typeface="Times New Roman"/>
                <a:cs typeface="Times New Roman"/>
              </a:rPr>
              <a:t>algorithm called </a:t>
            </a:r>
            <a:r>
              <a:rPr sz="1200" dirty="0">
                <a:latin typeface="Times New Roman"/>
                <a:cs typeface="Times New Roman"/>
              </a:rPr>
              <a:t>Print </a:t>
            </a:r>
            <a:r>
              <a:rPr sz="1200" spc="-5" dirty="0">
                <a:latin typeface="Times New Roman"/>
                <a:cs typeface="Times New Roman"/>
              </a:rPr>
              <a:t>that prints </a:t>
            </a:r>
            <a:r>
              <a:rPr sz="1200" dirty="0">
                <a:latin typeface="Times New Roman"/>
                <a:cs typeface="Times New Roman"/>
              </a:rPr>
              <a:t>the </a:t>
            </a:r>
            <a:r>
              <a:rPr sz="1200" spc="-5" dirty="0">
                <a:latin typeface="Times New Roman"/>
                <a:cs typeface="Times New Roman"/>
              </a:rPr>
              <a:t>contents </a:t>
            </a:r>
            <a:r>
              <a:rPr sz="1200" dirty="0">
                <a:latin typeface="Times New Roman"/>
                <a:cs typeface="Times New Roman"/>
              </a:rPr>
              <a:t>of the </a:t>
            </a:r>
            <a:r>
              <a:rPr sz="1200" spc="-5" dirty="0">
                <a:latin typeface="Times New Roman"/>
                <a:cs typeface="Times New Roman"/>
              </a:rPr>
              <a:t>record. For  each node, </a:t>
            </a:r>
            <a:r>
              <a:rPr sz="1200" dirty="0">
                <a:latin typeface="Times New Roman"/>
                <a:cs typeface="Times New Roman"/>
              </a:rPr>
              <a:t>the list </a:t>
            </a:r>
            <a:r>
              <a:rPr sz="1200" spc="-5" dirty="0">
                <a:latin typeface="Times New Roman"/>
                <a:cs typeface="Times New Roman"/>
              </a:rPr>
              <a:t>traverse calls </a:t>
            </a:r>
            <a:r>
              <a:rPr sz="1200" dirty="0">
                <a:latin typeface="Times New Roman"/>
                <a:cs typeface="Times New Roman"/>
              </a:rPr>
              <a:t>the Print </a:t>
            </a:r>
            <a:r>
              <a:rPr sz="1200" spc="-5" dirty="0">
                <a:latin typeface="Times New Roman"/>
                <a:cs typeface="Times New Roman"/>
              </a:rPr>
              <a:t>algorithm and passes  </a:t>
            </a:r>
            <a:r>
              <a:rPr sz="1200" dirty="0">
                <a:latin typeface="Times New Roman"/>
                <a:cs typeface="Times New Roman"/>
              </a:rPr>
              <a:t>the </a:t>
            </a:r>
            <a:r>
              <a:rPr sz="1200" spc="-5" dirty="0">
                <a:latin typeface="Times New Roman"/>
                <a:cs typeface="Times New Roman"/>
              </a:rPr>
              <a:t>data </a:t>
            </a:r>
            <a:r>
              <a:rPr sz="1200" dirty="0">
                <a:latin typeface="Times New Roman"/>
                <a:cs typeface="Times New Roman"/>
              </a:rPr>
              <a:t>to be </a:t>
            </a:r>
            <a:r>
              <a:rPr sz="1200" spc="-5" dirty="0">
                <a:latin typeface="Times New Roman"/>
                <a:cs typeface="Times New Roman"/>
              </a:rPr>
              <a:t>printed </a:t>
            </a:r>
            <a:r>
              <a:rPr sz="1200" dirty="0">
                <a:latin typeface="Times New Roman"/>
                <a:cs typeface="Times New Roman"/>
              </a:rPr>
              <a:t>to</a:t>
            </a:r>
            <a:r>
              <a:rPr sz="1200" spc="-40" dirty="0">
                <a:latin typeface="Times New Roman"/>
                <a:cs typeface="Times New Roman"/>
              </a:rPr>
              <a:t> </a:t>
            </a:r>
            <a:r>
              <a:rPr sz="1200" dirty="0">
                <a:latin typeface="Times New Roman"/>
                <a:cs typeface="Times New Roman"/>
              </a:rPr>
              <a:t>it.</a:t>
            </a:r>
            <a:endParaRPr sz="1200">
              <a:latin typeface="Times New Roman"/>
              <a:cs typeface="Times New Roman"/>
            </a:endParaRPr>
          </a:p>
        </p:txBody>
      </p:sp>
      <p:grpSp>
        <p:nvGrpSpPr>
          <p:cNvPr id="79" name="object 79"/>
          <p:cNvGrpSpPr/>
          <p:nvPr/>
        </p:nvGrpSpPr>
        <p:grpSpPr>
          <a:xfrm>
            <a:off x="304" y="0"/>
            <a:ext cx="4596130" cy="3452495"/>
            <a:chOff x="304" y="0"/>
            <a:chExt cx="4596130" cy="3452495"/>
          </a:xfrm>
        </p:grpSpPr>
        <p:pic>
          <p:nvPicPr>
            <p:cNvPr id="80" name="object 80"/>
            <p:cNvPicPr/>
            <p:nvPr/>
          </p:nvPicPr>
          <p:blipFill>
            <a:blip r:embed="rId62" cstate="print"/>
            <a:stretch>
              <a:fillRect/>
            </a:stretch>
          </p:blipFill>
          <p:spPr>
            <a:xfrm>
              <a:off x="202692" y="1447861"/>
              <a:ext cx="4005114" cy="1981202"/>
            </a:xfrm>
            <a:prstGeom prst="rect">
              <a:avLst/>
            </a:prstGeom>
          </p:spPr>
        </p:pic>
        <p:sp>
          <p:nvSpPr>
            <p:cNvPr id="81" name="object 81"/>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12.51</a:t>
            </a:r>
            <a:endParaRPr sz="600">
              <a:latin typeface="Arial"/>
              <a:cs typeface="Arial"/>
            </a:endParaRPr>
          </a:p>
        </p:txBody>
      </p:sp>
      <p:sp>
        <p:nvSpPr>
          <p:cNvPr id="3" name="object 3"/>
          <p:cNvSpPr txBox="1"/>
          <p:nvPr/>
        </p:nvSpPr>
        <p:spPr>
          <a:xfrm>
            <a:off x="45466" y="0"/>
            <a:ext cx="4391660" cy="1599565"/>
          </a:xfrm>
          <a:prstGeom prst="rect">
            <a:avLst/>
          </a:prstGeom>
        </p:spPr>
        <p:txBody>
          <a:bodyPr vert="horz" wrap="square" lIns="0" tIns="38735" rIns="0" bIns="0" rtlCol="0">
            <a:spAutoFit/>
          </a:bodyPr>
          <a:lstStyle/>
          <a:p>
            <a:pPr marL="12700" algn="just">
              <a:lnSpc>
                <a:spcPct val="100000"/>
              </a:lnSpc>
              <a:spcBef>
                <a:spcPts val="305"/>
              </a:spcBef>
            </a:pPr>
            <a:r>
              <a:rPr sz="1600" b="1" spc="-5" dirty="0">
                <a:solidFill>
                  <a:srgbClr val="FF0000"/>
                </a:solidFill>
                <a:latin typeface="Times New Roman"/>
                <a:cs typeface="Times New Roman"/>
              </a:rPr>
              <a:t>General linear list </a:t>
            </a:r>
            <a:r>
              <a:rPr sz="1600" b="1" spc="-10" dirty="0">
                <a:solidFill>
                  <a:srgbClr val="FF0000"/>
                </a:solidFill>
                <a:latin typeface="Times New Roman"/>
                <a:cs typeface="Times New Roman"/>
              </a:rPr>
              <a:t>implementation</a:t>
            </a:r>
            <a:endParaRPr sz="1600">
              <a:latin typeface="Times New Roman"/>
              <a:cs typeface="Times New Roman"/>
            </a:endParaRPr>
          </a:p>
          <a:p>
            <a:pPr marL="12700" marR="5080" algn="just">
              <a:lnSpc>
                <a:spcPct val="100000"/>
              </a:lnSpc>
              <a:spcBef>
                <a:spcPts val="190"/>
              </a:spcBef>
            </a:pPr>
            <a:r>
              <a:rPr sz="1400" spc="-5" dirty="0">
                <a:latin typeface="Times New Roman"/>
                <a:cs typeface="Times New Roman"/>
              </a:rPr>
              <a:t>At the ADT level, we use the list </a:t>
            </a:r>
            <a:r>
              <a:rPr sz="1400" spc="-10" dirty="0">
                <a:latin typeface="Times New Roman"/>
                <a:cs typeface="Times New Roman"/>
              </a:rPr>
              <a:t>and its six </a:t>
            </a:r>
            <a:r>
              <a:rPr sz="1400" spc="-5" dirty="0">
                <a:latin typeface="Times New Roman"/>
                <a:cs typeface="Times New Roman"/>
              </a:rPr>
              <a:t>operations but </a:t>
            </a:r>
            <a:r>
              <a:rPr sz="1400" spc="-15" dirty="0">
                <a:latin typeface="Times New Roman"/>
                <a:cs typeface="Times New Roman"/>
              </a:rPr>
              <a:t>at  </a:t>
            </a:r>
            <a:r>
              <a:rPr sz="1400" spc="-5" dirty="0">
                <a:latin typeface="Times New Roman"/>
                <a:cs typeface="Times New Roman"/>
              </a:rPr>
              <a:t>the implementation level we need to choose </a:t>
            </a:r>
            <a:r>
              <a:rPr sz="1400" dirty="0">
                <a:latin typeface="Times New Roman"/>
                <a:cs typeface="Times New Roman"/>
              </a:rPr>
              <a:t>a </a:t>
            </a:r>
            <a:r>
              <a:rPr sz="1400" spc="-5" dirty="0">
                <a:latin typeface="Times New Roman"/>
                <a:cs typeface="Times New Roman"/>
              </a:rPr>
              <a:t>data structure  </a:t>
            </a:r>
            <a:r>
              <a:rPr sz="1400" dirty="0">
                <a:latin typeface="Times New Roman"/>
                <a:cs typeface="Times New Roman"/>
              </a:rPr>
              <a:t>to </a:t>
            </a:r>
            <a:r>
              <a:rPr sz="1400" spc="-5" dirty="0">
                <a:latin typeface="Times New Roman"/>
                <a:cs typeface="Times New Roman"/>
              </a:rPr>
              <a:t>implement </a:t>
            </a:r>
            <a:r>
              <a:rPr sz="1400" dirty="0">
                <a:latin typeface="Times New Roman"/>
                <a:cs typeface="Times New Roman"/>
              </a:rPr>
              <a:t>it. </a:t>
            </a:r>
            <a:r>
              <a:rPr sz="1400" b="1" u="sng" dirty="0">
                <a:uFill>
                  <a:solidFill>
                    <a:srgbClr val="000000"/>
                  </a:solidFill>
                </a:uFill>
                <a:latin typeface="Times New Roman"/>
                <a:cs typeface="Times New Roman"/>
              </a:rPr>
              <a:t>A </a:t>
            </a:r>
            <a:r>
              <a:rPr sz="1400" b="1" u="sng" spc="-5" dirty="0">
                <a:uFill>
                  <a:solidFill>
                    <a:srgbClr val="000000"/>
                  </a:solidFill>
                </a:uFill>
                <a:latin typeface="Times New Roman"/>
                <a:cs typeface="Times New Roman"/>
              </a:rPr>
              <a:t>general list ADT </a:t>
            </a:r>
            <a:r>
              <a:rPr sz="1400" b="1" u="sng" dirty="0">
                <a:uFill>
                  <a:solidFill>
                    <a:srgbClr val="000000"/>
                  </a:solidFill>
                </a:uFill>
                <a:latin typeface="Times New Roman"/>
                <a:cs typeface="Times New Roman"/>
              </a:rPr>
              <a:t>can </a:t>
            </a:r>
            <a:r>
              <a:rPr sz="1400" b="1" u="sng" spc="-5" dirty="0">
                <a:uFill>
                  <a:solidFill>
                    <a:srgbClr val="000000"/>
                  </a:solidFill>
                </a:uFill>
                <a:latin typeface="Times New Roman"/>
                <a:cs typeface="Times New Roman"/>
              </a:rPr>
              <a:t>be implemented </a:t>
            </a:r>
            <a:r>
              <a:rPr sz="1400" b="1" spc="-5" dirty="0">
                <a:latin typeface="Times New Roman"/>
                <a:cs typeface="Times New Roman"/>
              </a:rPr>
              <a:t> </a:t>
            </a:r>
            <a:r>
              <a:rPr sz="1400" b="1" u="sng" spc="-5" dirty="0">
                <a:uFill>
                  <a:solidFill>
                    <a:srgbClr val="000000"/>
                  </a:solidFill>
                </a:uFill>
                <a:latin typeface="Times New Roman"/>
                <a:cs typeface="Times New Roman"/>
              </a:rPr>
              <a:t>using either </a:t>
            </a:r>
            <a:r>
              <a:rPr sz="1400" b="1" u="sng" dirty="0">
                <a:uFill>
                  <a:solidFill>
                    <a:srgbClr val="000000"/>
                  </a:solidFill>
                </a:uFill>
                <a:latin typeface="Times New Roman"/>
                <a:cs typeface="Times New Roman"/>
              </a:rPr>
              <a:t>an </a:t>
            </a:r>
            <a:r>
              <a:rPr sz="1400" b="1" u="sng" spc="-10" dirty="0">
                <a:uFill>
                  <a:solidFill>
                    <a:srgbClr val="000000"/>
                  </a:solidFill>
                </a:uFill>
                <a:latin typeface="Times New Roman"/>
                <a:cs typeface="Times New Roman"/>
              </a:rPr>
              <a:t>array </a:t>
            </a:r>
            <a:r>
              <a:rPr sz="1400" b="1" u="sng" spc="-5" dirty="0">
                <a:uFill>
                  <a:solidFill>
                    <a:srgbClr val="000000"/>
                  </a:solidFill>
                </a:uFill>
                <a:latin typeface="Times New Roman"/>
                <a:cs typeface="Times New Roman"/>
              </a:rPr>
              <a:t>or </a:t>
            </a:r>
            <a:r>
              <a:rPr sz="1400" b="1" u="sng" dirty="0">
                <a:uFill>
                  <a:solidFill>
                    <a:srgbClr val="000000"/>
                  </a:solidFill>
                </a:uFill>
                <a:latin typeface="Times New Roman"/>
                <a:cs typeface="Times New Roman"/>
              </a:rPr>
              <a:t>a </a:t>
            </a:r>
            <a:r>
              <a:rPr sz="1400" b="1" u="sng" spc="-5" dirty="0">
                <a:uFill>
                  <a:solidFill>
                    <a:srgbClr val="000000"/>
                  </a:solidFill>
                </a:uFill>
                <a:latin typeface="Times New Roman"/>
                <a:cs typeface="Times New Roman"/>
              </a:rPr>
              <a:t>linked </a:t>
            </a:r>
            <a:r>
              <a:rPr sz="1400" b="1" u="sng" dirty="0">
                <a:uFill>
                  <a:solidFill>
                    <a:srgbClr val="000000"/>
                  </a:solidFill>
                </a:uFill>
                <a:latin typeface="Times New Roman"/>
                <a:cs typeface="Times New Roman"/>
              </a:rPr>
              <a:t>list</a:t>
            </a:r>
            <a:r>
              <a:rPr sz="1400" dirty="0">
                <a:latin typeface="Times New Roman"/>
                <a:cs typeface="Times New Roman"/>
              </a:rPr>
              <a:t>. </a:t>
            </a:r>
            <a:r>
              <a:rPr sz="1400" spc="-5" dirty="0">
                <a:latin typeface="Times New Roman"/>
                <a:cs typeface="Times New Roman"/>
              </a:rPr>
              <a:t>Figure 12.19 shows  </a:t>
            </a:r>
            <a:r>
              <a:rPr sz="1400" dirty="0">
                <a:latin typeface="Times New Roman"/>
                <a:cs typeface="Times New Roman"/>
              </a:rPr>
              <a:t>an </a:t>
            </a:r>
            <a:r>
              <a:rPr sz="1400" spc="-5" dirty="0">
                <a:latin typeface="Times New Roman"/>
                <a:cs typeface="Times New Roman"/>
              </a:rPr>
              <a:t>example </a:t>
            </a:r>
            <a:r>
              <a:rPr sz="1400" dirty="0">
                <a:latin typeface="Times New Roman"/>
                <a:cs typeface="Times New Roman"/>
              </a:rPr>
              <a:t>of a </a:t>
            </a:r>
            <a:r>
              <a:rPr sz="1400" spc="-5" dirty="0">
                <a:latin typeface="Times New Roman"/>
                <a:cs typeface="Times New Roman"/>
              </a:rPr>
              <a:t>list ADT with five items. The figure also  shows </a:t>
            </a:r>
            <a:r>
              <a:rPr sz="1400" spc="5" dirty="0">
                <a:latin typeface="Times New Roman"/>
                <a:cs typeface="Times New Roman"/>
              </a:rPr>
              <a:t>how </a:t>
            </a:r>
            <a:r>
              <a:rPr sz="1400" spc="-5" dirty="0">
                <a:latin typeface="Times New Roman"/>
                <a:cs typeface="Times New Roman"/>
              </a:rPr>
              <a:t>we </a:t>
            </a:r>
            <a:r>
              <a:rPr sz="1400" dirty="0">
                <a:latin typeface="Times New Roman"/>
                <a:cs typeface="Times New Roman"/>
              </a:rPr>
              <a:t>can </a:t>
            </a:r>
            <a:r>
              <a:rPr sz="1400" spc="-5" dirty="0">
                <a:latin typeface="Times New Roman"/>
                <a:cs typeface="Times New Roman"/>
              </a:rPr>
              <a:t>implement</a:t>
            </a:r>
            <a:r>
              <a:rPr sz="1400" spc="-65" dirty="0">
                <a:latin typeface="Times New Roman"/>
                <a:cs typeface="Times New Roman"/>
              </a:rPr>
              <a:t> </a:t>
            </a:r>
            <a:r>
              <a:rPr sz="1400" dirty="0">
                <a:latin typeface="Times New Roman"/>
                <a:cs typeface="Times New Roman"/>
              </a:rPr>
              <a:t>it.</a:t>
            </a:r>
            <a:endParaRPr sz="1400">
              <a:latin typeface="Times New Roman"/>
              <a:cs typeface="Times New Roman"/>
            </a:endParaRPr>
          </a:p>
        </p:txBody>
      </p:sp>
      <p:sp>
        <p:nvSpPr>
          <p:cNvPr id="4" name="object 4"/>
          <p:cNvSpPr txBox="1"/>
          <p:nvPr/>
        </p:nvSpPr>
        <p:spPr>
          <a:xfrm>
            <a:off x="45466" y="1764614"/>
            <a:ext cx="4394200" cy="666750"/>
          </a:xfrm>
          <a:prstGeom prst="rect">
            <a:avLst/>
          </a:prstGeom>
        </p:spPr>
        <p:txBody>
          <a:bodyPr vert="horz" wrap="square" lIns="0" tIns="13335" rIns="0" bIns="0" rtlCol="0">
            <a:spAutoFit/>
          </a:bodyPr>
          <a:lstStyle/>
          <a:p>
            <a:pPr marL="12700" marR="5080" algn="just">
              <a:lnSpc>
                <a:spcPct val="100000"/>
              </a:lnSpc>
              <a:spcBef>
                <a:spcPts val="105"/>
              </a:spcBef>
            </a:pPr>
            <a:r>
              <a:rPr sz="1400" dirty="0">
                <a:latin typeface="Times New Roman"/>
                <a:cs typeface="Times New Roman"/>
              </a:rPr>
              <a:t>The </a:t>
            </a:r>
            <a:r>
              <a:rPr sz="1400" spc="-5" dirty="0">
                <a:latin typeface="Times New Roman"/>
                <a:cs typeface="Times New Roman"/>
              </a:rPr>
              <a:t>linked list implementation is similar: we have </a:t>
            </a:r>
            <a:r>
              <a:rPr sz="1400" dirty="0">
                <a:latin typeface="Times New Roman"/>
                <a:cs typeface="Times New Roman"/>
              </a:rPr>
              <a:t>an extra  </a:t>
            </a:r>
            <a:r>
              <a:rPr sz="1400" spc="-5" dirty="0">
                <a:latin typeface="Times New Roman"/>
                <a:cs typeface="Times New Roman"/>
              </a:rPr>
              <a:t>node that has the </a:t>
            </a:r>
            <a:r>
              <a:rPr sz="1400" spc="-15" dirty="0">
                <a:latin typeface="Times New Roman"/>
                <a:cs typeface="Times New Roman"/>
              </a:rPr>
              <a:t>name </a:t>
            </a:r>
            <a:r>
              <a:rPr sz="1400" dirty="0">
                <a:latin typeface="Times New Roman"/>
                <a:cs typeface="Times New Roman"/>
              </a:rPr>
              <a:t>of </a:t>
            </a:r>
            <a:r>
              <a:rPr sz="1400" spc="5" dirty="0">
                <a:latin typeface="Times New Roman"/>
                <a:cs typeface="Times New Roman"/>
              </a:rPr>
              <a:t>the </a:t>
            </a:r>
            <a:r>
              <a:rPr sz="1400" spc="-5" dirty="0">
                <a:latin typeface="Times New Roman"/>
                <a:cs typeface="Times New Roman"/>
              </a:rPr>
              <a:t>list. </a:t>
            </a:r>
            <a:r>
              <a:rPr sz="1400" spc="-10" dirty="0">
                <a:latin typeface="Times New Roman"/>
                <a:cs typeface="Times New Roman"/>
              </a:rPr>
              <a:t>This </a:t>
            </a:r>
            <a:r>
              <a:rPr sz="1400" spc="-5" dirty="0">
                <a:latin typeface="Times New Roman"/>
                <a:cs typeface="Times New Roman"/>
              </a:rPr>
              <a:t>node also has two  </a:t>
            </a:r>
            <a:r>
              <a:rPr sz="1400" dirty="0">
                <a:latin typeface="Times New Roman"/>
                <a:cs typeface="Times New Roman"/>
              </a:rPr>
              <a:t>fields,</a:t>
            </a:r>
            <a:r>
              <a:rPr sz="1400" spc="-55" dirty="0">
                <a:latin typeface="Times New Roman"/>
                <a:cs typeface="Times New Roman"/>
              </a:rPr>
              <a:t> </a:t>
            </a:r>
            <a:r>
              <a:rPr sz="1400" dirty="0">
                <a:latin typeface="Times New Roman"/>
                <a:cs typeface="Times New Roman"/>
              </a:rPr>
              <a:t>a</a:t>
            </a:r>
            <a:r>
              <a:rPr sz="1400" spc="-5" dirty="0">
                <a:latin typeface="Times New Roman"/>
                <a:cs typeface="Times New Roman"/>
              </a:rPr>
              <a:t> </a:t>
            </a:r>
            <a:r>
              <a:rPr sz="1400" dirty="0">
                <a:latin typeface="Times New Roman"/>
                <a:cs typeface="Times New Roman"/>
              </a:rPr>
              <a:t>counter</a:t>
            </a:r>
            <a:r>
              <a:rPr sz="1400" spc="-30" dirty="0">
                <a:latin typeface="Times New Roman"/>
                <a:cs typeface="Times New Roman"/>
              </a:rPr>
              <a:t> </a:t>
            </a:r>
            <a:r>
              <a:rPr sz="1400" dirty="0">
                <a:latin typeface="Times New Roman"/>
                <a:cs typeface="Times New Roman"/>
              </a:rPr>
              <a:t>and</a:t>
            </a:r>
            <a:r>
              <a:rPr sz="1400" spc="-25" dirty="0">
                <a:latin typeface="Times New Roman"/>
                <a:cs typeface="Times New Roman"/>
              </a:rPr>
              <a:t> </a:t>
            </a:r>
            <a:r>
              <a:rPr sz="1400" dirty="0">
                <a:latin typeface="Times New Roman"/>
                <a:cs typeface="Times New Roman"/>
              </a:rPr>
              <a:t>a</a:t>
            </a:r>
            <a:r>
              <a:rPr sz="1400" spc="-5" dirty="0">
                <a:latin typeface="Times New Roman"/>
                <a:cs typeface="Times New Roman"/>
              </a:rPr>
              <a:t> </a:t>
            </a:r>
            <a:r>
              <a:rPr sz="1400" dirty="0">
                <a:latin typeface="Times New Roman"/>
                <a:cs typeface="Times New Roman"/>
              </a:rPr>
              <a:t>pointer</a:t>
            </a:r>
            <a:r>
              <a:rPr sz="1400" spc="-45" dirty="0">
                <a:latin typeface="Times New Roman"/>
                <a:cs typeface="Times New Roman"/>
              </a:rPr>
              <a:t> </a:t>
            </a:r>
            <a:r>
              <a:rPr sz="1400" dirty="0">
                <a:latin typeface="Times New Roman"/>
                <a:cs typeface="Times New Roman"/>
              </a:rPr>
              <a:t>that</a:t>
            </a:r>
            <a:r>
              <a:rPr sz="1400" spc="-25" dirty="0">
                <a:latin typeface="Times New Roman"/>
                <a:cs typeface="Times New Roman"/>
              </a:rPr>
              <a:t> </a:t>
            </a:r>
            <a:r>
              <a:rPr sz="1400" spc="5" dirty="0">
                <a:latin typeface="Times New Roman"/>
                <a:cs typeface="Times New Roman"/>
              </a:rPr>
              <a:t>points</a:t>
            </a:r>
            <a:r>
              <a:rPr sz="1400" spc="-45" dirty="0">
                <a:latin typeface="Times New Roman"/>
                <a:cs typeface="Times New Roman"/>
              </a:rPr>
              <a:t> </a:t>
            </a:r>
            <a:r>
              <a:rPr sz="1400" dirty="0">
                <a:latin typeface="Times New Roman"/>
                <a:cs typeface="Times New Roman"/>
              </a:rPr>
              <a:t>to</a:t>
            </a:r>
            <a:r>
              <a:rPr sz="1400" spc="-10" dirty="0">
                <a:latin typeface="Times New Roman"/>
                <a:cs typeface="Times New Roman"/>
              </a:rPr>
              <a:t> </a:t>
            </a:r>
            <a:r>
              <a:rPr sz="1400" spc="5" dirty="0">
                <a:latin typeface="Times New Roman"/>
                <a:cs typeface="Times New Roman"/>
              </a:rPr>
              <a:t>the</a:t>
            </a:r>
            <a:r>
              <a:rPr sz="1400" spc="-30" dirty="0">
                <a:latin typeface="Times New Roman"/>
                <a:cs typeface="Times New Roman"/>
              </a:rPr>
              <a:t> </a:t>
            </a:r>
            <a:r>
              <a:rPr sz="1400" dirty="0">
                <a:latin typeface="Times New Roman"/>
                <a:cs typeface="Times New Roman"/>
              </a:rPr>
              <a:t>first</a:t>
            </a:r>
            <a:r>
              <a:rPr sz="1400" spc="-20" dirty="0">
                <a:latin typeface="Times New Roman"/>
                <a:cs typeface="Times New Roman"/>
              </a:rPr>
              <a:t> </a:t>
            </a:r>
            <a:r>
              <a:rPr sz="1400" dirty="0">
                <a:latin typeface="Times New Roman"/>
                <a:cs typeface="Times New Roman"/>
              </a:rPr>
              <a:t>element.</a:t>
            </a:r>
            <a:endParaRPr sz="1400">
              <a:latin typeface="Times New Roman"/>
              <a:cs typeface="Times New Roman"/>
            </a:endParaRPr>
          </a:p>
        </p:txBody>
      </p:sp>
      <p:sp>
        <p:nvSpPr>
          <p:cNvPr id="5" name="object 5"/>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12.52</a:t>
            </a:r>
            <a:endParaRPr sz="600">
              <a:latin typeface="Arial"/>
              <a:cs typeface="Arial"/>
            </a:endParaRPr>
          </a:p>
        </p:txBody>
      </p:sp>
      <p:sp>
        <p:nvSpPr>
          <p:cNvPr id="3" name="object 3"/>
          <p:cNvSpPr txBox="1"/>
          <p:nvPr/>
        </p:nvSpPr>
        <p:spPr>
          <a:xfrm>
            <a:off x="823341" y="3131121"/>
            <a:ext cx="276288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333CC"/>
                </a:solidFill>
                <a:latin typeface="Times New Roman"/>
                <a:cs typeface="Times New Roman"/>
              </a:rPr>
              <a:t>Figure </a:t>
            </a:r>
            <a:r>
              <a:rPr sz="1200" b="1" dirty="0">
                <a:solidFill>
                  <a:srgbClr val="3333CC"/>
                </a:solidFill>
                <a:latin typeface="Times New Roman"/>
                <a:cs typeface="Times New Roman"/>
              </a:rPr>
              <a:t>12.19 </a:t>
            </a:r>
            <a:r>
              <a:rPr sz="1000" b="1" spc="-5" dirty="0">
                <a:latin typeface="Times New Roman"/>
                <a:cs typeface="Times New Roman"/>
              </a:rPr>
              <a:t>General linear list</a:t>
            </a:r>
            <a:r>
              <a:rPr sz="1000" b="1" spc="-25" dirty="0">
                <a:latin typeface="Times New Roman"/>
                <a:cs typeface="Times New Roman"/>
              </a:rPr>
              <a:t> </a:t>
            </a:r>
            <a:r>
              <a:rPr sz="1000" b="1" spc="-10" dirty="0">
                <a:latin typeface="Times New Roman"/>
                <a:cs typeface="Times New Roman"/>
              </a:rPr>
              <a:t>implementation</a:t>
            </a:r>
            <a:endParaRPr sz="1000">
              <a:latin typeface="Times New Roman"/>
              <a:cs typeface="Times New Roman"/>
            </a:endParaRPr>
          </a:p>
        </p:txBody>
      </p:sp>
      <p:grpSp>
        <p:nvGrpSpPr>
          <p:cNvPr id="4" name="object 4"/>
          <p:cNvGrpSpPr/>
          <p:nvPr/>
        </p:nvGrpSpPr>
        <p:grpSpPr>
          <a:xfrm>
            <a:off x="304" y="0"/>
            <a:ext cx="4596130" cy="3452495"/>
            <a:chOff x="304" y="0"/>
            <a:chExt cx="4596130" cy="3452495"/>
          </a:xfrm>
        </p:grpSpPr>
        <p:pic>
          <p:nvPicPr>
            <p:cNvPr id="5" name="object 5"/>
            <p:cNvPicPr/>
            <p:nvPr/>
          </p:nvPicPr>
          <p:blipFill>
            <a:blip r:embed="rId2" cstate="print"/>
            <a:stretch>
              <a:fillRect/>
            </a:stretch>
          </p:blipFill>
          <p:spPr>
            <a:xfrm>
              <a:off x="126492" y="304863"/>
              <a:ext cx="4305300" cy="2573235"/>
            </a:xfrm>
            <a:prstGeom prst="rect">
              <a:avLst/>
            </a:prstGeom>
          </p:spPr>
        </p:pic>
        <p:sp>
          <p:nvSpPr>
            <p:cNvPr id="6" name="object 6"/>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12.53</a:t>
            </a:r>
            <a:endParaRPr sz="600">
              <a:latin typeface="Arial"/>
              <a:cs typeface="Arial"/>
            </a:endParaRPr>
          </a:p>
        </p:txBody>
      </p:sp>
      <p:grpSp>
        <p:nvGrpSpPr>
          <p:cNvPr id="3" name="object 3"/>
          <p:cNvGrpSpPr/>
          <p:nvPr/>
        </p:nvGrpSpPr>
        <p:grpSpPr>
          <a:xfrm>
            <a:off x="12192" y="0"/>
            <a:ext cx="4572000" cy="685800"/>
            <a:chOff x="12192" y="0"/>
            <a:chExt cx="4572000" cy="685800"/>
          </a:xfrm>
        </p:grpSpPr>
        <p:sp>
          <p:nvSpPr>
            <p:cNvPr id="4" name="object 4"/>
            <p:cNvSpPr/>
            <p:nvPr/>
          </p:nvSpPr>
          <p:spPr>
            <a:xfrm>
              <a:off x="12192" y="0"/>
              <a:ext cx="4572000" cy="685800"/>
            </a:xfrm>
            <a:custGeom>
              <a:avLst/>
              <a:gdLst/>
              <a:ahLst/>
              <a:cxnLst/>
              <a:rect l="l" t="t" r="r" b="b"/>
              <a:pathLst>
                <a:path w="4572000" h="685800">
                  <a:moveTo>
                    <a:pt x="4572000" y="0"/>
                  </a:moveTo>
                  <a:lnTo>
                    <a:pt x="0" y="0"/>
                  </a:lnTo>
                  <a:lnTo>
                    <a:pt x="0" y="685800"/>
                  </a:lnTo>
                  <a:lnTo>
                    <a:pt x="4572000" y="685800"/>
                  </a:lnTo>
                  <a:lnTo>
                    <a:pt x="4572000" y="0"/>
                  </a:lnTo>
                  <a:close/>
                </a:path>
              </a:pathLst>
            </a:custGeom>
            <a:solidFill>
              <a:srgbClr val="33CCFF"/>
            </a:solidFill>
          </p:spPr>
          <p:txBody>
            <a:bodyPr wrap="square" lIns="0" tIns="0" rIns="0" bIns="0" rtlCol="0"/>
            <a:lstStyle/>
            <a:p>
              <a:endParaRPr/>
            </a:p>
          </p:txBody>
        </p:sp>
        <p:sp>
          <p:nvSpPr>
            <p:cNvPr id="5" name="object 5"/>
            <p:cNvSpPr/>
            <p:nvPr/>
          </p:nvSpPr>
          <p:spPr>
            <a:xfrm>
              <a:off x="12192" y="0"/>
              <a:ext cx="4572000" cy="685800"/>
            </a:xfrm>
            <a:custGeom>
              <a:avLst/>
              <a:gdLst/>
              <a:ahLst/>
              <a:cxnLst/>
              <a:rect l="l" t="t" r="r" b="b"/>
              <a:pathLst>
                <a:path w="4572000" h="685800">
                  <a:moveTo>
                    <a:pt x="0" y="685800"/>
                  </a:moveTo>
                  <a:lnTo>
                    <a:pt x="4572000" y="685800"/>
                  </a:lnTo>
                  <a:lnTo>
                    <a:pt x="4572000" y="0"/>
                  </a:lnTo>
                  <a:lnTo>
                    <a:pt x="0" y="0"/>
                  </a:lnTo>
                  <a:lnTo>
                    <a:pt x="0" y="685800"/>
                  </a:lnTo>
                  <a:close/>
                </a:path>
              </a:pathLst>
            </a:custGeom>
            <a:ln w="4762">
              <a:solidFill>
                <a:srgbClr val="000000"/>
              </a:solidFill>
            </a:ln>
          </p:spPr>
          <p:txBody>
            <a:bodyPr wrap="square" lIns="0" tIns="0" rIns="0" bIns="0" rtlCol="0"/>
            <a:lstStyle/>
            <a:p>
              <a:endParaRPr/>
            </a:p>
          </p:txBody>
        </p:sp>
      </p:grpSp>
      <p:sp>
        <p:nvSpPr>
          <p:cNvPr id="9" name="object 9"/>
          <p:cNvSpPr txBox="1"/>
          <p:nvPr/>
        </p:nvSpPr>
        <p:spPr>
          <a:xfrm>
            <a:off x="200914" y="211301"/>
            <a:ext cx="1210310" cy="258404"/>
          </a:xfrm>
          <a:prstGeom prst="rect">
            <a:avLst/>
          </a:prstGeom>
        </p:spPr>
        <p:txBody>
          <a:bodyPr vert="horz" wrap="square" lIns="0" tIns="12065" rIns="0" bIns="0" rtlCol="0">
            <a:spAutoFit/>
          </a:bodyPr>
          <a:lstStyle/>
          <a:p>
            <a:pPr marL="12700">
              <a:lnSpc>
                <a:spcPct val="100000"/>
              </a:lnSpc>
              <a:spcBef>
                <a:spcPts val="95"/>
              </a:spcBef>
              <a:tabLst>
                <a:tab pos="532130" algn="l"/>
              </a:tabLst>
            </a:pPr>
            <a:r>
              <a:rPr sz="1600" b="1" spc="-5" dirty="0" smtClean="0">
                <a:latin typeface="Times New Roman"/>
                <a:cs typeface="Times New Roman"/>
              </a:rPr>
              <a:t>TREES</a:t>
            </a:r>
            <a:endParaRPr sz="1600" dirty="0">
              <a:latin typeface="Times New Roman"/>
              <a:cs typeface="Times New Roman"/>
            </a:endParaRPr>
          </a:p>
        </p:txBody>
      </p:sp>
      <p:grpSp>
        <p:nvGrpSpPr>
          <p:cNvPr id="10" name="object 10"/>
          <p:cNvGrpSpPr/>
          <p:nvPr/>
        </p:nvGrpSpPr>
        <p:grpSpPr>
          <a:xfrm>
            <a:off x="60960" y="650748"/>
            <a:ext cx="4261104" cy="717803"/>
            <a:chOff x="60960" y="650748"/>
            <a:chExt cx="4261104" cy="717803"/>
          </a:xfrm>
        </p:grpSpPr>
        <p:pic>
          <p:nvPicPr>
            <p:cNvPr id="11" name="object 11"/>
            <p:cNvPicPr/>
            <p:nvPr/>
          </p:nvPicPr>
          <p:blipFill>
            <a:blip r:embed="rId2" cstate="print"/>
            <a:stretch>
              <a:fillRect/>
            </a:stretch>
          </p:blipFill>
          <p:spPr>
            <a:xfrm>
              <a:off x="60960" y="650748"/>
              <a:ext cx="356615" cy="291083"/>
            </a:xfrm>
            <a:prstGeom prst="rect">
              <a:avLst/>
            </a:prstGeom>
          </p:spPr>
        </p:pic>
        <p:pic>
          <p:nvPicPr>
            <p:cNvPr id="12" name="object 12"/>
            <p:cNvPicPr/>
            <p:nvPr/>
          </p:nvPicPr>
          <p:blipFill>
            <a:blip r:embed="rId3" cstate="print"/>
            <a:stretch>
              <a:fillRect/>
            </a:stretch>
          </p:blipFill>
          <p:spPr>
            <a:xfrm>
              <a:off x="236220" y="650748"/>
              <a:ext cx="531876" cy="291083"/>
            </a:xfrm>
            <a:prstGeom prst="rect">
              <a:avLst/>
            </a:prstGeom>
          </p:spPr>
        </p:pic>
        <p:pic>
          <p:nvPicPr>
            <p:cNvPr id="13" name="object 13"/>
            <p:cNvPicPr/>
            <p:nvPr/>
          </p:nvPicPr>
          <p:blipFill>
            <a:blip r:embed="rId4" cstate="print"/>
            <a:stretch>
              <a:fillRect/>
            </a:stretch>
          </p:blipFill>
          <p:spPr>
            <a:xfrm>
              <a:off x="586740" y="650748"/>
              <a:ext cx="800100" cy="291083"/>
            </a:xfrm>
            <a:prstGeom prst="rect">
              <a:avLst/>
            </a:prstGeom>
          </p:spPr>
        </p:pic>
        <p:pic>
          <p:nvPicPr>
            <p:cNvPr id="14" name="object 14"/>
            <p:cNvPicPr/>
            <p:nvPr/>
          </p:nvPicPr>
          <p:blipFill>
            <a:blip r:embed="rId5" cstate="print"/>
            <a:stretch>
              <a:fillRect/>
            </a:stretch>
          </p:blipFill>
          <p:spPr>
            <a:xfrm>
              <a:off x="1205484" y="650748"/>
              <a:ext cx="387095" cy="291083"/>
            </a:xfrm>
            <a:prstGeom prst="rect">
              <a:avLst/>
            </a:prstGeom>
          </p:spPr>
        </p:pic>
        <p:pic>
          <p:nvPicPr>
            <p:cNvPr id="15" name="object 15"/>
            <p:cNvPicPr/>
            <p:nvPr/>
          </p:nvPicPr>
          <p:blipFill>
            <a:blip r:embed="rId6" cstate="print"/>
            <a:stretch>
              <a:fillRect/>
            </a:stretch>
          </p:blipFill>
          <p:spPr>
            <a:xfrm>
              <a:off x="1411224" y="650748"/>
              <a:ext cx="316992" cy="291083"/>
            </a:xfrm>
            <a:prstGeom prst="rect">
              <a:avLst/>
            </a:prstGeom>
          </p:spPr>
        </p:pic>
        <p:pic>
          <p:nvPicPr>
            <p:cNvPr id="16" name="object 16"/>
            <p:cNvPicPr/>
            <p:nvPr/>
          </p:nvPicPr>
          <p:blipFill>
            <a:blip r:embed="rId7" cstate="print"/>
            <a:stretch>
              <a:fillRect/>
            </a:stretch>
          </p:blipFill>
          <p:spPr>
            <a:xfrm>
              <a:off x="1546860" y="650748"/>
              <a:ext cx="612648" cy="291083"/>
            </a:xfrm>
            <a:prstGeom prst="rect">
              <a:avLst/>
            </a:prstGeom>
          </p:spPr>
        </p:pic>
        <p:pic>
          <p:nvPicPr>
            <p:cNvPr id="17" name="object 17"/>
            <p:cNvPicPr/>
            <p:nvPr/>
          </p:nvPicPr>
          <p:blipFill>
            <a:blip r:embed="rId8" cstate="print"/>
            <a:stretch>
              <a:fillRect/>
            </a:stretch>
          </p:blipFill>
          <p:spPr>
            <a:xfrm>
              <a:off x="1978152" y="650748"/>
              <a:ext cx="434340" cy="291083"/>
            </a:xfrm>
            <a:prstGeom prst="rect">
              <a:avLst/>
            </a:prstGeom>
          </p:spPr>
        </p:pic>
        <p:pic>
          <p:nvPicPr>
            <p:cNvPr id="18" name="object 18"/>
            <p:cNvPicPr/>
            <p:nvPr/>
          </p:nvPicPr>
          <p:blipFill>
            <a:blip r:embed="rId5" cstate="print"/>
            <a:stretch>
              <a:fillRect/>
            </a:stretch>
          </p:blipFill>
          <p:spPr>
            <a:xfrm>
              <a:off x="2231136" y="650748"/>
              <a:ext cx="387096" cy="291083"/>
            </a:xfrm>
            <a:prstGeom prst="rect">
              <a:avLst/>
            </a:prstGeom>
          </p:spPr>
        </p:pic>
        <p:pic>
          <p:nvPicPr>
            <p:cNvPr id="19" name="object 19"/>
            <p:cNvPicPr/>
            <p:nvPr/>
          </p:nvPicPr>
          <p:blipFill>
            <a:blip r:embed="rId9" cstate="print"/>
            <a:stretch>
              <a:fillRect/>
            </a:stretch>
          </p:blipFill>
          <p:spPr>
            <a:xfrm>
              <a:off x="2436876" y="650748"/>
              <a:ext cx="911351" cy="291083"/>
            </a:xfrm>
            <a:prstGeom prst="rect">
              <a:avLst/>
            </a:prstGeom>
          </p:spPr>
        </p:pic>
        <p:pic>
          <p:nvPicPr>
            <p:cNvPr id="20" name="object 20"/>
            <p:cNvPicPr/>
            <p:nvPr/>
          </p:nvPicPr>
          <p:blipFill>
            <a:blip r:embed="rId10" cstate="print"/>
            <a:stretch>
              <a:fillRect/>
            </a:stretch>
          </p:blipFill>
          <p:spPr>
            <a:xfrm>
              <a:off x="3166872" y="650748"/>
              <a:ext cx="662939" cy="291083"/>
            </a:xfrm>
            <a:prstGeom prst="rect">
              <a:avLst/>
            </a:prstGeom>
          </p:spPr>
        </p:pic>
        <p:pic>
          <p:nvPicPr>
            <p:cNvPr id="21" name="object 21"/>
            <p:cNvPicPr/>
            <p:nvPr/>
          </p:nvPicPr>
          <p:blipFill>
            <a:blip r:embed="rId11" cstate="print"/>
            <a:stretch>
              <a:fillRect/>
            </a:stretch>
          </p:blipFill>
          <p:spPr>
            <a:xfrm>
              <a:off x="164592" y="650748"/>
              <a:ext cx="4157472" cy="306324"/>
            </a:xfrm>
            <a:prstGeom prst="rect">
              <a:avLst/>
            </a:prstGeom>
          </p:spPr>
        </p:pic>
        <p:pic>
          <p:nvPicPr>
            <p:cNvPr id="22" name="object 22"/>
            <p:cNvPicPr/>
            <p:nvPr/>
          </p:nvPicPr>
          <p:blipFill>
            <a:blip r:embed="rId12" cstate="print"/>
            <a:stretch>
              <a:fillRect/>
            </a:stretch>
          </p:blipFill>
          <p:spPr>
            <a:xfrm>
              <a:off x="60960" y="864108"/>
              <a:ext cx="446531" cy="291083"/>
            </a:xfrm>
            <a:prstGeom prst="rect">
              <a:avLst/>
            </a:prstGeom>
          </p:spPr>
        </p:pic>
        <p:pic>
          <p:nvPicPr>
            <p:cNvPr id="23" name="object 23"/>
            <p:cNvPicPr/>
            <p:nvPr/>
          </p:nvPicPr>
          <p:blipFill>
            <a:blip r:embed="rId13" cstate="print"/>
            <a:stretch>
              <a:fillRect/>
            </a:stretch>
          </p:blipFill>
          <p:spPr>
            <a:xfrm>
              <a:off x="350520" y="864108"/>
              <a:ext cx="819912" cy="291083"/>
            </a:xfrm>
            <a:prstGeom prst="rect">
              <a:avLst/>
            </a:prstGeom>
          </p:spPr>
        </p:pic>
        <p:pic>
          <p:nvPicPr>
            <p:cNvPr id="24" name="object 24"/>
            <p:cNvPicPr/>
            <p:nvPr/>
          </p:nvPicPr>
          <p:blipFill>
            <a:blip r:embed="rId14" cstate="print"/>
            <a:stretch>
              <a:fillRect/>
            </a:stretch>
          </p:blipFill>
          <p:spPr>
            <a:xfrm>
              <a:off x="932688" y="864108"/>
              <a:ext cx="297180" cy="291083"/>
            </a:xfrm>
            <a:prstGeom prst="rect">
              <a:avLst/>
            </a:prstGeom>
          </p:spPr>
        </p:pic>
        <p:pic>
          <p:nvPicPr>
            <p:cNvPr id="25" name="object 25"/>
            <p:cNvPicPr/>
            <p:nvPr/>
          </p:nvPicPr>
          <p:blipFill>
            <a:blip r:embed="rId15" cstate="print"/>
            <a:stretch>
              <a:fillRect/>
            </a:stretch>
          </p:blipFill>
          <p:spPr>
            <a:xfrm>
              <a:off x="1072896" y="864108"/>
              <a:ext cx="495300" cy="291083"/>
            </a:xfrm>
            <a:prstGeom prst="rect">
              <a:avLst/>
            </a:prstGeom>
          </p:spPr>
        </p:pic>
        <p:pic>
          <p:nvPicPr>
            <p:cNvPr id="26" name="object 26"/>
            <p:cNvPicPr/>
            <p:nvPr/>
          </p:nvPicPr>
          <p:blipFill>
            <a:blip r:embed="rId6" cstate="print"/>
            <a:stretch>
              <a:fillRect/>
            </a:stretch>
          </p:blipFill>
          <p:spPr>
            <a:xfrm>
              <a:off x="1411224" y="864108"/>
              <a:ext cx="316992" cy="291083"/>
            </a:xfrm>
            <a:prstGeom prst="rect">
              <a:avLst/>
            </a:prstGeom>
          </p:spPr>
        </p:pic>
        <p:pic>
          <p:nvPicPr>
            <p:cNvPr id="27" name="object 27"/>
            <p:cNvPicPr/>
            <p:nvPr/>
          </p:nvPicPr>
          <p:blipFill>
            <a:blip r:embed="rId16" cstate="print"/>
            <a:stretch>
              <a:fillRect/>
            </a:stretch>
          </p:blipFill>
          <p:spPr>
            <a:xfrm>
              <a:off x="1571244" y="864108"/>
              <a:ext cx="614172" cy="291083"/>
            </a:xfrm>
            <a:prstGeom prst="rect">
              <a:avLst/>
            </a:prstGeom>
          </p:spPr>
        </p:pic>
        <p:pic>
          <p:nvPicPr>
            <p:cNvPr id="28" name="object 28"/>
            <p:cNvPicPr/>
            <p:nvPr/>
          </p:nvPicPr>
          <p:blipFill>
            <a:blip r:embed="rId17" cstate="print"/>
            <a:stretch>
              <a:fillRect/>
            </a:stretch>
          </p:blipFill>
          <p:spPr>
            <a:xfrm>
              <a:off x="2028444" y="864108"/>
              <a:ext cx="435863" cy="291083"/>
            </a:xfrm>
            <a:prstGeom prst="rect">
              <a:avLst/>
            </a:prstGeom>
          </p:spPr>
        </p:pic>
        <p:pic>
          <p:nvPicPr>
            <p:cNvPr id="29" name="object 29"/>
            <p:cNvPicPr/>
            <p:nvPr/>
          </p:nvPicPr>
          <p:blipFill>
            <a:blip r:embed="rId5" cstate="print"/>
            <a:stretch>
              <a:fillRect/>
            </a:stretch>
          </p:blipFill>
          <p:spPr>
            <a:xfrm>
              <a:off x="2307336" y="864108"/>
              <a:ext cx="387096" cy="291083"/>
            </a:xfrm>
            <a:prstGeom prst="rect">
              <a:avLst/>
            </a:prstGeom>
          </p:spPr>
        </p:pic>
        <p:pic>
          <p:nvPicPr>
            <p:cNvPr id="30" name="object 30"/>
            <p:cNvPicPr/>
            <p:nvPr/>
          </p:nvPicPr>
          <p:blipFill>
            <a:blip r:embed="rId18" cstate="print"/>
            <a:stretch>
              <a:fillRect/>
            </a:stretch>
          </p:blipFill>
          <p:spPr>
            <a:xfrm>
              <a:off x="2535936" y="864108"/>
              <a:ext cx="809243" cy="291083"/>
            </a:xfrm>
            <a:prstGeom prst="rect">
              <a:avLst/>
            </a:prstGeom>
          </p:spPr>
        </p:pic>
        <p:pic>
          <p:nvPicPr>
            <p:cNvPr id="31" name="object 31"/>
            <p:cNvPicPr/>
            <p:nvPr/>
          </p:nvPicPr>
          <p:blipFill>
            <a:blip r:embed="rId19" cstate="print"/>
            <a:stretch>
              <a:fillRect/>
            </a:stretch>
          </p:blipFill>
          <p:spPr>
            <a:xfrm>
              <a:off x="3188208" y="864108"/>
              <a:ext cx="585215" cy="291083"/>
            </a:xfrm>
            <a:prstGeom prst="rect">
              <a:avLst/>
            </a:prstGeom>
          </p:spPr>
        </p:pic>
        <p:pic>
          <p:nvPicPr>
            <p:cNvPr id="32" name="object 32"/>
            <p:cNvPicPr/>
            <p:nvPr/>
          </p:nvPicPr>
          <p:blipFill>
            <a:blip r:embed="rId20" cstate="print"/>
            <a:stretch>
              <a:fillRect/>
            </a:stretch>
          </p:blipFill>
          <p:spPr>
            <a:xfrm>
              <a:off x="3535680" y="864108"/>
              <a:ext cx="281939" cy="291083"/>
            </a:xfrm>
            <a:prstGeom prst="rect">
              <a:avLst/>
            </a:prstGeom>
          </p:spPr>
        </p:pic>
        <p:pic>
          <p:nvPicPr>
            <p:cNvPr id="33" name="object 33"/>
            <p:cNvPicPr/>
            <p:nvPr/>
          </p:nvPicPr>
          <p:blipFill>
            <a:blip r:embed="rId21" cstate="print"/>
            <a:stretch>
              <a:fillRect/>
            </a:stretch>
          </p:blipFill>
          <p:spPr>
            <a:xfrm>
              <a:off x="3660648" y="864108"/>
              <a:ext cx="661415" cy="291083"/>
            </a:xfrm>
            <a:prstGeom prst="rect">
              <a:avLst/>
            </a:prstGeom>
          </p:spPr>
        </p:pic>
        <p:pic>
          <p:nvPicPr>
            <p:cNvPr id="34" name="object 34"/>
            <p:cNvPicPr/>
            <p:nvPr/>
          </p:nvPicPr>
          <p:blipFill>
            <a:blip r:embed="rId22" cstate="print"/>
            <a:stretch>
              <a:fillRect/>
            </a:stretch>
          </p:blipFill>
          <p:spPr>
            <a:xfrm>
              <a:off x="60960" y="1077468"/>
              <a:ext cx="553212" cy="291083"/>
            </a:xfrm>
            <a:prstGeom prst="rect">
              <a:avLst/>
            </a:prstGeom>
          </p:spPr>
        </p:pic>
        <p:pic>
          <p:nvPicPr>
            <p:cNvPr id="35" name="object 35"/>
            <p:cNvPicPr/>
            <p:nvPr/>
          </p:nvPicPr>
          <p:blipFill>
            <a:blip r:embed="rId20" cstate="print"/>
            <a:stretch>
              <a:fillRect/>
            </a:stretch>
          </p:blipFill>
          <p:spPr>
            <a:xfrm>
              <a:off x="376428" y="1077468"/>
              <a:ext cx="281939" cy="291083"/>
            </a:xfrm>
            <a:prstGeom prst="rect">
              <a:avLst/>
            </a:prstGeom>
          </p:spPr>
        </p:pic>
        <p:pic>
          <p:nvPicPr>
            <p:cNvPr id="36" name="object 36"/>
            <p:cNvPicPr/>
            <p:nvPr/>
          </p:nvPicPr>
          <p:blipFill>
            <a:blip r:embed="rId23" cstate="print"/>
            <a:stretch>
              <a:fillRect/>
            </a:stretch>
          </p:blipFill>
          <p:spPr>
            <a:xfrm>
              <a:off x="460248" y="1077468"/>
              <a:ext cx="507492" cy="291083"/>
            </a:xfrm>
            <a:prstGeom prst="rect">
              <a:avLst/>
            </a:prstGeom>
          </p:spPr>
        </p:pic>
        <p:pic>
          <p:nvPicPr>
            <p:cNvPr id="37" name="object 37"/>
            <p:cNvPicPr/>
            <p:nvPr/>
          </p:nvPicPr>
          <p:blipFill>
            <a:blip r:embed="rId24" cstate="print"/>
            <a:stretch>
              <a:fillRect/>
            </a:stretch>
          </p:blipFill>
          <p:spPr>
            <a:xfrm>
              <a:off x="771144" y="1077468"/>
              <a:ext cx="795527" cy="291083"/>
            </a:xfrm>
            <a:prstGeom prst="rect">
              <a:avLst/>
            </a:prstGeom>
          </p:spPr>
        </p:pic>
        <p:pic>
          <p:nvPicPr>
            <p:cNvPr id="38" name="object 38"/>
            <p:cNvPicPr/>
            <p:nvPr/>
          </p:nvPicPr>
          <p:blipFill>
            <a:blip r:embed="rId25" cstate="print"/>
            <a:stretch>
              <a:fillRect/>
            </a:stretch>
          </p:blipFill>
          <p:spPr>
            <a:xfrm>
              <a:off x="1367027" y="1077468"/>
              <a:ext cx="586740" cy="291083"/>
            </a:xfrm>
            <a:prstGeom prst="rect">
              <a:avLst/>
            </a:prstGeom>
          </p:spPr>
        </p:pic>
        <p:pic>
          <p:nvPicPr>
            <p:cNvPr id="39" name="object 39"/>
            <p:cNvPicPr/>
            <p:nvPr/>
          </p:nvPicPr>
          <p:blipFill>
            <a:blip r:embed="rId5" cstate="print"/>
            <a:stretch>
              <a:fillRect/>
            </a:stretch>
          </p:blipFill>
          <p:spPr>
            <a:xfrm>
              <a:off x="1757172" y="1077468"/>
              <a:ext cx="387096" cy="291083"/>
            </a:xfrm>
            <a:prstGeom prst="rect">
              <a:avLst/>
            </a:prstGeom>
          </p:spPr>
        </p:pic>
        <p:pic>
          <p:nvPicPr>
            <p:cNvPr id="40" name="object 40"/>
            <p:cNvPicPr/>
            <p:nvPr/>
          </p:nvPicPr>
          <p:blipFill>
            <a:blip r:embed="rId26" cstate="print"/>
            <a:stretch>
              <a:fillRect/>
            </a:stretch>
          </p:blipFill>
          <p:spPr>
            <a:xfrm>
              <a:off x="1949195" y="1077468"/>
              <a:ext cx="457200" cy="291083"/>
            </a:xfrm>
            <a:prstGeom prst="rect">
              <a:avLst/>
            </a:prstGeom>
          </p:spPr>
        </p:pic>
        <p:pic>
          <p:nvPicPr>
            <p:cNvPr id="41" name="object 41"/>
            <p:cNvPicPr/>
            <p:nvPr/>
          </p:nvPicPr>
          <p:blipFill>
            <a:blip r:embed="rId27" cstate="print"/>
            <a:stretch>
              <a:fillRect/>
            </a:stretch>
          </p:blipFill>
          <p:spPr>
            <a:xfrm>
              <a:off x="2209800" y="1077468"/>
              <a:ext cx="656844" cy="291083"/>
            </a:xfrm>
            <a:prstGeom prst="rect">
              <a:avLst/>
            </a:prstGeom>
          </p:spPr>
        </p:pic>
        <p:pic>
          <p:nvPicPr>
            <p:cNvPr id="42" name="object 42"/>
            <p:cNvPicPr/>
            <p:nvPr/>
          </p:nvPicPr>
          <p:blipFill>
            <a:blip r:embed="rId28" cstate="print"/>
            <a:stretch>
              <a:fillRect/>
            </a:stretch>
          </p:blipFill>
          <p:spPr>
            <a:xfrm>
              <a:off x="2628900" y="1077468"/>
              <a:ext cx="281939" cy="291083"/>
            </a:xfrm>
            <a:prstGeom prst="rect">
              <a:avLst/>
            </a:prstGeom>
          </p:spPr>
        </p:pic>
      </p:grpSp>
      <p:sp>
        <p:nvSpPr>
          <p:cNvPr id="43" name="object 43"/>
          <p:cNvSpPr txBox="1"/>
          <p:nvPr/>
        </p:nvSpPr>
        <p:spPr>
          <a:xfrm>
            <a:off x="159766" y="690499"/>
            <a:ext cx="4050029" cy="666750"/>
          </a:xfrm>
          <a:prstGeom prst="rect">
            <a:avLst/>
          </a:prstGeom>
        </p:spPr>
        <p:txBody>
          <a:bodyPr vert="horz" wrap="square" lIns="0" tIns="12700" rIns="0" bIns="0" rtlCol="0">
            <a:spAutoFit/>
          </a:bodyPr>
          <a:lstStyle/>
          <a:p>
            <a:pPr marL="12700" marR="5080" algn="just">
              <a:lnSpc>
                <a:spcPct val="100000"/>
              </a:lnSpc>
              <a:spcBef>
                <a:spcPts val="100"/>
              </a:spcBef>
            </a:pPr>
            <a:r>
              <a:rPr sz="1400" u="sng" dirty="0">
                <a:uFill>
                  <a:solidFill>
                    <a:srgbClr val="000000"/>
                  </a:solidFill>
                </a:uFill>
                <a:latin typeface="Times New Roman"/>
                <a:cs typeface="Times New Roman"/>
              </a:rPr>
              <a:t>A </a:t>
            </a:r>
            <a:r>
              <a:rPr sz="1400" b="1" u="sng" spc="-10" dirty="0">
                <a:solidFill>
                  <a:srgbClr val="3333CC"/>
                </a:solidFill>
                <a:uFill>
                  <a:solidFill>
                    <a:srgbClr val="000000"/>
                  </a:solidFill>
                </a:uFill>
                <a:latin typeface="Times New Roman"/>
                <a:cs typeface="Times New Roman"/>
              </a:rPr>
              <a:t>tree</a:t>
            </a:r>
            <a:r>
              <a:rPr sz="1400" b="1" u="sng" spc="-10" dirty="0">
                <a:uFill>
                  <a:solidFill>
                    <a:srgbClr val="000000"/>
                  </a:solidFill>
                </a:uFill>
                <a:latin typeface="Times New Roman"/>
                <a:cs typeface="Times New Roman"/>
              </a:rPr>
              <a:t> </a:t>
            </a:r>
            <a:r>
              <a:rPr sz="1400" u="sng" spc="-10" dirty="0">
                <a:uFill>
                  <a:solidFill>
                    <a:srgbClr val="000000"/>
                  </a:solidFill>
                </a:uFill>
                <a:latin typeface="Times New Roman"/>
                <a:cs typeface="Times New Roman"/>
              </a:rPr>
              <a:t>consists </a:t>
            </a:r>
            <a:r>
              <a:rPr sz="1400" u="sng" dirty="0">
                <a:uFill>
                  <a:solidFill>
                    <a:srgbClr val="000000"/>
                  </a:solidFill>
                </a:uFill>
                <a:latin typeface="Times New Roman"/>
                <a:cs typeface="Times New Roman"/>
              </a:rPr>
              <a:t>of a </a:t>
            </a:r>
            <a:r>
              <a:rPr sz="1400" u="sng" spc="-5" dirty="0">
                <a:uFill>
                  <a:solidFill>
                    <a:srgbClr val="000000"/>
                  </a:solidFill>
                </a:uFill>
                <a:latin typeface="Times New Roman"/>
                <a:cs typeface="Times New Roman"/>
              </a:rPr>
              <a:t>finite </a:t>
            </a:r>
            <a:r>
              <a:rPr sz="1400" u="sng" spc="-10" dirty="0">
                <a:uFill>
                  <a:solidFill>
                    <a:srgbClr val="000000"/>
                  </a:solidFill>
                </a:uFill>
                <a:latin typeface="Times New Roman"/>
                <a:cs typeface="Times New Roman"/>
              </a:rPr>
              <a:t>set </a:t>
            </a:r>
            <a:r>
              <a:rPr sz="1400" u="sng" dirty="0">
                <a:uFill>
                  <a:solidFill>
                    <a:srgbClr val="000000"/>
                  </a:solidFill>
                </a:uFill>
                <a:latin typeface="Times New Roman"/>
                <a:cs typeface="Times New Roman"/>
              </a:rPr>
              <a:t>of </a:t>
            </a:r>
            <a:r>
              <a:rPr sz="1400" u="sng" spc="-5" dirty="0">
                <a:uFill>
                  <a:solidFill>
                    <a:srgbClr val="000000"/>
                  </a:solidFill>
                </a:uFill>
                <a:latin typeface="Times New Roman"/>
                <a:cs typeface="Times New Roman"/>
              </a:rPr>
              <a:t>elements, called </a:t>
            </a:r>
            <a:r>
              <a:rPr sz="1400" b="1" u="sng" spc="-5" dirty="0">
                <a:solidFill>
                  <a:srgbClr val="3333CC"/>
                </a:solidFill>
                <a:uFill>
                  <a:solidFill>
                    <a:srgbClr val="000000"/>
                  </a:solidFill>
                </a:uFill>
                <a:latin typeface="Times New Roman"/>
                <a:cs typeface="Times New Roman"/>
              </a:rPr>
              <a:t>nodes </a:t>
            </a:r>
            <a:r>
              <a:rPr sz="1400" b="1" spc="-5" dirty="0">
                <a:solidFill>
                  <a:srgbClr val="3333CC"/>
                </a:solidFill>
                <a:latin typeface="Times New Roman"/>
                <a:cs typeface="Times New Roman"/>
              </a:rPr>
              <a:t> </a:t>
            </a:r>
            <a:r>
              <a:rPr sz="1400" dirty="0">
                <a:latin typeface="Times New Roman"/>
                <a:cs typeface="Times New Roman"/>
              </a:rPr>
              <a:t>(or </a:t>
            </a:r>
            <a:r>
              <a:rPr sz="1400" b="1" spc="-5" dirty="0">
                <a:solidFill>
                  <a:srgbClr val="3333CC"/>
                </a:solidFill>
                <a:latin typeface="Times New Roman"/>
                <a:cs typeface="Times New Roman"/>
              </a:rPr>
              <a:t>vertices</a:t>
            </a:r>
            <a:r>
              <a:rPr sz="1400" spc="-5" dirty="0">
                <a:latin typeface="Times New Roman"/>
                <a:cs typeface="Times New Roman"/>
              </a:rPr>
              <a:t>) and </a:t>
            </a:r>
            <a:r>
              <a:rPr sz="1400" dirty="0">
                <a:latin typeface="Times New Roman"/>
                <a:cs typeface="Times New Roman"/>
              </a:rPr>
              <a:t>a </a:t>
            </a:r>
            <a:r>
              <a:rPr sz="1400" spc="-5" dirty="0">
                <a:latin typeface="Times New Roman"/>
                <a:cs typeface="Times New Roman"/>
              </a:rPr>
              <a:t>finite set </a:t>
            </a:r>
            <a:r>
              <a:rPr sz="1400" dirty="0">
                <a:latin typeface="Times New Roman"/>
                <a:cs typeface="Times New Roman"/>
              </a:rPr>
              <a:t>of </a:t>
            </a:r>
            <a:r>
              <a:rPr sz="1400" spc="-5" dirty="0">
                <a:latin typeface="Times New Roman"/>
                <a:cs typeface="Times New Roman"/>
              </a:rPr>
              <a:t>directed </a:t>
            </a:r>
            <a:r>
              <a:rPr sz="1400" b="1" spc="-5" dirty="0">
                <a:solidFill>
                  <a:srgbClr val="3333CC"/>
                </a:solidFill>
                <a:latin typeface="Times New Roman"/>
                <a:cs typeface="Times New Roman"/>
              </a:rPr>
              <a:t>lines</a:t>
            </a:r>
            <a:r>
              <a:rPr sz="1400" spc="-5" dirty="0">
                <a:latin typeface="Times New Roman"/>
                <a:cs typeface="Times New Roman"/>
              </a:rPr>
              <a:t>, called  </a:t>
            </a:r>
            <a:r>
              <a:rPr sz="1400" b="1" spc="-5" dirty="0">
                <a:solidFill>
                  <a:srgbClr val="3333CC"/>
                </a:solidFill>
                <a:latin typeface="Times New Roman"/>
                <a:cs typeface="Times New Roman"/>
              </a:rPr>
              <a:t>arcs</a:t>
            </a:r>
            <a:r>
              <a:rPr sz="1400" spc="-5" dirty="0">
                <a:latin typeface="Times New Roman"/>
                <a:cs typeface="Times New Roman"/>
              </a:rPr>
              <a:t>, </a:t>
            </a:r>
            <a:r>
              <a:rPr sz="1400" dirty="0">
                <a:latin typeface="Times New Roman"/>
                <a:cs typeface="Times New Roman"/>
              </a:rPr>
              <a:t>that connect pairs of </a:t>
            </a:r>
            <a:r>
              <a:rPr sz="1400" spc="5" dirty="0">
                <a:latin typeface="Times New Roman"/>
                <a:cs typeface="Times New Roman"/>
              </a:rPr>
              <a:t>the</a:t>
            </a:r>
            <a:r>
              <a:rPr sz="1400" spc="-170" dirty="0">
                <a:latin typeface="Times New Roman"/>
                <a:cs typeface="Times New Roman"/>
              </a:rPr>
              <a:t> </a:t>
            </a:r>
            <a:r>
              <a:rPr sz="1400" dirty="0">
                <a:latin typeface="Times New Roman"/>
                <a:cs typeface="Times New Roman"/>
              </a:rPr>
              <a:t>nodes.</a:t>
            </a:r>
          </a:p>
        </p:txBody>
      </p:sp>
      <p:sp>
        <p:nvSpPr>
          <p:cNvPr id="44" name="object 44"/>
          <p:cNvSpPr txBox="1"/>
          <p:nvPr/>
        </p:nvSpPr>
        <p:spPr>
          <a:xfrm>
            <a:off x="1004443" y="3130423"/>
            <a:ext cx="1967230"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333CC"/>
                </a:solidFill>
                <a:latin typeface="Times New Roman"/>
                <a:cs typeface="Times New Roman"/>
              </a:rPr>
              <a:t>Figure </a:t>
            </a:r>
            <a:r>
              <a:rPr sz="1200" b="1" dirty="0">
                <a:solidFill>
                  <a:srgbClr val="3333CC"/>
                </a:solidFill>
                <a:latin typeface="Times New Roman"/>
                <a:cs typeface="Times New Roman"/>
              </a:rPr>
              <a:t>12.20 </a:t>
            </a:r>
            <a:r>
              <a:rPr sz="1000" b="1" spc="-30" dirty="0">
                <a:latin typeface="Times New Roman"/>
                <a:cs typeface="Times New Roman"/>
              </a:rPr>
              <a:t>Tree</a:t>
            </a:r>
            <a:r>
              <a:rPr sz="1000" b="1" spc="-85" dirty="0">
                <a:latin typeface="Times New Roman"/>
                <a:cs typeface="Times New Roman"/>
              </a:rPr>
              <a:t> </a:t>
            </a:r>
            <a:r>
              <a:rPr sz="1000" b="1" spc="-5" dirty="0">
                <a:latin typeface="Times New Roman"/>
                <a:cs typeface="Times New Roman"/>
              </a:rPr>
              <a:t>representation</a:t>
            </a:r>
            <a:endParaRPr sz="1000">
              <a:latin typeface="Times New Roman"/>
              <a:cs typeface="Times New Roman"/>
            </a:endParaRPr>
          </a:p>
        </p:txBody>
      </p:sp>
      <p:grpSp>
        <p:nvGrpSpPr>
          <p:cNvPr id="45" name="object 45"/>
          <p:cNvGrpSpPr/>
          <p:nvPr/>
        </p:nvGrpSpPr>
        <p:grpSpPr>
          <a:xfrm>
            <a:off x="304" y="0"/>
            <a:ext cx="4596130" cy="3452495"/>
            <a:chOff x="304" y="0"/>
            <a:chExt cx="4596130" cy="3452495"/>
          </a:xfrm>
        </p:grpSpPr>
        <p:pic>
          <p:nvPicPr>
            <p:cNvPr id="46" name="object 46"/>
            <p:cNvPicPr/>
            <p:nvPr/>
          </p:nvPicPr>
          <p:blipFill>
            <a:blip r:embed="rId29" cstate="print"/>
            <a:stretch>
              <a:fillRect/>
            </a:stretch>
          </p:blipFill>
          <p:spPr>
            <a:xfrm>
              <a:off x="126492" y="1447800"/>
              <a:ext cx="4343400" cy="1524000"/>
            </a:xfrm>
            <a:prstGeom prst="rect">
              <a:avLst/>
            </a:prstGeom>
          </p:spPr>
        </p:pic>
        <p:sp>
          <p:nvSpPr>
            <p:cNvPr id="47" name="object 47"/>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12.54</a:t>
            </a:r>
            <a:endParaRPr sz="600">
              <a:latin typeface="Arial"/>
              <a:cs typeface="Arial"/>
            </a:endParaRPr>
          </a:p>
        </p:txBody>
      </p:sp>
      <p:sp>
        <p:nvSpPr>
          <p:cNvPr id="3" name="object 3"/>
          <p:cNvSpPr txBox="1">
            <a:spLocks noGrp="1"/>
          </p:cNvSpPr>
          <p:nvPr>
            <p:ph type="title"/>
          </p:nvPr>
        </p:nvSpPr>
        <p:spPr>
          <a:xfrm>
            <a:off x="83566" y="81216"/>
            <a:ext cx="4393565" cy="879475"/>
          </a:xfrm>
          <a:prstGeom prst="rect">
            <a:avLst/>
          </a:prstGeom>
        </p:spPr>
        <p:txBody>
          <a:bodyPr vert="horz" wrap="square" lIns="0" tIns="13335" rIns="0" bIns="0" rtlCol="0">
            <a:spAutoFit/>
          </a:bodyPr>
          <a:lstStyle/>
          <a:p>
            <a:pPr marL="12700" marR="5080" algn="just">
              <a:lnSpc>
                <a:spcPct val="100000"/>
              </a:lnSpc>
              <a:spcBef>
                <a:spcPts val="105"/>
              </a:spcBef>
            </a:pPr>
            <a:r>
              <a:rPr spc="-60" dirty="0"/>
              <a:t>We </a:t>
            </a:r>
            <a:r>
              <a:rPr dirty="0"/>
              <a:t>can </a:t>
            </a:r>
            <a:r>
              <a:rPr spc="-5" dirty="0"/>
              <a:t>divided the vertices in </a:t>
            </a:r>
            <a:r>
              <a:rPr dirty="0"/>
              <a:t>a </a:t>
            </a:r>
            <a:r>
              <a:rPr spc="-5" dirty="0"/>
              <a:t>tree into three categories:  the </a:t>
            </a:r>
            <a:r>
              <a:rPr b="1" i="1" spc="-5" dirty="0">
                <a:solidFill>
                  <a:srgbClr val="3333CC"/>
                </a:solidFill>
                <a:latin typeface="Times New Roman"/>
                <a:cs typeface="Times New Roman"/>
              </a:rPr>
              <a:t>root</a:t>
            </a:r>
            <a:r>
              <a:rPr spc="-5" dirty="0"/>
              <a:t>, </a:t>
            </a:r>
            <a:r>
              <a:rPr b="1" i="1" spc="-5" dirty="0">
                <a:solidFill>
                  <a:srgbClr val="3333CC"/>
                </a:solidFill>
                <a:latin typeface="Times New Roman"/>
                <a:cs typeface="Times New Roman"/>
              </a:rPr>
              <a:t>leaves </a:t>
            </a:r>
            <a:r>
              <a:rPr spc="-10" dirty="0"/>
              <a:t>and </a:t>
            </a:r>
            <a:r>
              <a:rPr spc="-5" dirty="0"/>
              <a:t>the </a:t>
            </a:r>
            <a:r>
              <a:rPr b="1" i="1" spc="-5" dirty="0">
                <a:solidFill>
                  <a:srgbClr val="3333CC"/>
                </a:solidFill>
                <a:latin typeface="Times New Roman"/>
                <a:cs typeface="Times New Roman"/>
              </a:rPr>
              <a:t>internal nodes</a:t>
            </a:r>
            <a:r>
              <a:rPr spc="-5" dirty="0"/>
              <a:t>. </a:t>
            </a:r>
            <a:r>
              <a:rPr spc="-25" dirty="0"/>
              <a:t>Table </a:t>
            </a:r>
            <a:r>
              <a:rPr spc="-5" dirty="0"/>
              <a:t>12.1 shows the  number </a:t>
            </a:r>
            <a:r>
              <a:rPr dirty="0"/>
              <a:t>of outgoing and </a:t>
            </a:r>
            <a:r>
              <a:rPr spc="-5" dirty="0"/>
              <a:t>incoming </a:t>
            </a:r>
            <a:r>
              <a:rPr dirty="0"/>
              <a:t>arcs allowed for</a:t>
            </a:r>
            <a:r>
              <a:rPr spc="-140" dirty="0"/>
              <a:t> </a:t>
            </a:r>
            <a:r>
              <a:rPr dirty="0"/>
              <a:t>each</a:t>
            </a:r>
          </a:p>
          <a:p>
            <a:pPr marL="12700" algn="just">
              <a:lnSpc>
                <a:spcPct val="100000"/>
              </a:lnSpc>
            </a:pPr>
            <a:r>
              <a:rPr spc="-5" dirty="0"/>
              <a:t>type </a:t>
            </a:r>
            <a:r>
              <a:rPr dirty="0"/>
              <a:t>of</a:t>
            </a:r>
            <a:r>
              <a:rPr spc="-25" dirty="0"/>
              <a:t> </a:t>
            </a:r>
            <a:r>
              <a:rPr dirty="0"/>
              <a:t>node.</a:t>
            </a:r>
          </a:p>
        </p:txBody>
      </p:sp>
      <p:grpSp>
        <p:nvGrpSpPr>
          <p:cNvPr id="4" name="object 4"/>
          <p:cNvGrpSpPr/>
          <p:nvPr/>
        </p:nvGrpSpPr>
        <p:grpSpPr>
          <a:xfrm>
            <a:off x="304" y="0"/>
            <a:ext cx="4596130" cy="3452495"/>
            <a:chOff x="304" y="0"/>
            <a:chExt cx="4596130" cy="3452495"/>
          </a:xfrm>
        </p:grpSpPr>
        <p:pic>
          <p:nvPicPr>
            <p:cNvPr id="5" name="object 5"/>
            <p:cNvPicPr/>
            <p:nvPr/>
          </p:nvPicPr>
          <p:blipFill>
            <a:blip r:embed="rId2" cstate="print"/>
            <a:stretch>
              <a:fillRect/>
            </a:stretch>
          </p:blipFill>
          <p:spPr>
            <a:xfrm>
              <a:off x="223381" y="1126787"/>
              <a:ext cx="4101665" cy="1956145"/>
            </a:xfrm>
            <a:prstGeom prst="rect">
              <a:avLst/>
            </a:prstGeom>
          </p:spPr>
        </p:pic>
        <p:sp>
          <p:nvSpPr>
            <p:cNvPr id="6" name="object 6"/>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12.55</a:t>
            </a:r>
            <a:endParaRPr sz="600">
              <a:latin typeface="Arial"/>
              <a:cs typeface="Arial"/>
            </a:endParaRPr>
          </a:p>
        </p:txBody>
      </p:sp>
      <p:sp>
        <p:nvSpPr>
          <p:cNvPr id="3" name="object 3"/>
          <p:cNvSpPr txBox="1">
            <a:spLocks noGrp="1"/>
          </p:cNvSpPr>
          <p:nvPr>
            <p:ph type="title"/>
          </p:nvPr>
        </p:nvSpPr>
        <p:spPr>
          <a:xfrm>
            <a:off x="83566" y="80518"/>
            <a:ext cx="4393565" cy="879475"/>
          </a:xfrm>
          <a:prstGeom prst="rect">
            <a:avLst/>
          </a:prstGeom>
        </p:spPr>
        <p:txBody>
          <a:bodyPr vert="horz" wrap="square" lIns="0" tIns="12700" rIns="0" bIns="0" rtlCol="0">
            <a:spAutoFit/>
          </a:bodyPr>
          <a:lstStyle/>
          <a:p>
            <a:pPr marL="12700" marR="5080" algn="just">
              <a:lnSpc>
                <a:spcPct val="100000"/>
              </a:lnSpc>
              <a:spcBef>
                <a:spcPts val="100"/>
              </a:spcBef>
            </a:pPr>
            <a:r>
              <a:rPr spc="-5" dirty="0"/>
              <a:t>Each node in </a:t>
            </a:r>
            <a:r>
              <a:rPr dirty="0"/>
              <a:t>a </a:t>
            </a:r>
            <a:r>
              <a:rPr spc="-5" dirty="0"/>
              <a:t>tree may </a:t>
            </a:r>
            <a:r>
              <a:rPr dirty="0"/>
              <a:t>have a </a:t>
            </a:r>
            <a:r>
              <a:rPr b="1" spc="-5" dirty="0">
                <a:solidFill>
                  <a:srgbClr val="3333CC"/>
                </a:solidFill>
                <a:latin typeface="Times New Roman"/>
                <a:cs typeface="Times New Roman"/>
              </a:rPr>
              <a:t>subtree</a:t>
            </a:r>
            <a:r>
              <a:rPr spc="-5" dirty="0"/>
              <a:t>. </a:t>
            </a:r>
            <a:r>
              <a:rPr u="sng" spc="-5" dirty="0">
                <a:uFill>
                  <a:solidFill>
                    <a:srgbClr val="000000"/>
                  </a:solidFill>
                </a:uFill>
              </a:rPr>
              <a:t>The subtree </a:t>
            </a:r>
            <a:r>
              <a:rPr u="sng" dirty="0">
                <a:uFill>
                  <a:solidFill>
                    <a:srgbClr val="000000"/>
                  </a:solidFill>
                </a:uFill>
              </a:rPr>
              <a:t>of </a:t>
            </a:r>
            <a:r>
              <a:rPr u="sng" spc="-10" dirty="0">
                <a:uFill>
                  <a:solidFill>
                    <a:srgbClr val="000000"/>
                  </a:solidFill>
                </a:uFill>
              </a:rPr>
              <a:t>each </a:t>
            </a:r>
            <a:r>
              <a:rPr spc="-10" dirty="0"/>
              <a:t> </a:t>
            </a:r>
            <a:r>
              <a:rPr u="sng" spc="-5" dirty="0">
                <a:uFill>
                  <a:solidFill>
                    <a:srgbClr val="000000"/>
                  </a:solidFill>
                </a:uFill>
              </a:rPr>
              <a:t>node includes one </a:t>
            </a:r>
            <a:r>
              <a:rPr u="sng" dirty="0">
                <a:uFill>
                  <a:solidFill>
                    <a:srgbClr val="000000"/>
                  </a:solidFill>
                </a:uFill>
              </a:rPr>
              <a:t>of </a:t>
            </a:r>
            <a:r>
              <a:rPr u="sng" spc="-5" dirty="0">
                <a:uFill>
                  <a:solidFill>
                    <a:srgbClr val="000000"/>
                  </a:solidFill>
                </a:uFill>
              </a:rPr>
              <a:t>its children and all descendents </a:t>
            </a:r>
            <a:r>
              <a:rPr u="sng" dirty="0">
                <a:uFill>
                  <a:solidFill>
                    <a:srgbClr val="000000"/>
                  </a:solidFill>
                </a:uFill>
              </a:rPr>
              <a:t>of </a:t>
            </a:r>
            <a:r>
              <a:rPr u="sng" spc="-5" dirty="0">
                <a:uFill>
                  <a:solidFill>
                    <a:srgbClr val="000000"/>
                  </a:solidFill>
                </a:uFill>
              </a:rPr>
              <a:t>that </a:t>
            </a:r>
            <a:r>
              <a:rPr spc="-5" dirty="0"/>
              <a:t> </a:t>
            </a:r>
            <a:r>
              <a:rPr u="sng" spc="-5" dirty="0">
                <a:uFill>
                  <a:solidFill>
                    <a:srgbClr val="000000"/>
                  </a:solidFill>
                </a:uFill>
              </a:rPr>
              <a:t>child</a:t>
            </a:r>
            <a:r>
              <a:rPr spc="-5" dirty="0"/>
              <a:t>. Figure </a:t>
            </a:r>
            <a:r>
              <a:rPr dirty="0"/>
              <a:t>12.21 </a:t>
            </a:r>
            <a:r>
              <a:rPr spc="-5" dirty="0"/>
              <a:t>shows </a:t>
            </a:r>
            <a:r>
              <a:rPr spc="-10" dirty="0"/>
              <a:t>all </a:t>
            </a:r>
            <a:r>
              <a:rPr spc="-5" dirty="0"/>
              <a:t>subtrees </a:t>
            </a:r>
            <a:r>
              <a:rPr dirty="0"/>
              <a:t>for </a:t>
            </a:r>
            <a:r>
              <a:rPr spc="-5" dirty="0"/>
              <a:t>the tree </a:t>
            </a:r>
            <a:r>
              <a:rPr dirty="0"/>
              <a:t>in </a:t>
            </a:r>
            <a:r>
              <a:rPr spc="-5" dirty="0"/>
              <a:t>Figure  </a:t>
            </a:r>
            <a:r>
              <a:rPr dirty="0"/>
              <a:t>12.20.</a:t>
            </a:r>
          </a:p>
        </p:txBody>
      </p:sp>
      <p:sp>
        <p:nvSpPr>
          <p:cNvPr id="4" name="object 4"/>
          <p:cNvSpPr txBox="1"/>
          <p:nvPr/>
        </p:nvSpPr>
        <p:spPr>
          <a:xfrm>
            <a:off x="1374394" y="3130423"/>
            <a:ext cx="1377950"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333CC"/>
                </a:solidFill>
                <a:latin typeface="Times New Roman"/>
                <a:cs typeface="Times New Roman"/>
              </a:rPr>
              <a:t>Figure </a:t>
            </a:r>
            <a:r>
              <a:rPr sz="1200" b="1" dirty="0">
                <a:solidFill>
                  <a:srgbClr val="3333CC"/>
                </a:solidFill>
                <a:latin typeface="Times New Roman"/>
                <a:cs typeface="Times New Roman"/>
              </a:rPr>
              <a:t>12.21</a:t>
            </a:r>
            <a:r>
              <a:rPr sz="1200" b="1" spc="229" dirty="0">
                <a:solidFill>
                  <a:srgbClr val="3333CC"/>
                </a:solidFill>
                <a:latin typeface="Times New Roman"/>
                <a:cs typeface="Times New Roman"/>
              </a:rPr>
              <a:t> </a:t>
            </a:r>
            <a:r>
              <a:rPr sz="1000" b="1" spc="-10" dirty="0">
                <a:latin typeface="Times New Roman"/>
                <a:cs typeface="Times New Roman"/>
              </a:rPr>
              <a:t>Subtrees</a:t>
            </a:r>
            <a:endParaRPr sz="1000">
              <a:latin typeface="Times New Roman"/>
              <a:cs typeface="Times New Roman"/>
            </a:endParaRPr>
          </a:p>
        </p:txBody>
      </p:sp>
      <p:grpSp>
        <p:nvGrpSpPr>
          <p:cNvPr id="5" name="object 5"/>
          <p:cNvGrpSpPr/>
          <p:nvPr/>
        </p:nvGrpSpPr>
        <p:grpSpPr>
          <a:xfrm>
            <a:off x="304" y="0"/>
            <a:ext cx="4596130" cy="3452495"/>
            <a:chOff x="304" y="0"/>
            <a:chExt cx="4596130" cy="3452495"/>
          </a:xfrm>
        </p:grpSpPr>
        <p:pic>
          <p:nvPicPr>
            <p:cNvPr id="6" name="object 6"/>
            <p:cNvPicPr/>
            <p:nvPr/>
          </p:nvPicPr>
          <p:blipFill>
            <a:blip r:embed="rId2" cstate="print"/>
            <a:stretch>
              <a:fillRect/>
            </a:stretch>
          </p:blipFill>
          <p:spPr>
            <a:xfrm>
              <a:off x="164592" y="1028700"/>
              <a:ext cx="4267200" cy="2023424"/>
            </a:xfrm>
            <a:prstGeom prst="rect">
              <a:avLst/>
            </a:prstGeom>
          </p:spPr>
        </p:pic>
        <p:sp>
          <p:nvSpPr>
            <p:cNvPr id="7" name="object 7"/>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174625" cy="105157"/>
          </a:xfrm>
          <a:prstGeom prst="rect">
            <a:avLst/>
          </a:prstGeom>
        </p:spPr>
        <p:txBody>
          <a:bodyPr vert="horz" wrap="square" lIns="0" tIns="12700" rIns="0" bIns="0" rtlCol="0">
            <a:spAutoFit/>
          </a:bodyPr>
          <a:lstStyle/>
          <a:p>
            <a:pPr marL="12700">
              <a:lnSpc>
                <a:spcPct val="100000"/>
              </a:lnSpc>
              <a:spcBef>
                <a:spcPts val="100"/>
              </a:spcBef>
            </a:pPr>
            <a:r>
              <a:rPr lang="en-US" sz="600" b="1" spc="-5" dirty="0" smtClean="0">
                <a:solidFill>
                  <a:srgbClr val="1C1C1C"/>
                </a:solidFill>
                <a:latin typeface="Arial"/>
                <a:cs typeface="Arial"/>
              </a:rPr>
              <a:t>6</a:t>
            </a:r>
            <a:endParaRPr sz="600" dirty="0">
              <a:latin typeface="Arial"/>
              <a:cs typeface="Arial"/>
            </a:endParaRPr>
          </a:p>
        </p:txBody>
      </p:sp>
      <p:sp>
        <p:nvSpPr>
          <p:cNvPr id="3" name="object 3"/>
          <p:cNvSpPr txBox="1">
            <a:spLocks noGrp="1"/>
          </p:cNvSpPr>
          <p:nvPr>
            <p:ph type="title"/>
          </p:nvPr>
        </p:nvSpPr>
        <p:spPr>
          <a:xfrm>
            <a:off x="45466" y="4318"/>
            <a:ext cx="1330960"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FF0000"/>
                </a:solidFill>
                <a:latin typeface="Times New Roman"/>
                <a:cs typeface="Times New Roman"/>
              </a:rPr>
              <a:t>Complex</a:t>
            </a:r>
            <a:r>
              <a:rPr sz="1600" b="1" spc="-125" dirty="0">
                <a:solidFill>
                  <a:srgbClr val="FF0000"/>
                </a:solidFill>
                <a:latin typeface="Times New Roman"/>
                <a:cs typeface="Times New Roman"/>
              </a:rPr>
              <a:t> </a:t>
            </a:r>
            <a:r>
              <a:rPr sz="1600" b="1" spc="-40" dirty="0">
                <a:solidFill>
                  <a:srgbClr val="FF0000"/>
                </a:solidFill>
                <a:latin typeface="Times New Roman"/>
                <a:cs typeface="Times New Roman"/>
              </a:rPr>
              <a:t>ADTs</a:t>
            </a:r>
            <a:endParaRPr sz="1600">
              <a:latin typeface="Times New Roman"/>
              <a:cs typeface="Times New Roman"/>
            </a:endParaRPr>
          </a:p>
        </p:txBody>
      </p:sp>
      <p:sp>
        <p:nvSpPr>
          <p:cNvPr id="4" name="object 4"/>
          <p:cNvSpPr txBox="1"/>
          <p:nvPr/>
        </p:nvSpPr>
        <p:spPr>
          <a:xfrm>
            <a:off x="45466" y="347218"/>
            <a:ext cx="4394835" cy="1519555"/>
          </a:xfrm>
          <a:prstGeom prst="rect">
            <a:avLst/>
          </a:prstGeom>
        </p:spPr>
        <p:txBody>
          <a:bodyPr vert="horz" wrap="square" lIns="0" tIns="12700" rIns="0" bIns="0" rtlCol="0">
            <a:spAutoFit/>
          </a:bodyPr>
          <a:lstStyle/>
          <a:p>
            <a:pPr marL="12700" marR="5080" algn="just">
              <a:lnSpc>
                <a:spcPct val="100000"/>
              </a:lnSpc>
              <a:spcBef>
                <a:spcPts val="100"/>
              </a:spcBef>
            </a:pPr>
            <a:r>
              <a:rPr sz="1400" spc="-5" dirty="0">
                <a:latin typeface="Times New Roman"/>
                <a:cs typeface="Times New Roman"/>
              </a:rPr>
              <a:t>Although </a:t>
            </a:r>
            <a:r>
              <a:rPr sz="1400" u="sng" spc="-5" dirty="0">
                <a:uFill>
                  <a:solidFill>
                    <a:srgbClr val="000000"/>
                  </a:solidFill>
                </a:uFill>
                <a:latin typeface="Times New Roman"/>
                <a:cs typeface="Times New Roman"/>
              </a:rPr>
              <a:t>several simple </a:t>
            </a:r>
            <a:r>
              <a:rPr sz="1400" u="sng" spc="-25" dirty="0">
                <a:uFill>
                  <a:solidFill>
                    <a:srgbClr val="000000"/>
                  </a:solidFill>
                </a:uFill>
                <a:latin typeface="Times New Roman"/>
                <a:cs typeface="Times New Roman"/>
              </a:rPr>
              <a:t>ADTs, </a:t>
            </a:r>
            <a:r>
              <a:rPr sz="1400" u="sng" spc="-5" dirty="0">
                <a:uFill>
                  <a:solidFill>
                    <a:srgbClr val="000000"/>
                  </a:solidFill>
                </a:uFill>
                <a:latin typeface="Times New Roman"/>
                <a:cs typeface="Times New Roman"/>
              </a:rPr>
              <a:t>such </a:t>
            </a:r>
            <a:r>
              <a:rPr sz="1400" u="sng" dirty="0">
                <a:uFill>
                  <a:solidFill>
                    <a:srgbClr val="000000"/>
                  </a:solidFill>
                </a:uFill>
                <a:latin typeface="Times New Roman"/>
                <a:cs typeface="Times New Roman"/>
              </a:rPr>
              <a:t>as </a:t>
            </a:r>
            <a:r>
              <a:rPr sz="1400" u="sng" spc="-10" dirty="0">
                <a:uFill>
                  <a:solidFill>
                    <a:srgbClr val="000000"/>
                  </a:solidFill>
                </a:uFill>
                <a:latin typeface="Times New Roman"/>
                <a:cs typeface="Times New Roman"/>
              </a:rPr>
              <a:t>integer, </a:t>
            </a:r>
            <a:r>
              <a:rPr sz="1400" u="sng" spc="-5" dirty="0">
                <a:uFill>
                  <a:solidFill>
                    <a:srgbClr val="000000"/>
                  </a:solidFill>
                </a:uFill>
                <a:latin typeface="Times New Roman"/>
                <a:cs typeface="Times New Roman"/>
              </a:rPr>
              <a:t>real, </a:t>
            </a:r>
            <a:r>
              <a:rPr sz="1400" spc="-5" dirty="0">
                <a:latin typeface="Times New Roman"/>
                <a:cs typeface="Times New Roman"/>
              </a:rPr>
              <a:t> </a:t>
            </a:r>
            <a:r>
              <a:rPr sz="1400" u="sng" spc="-10" dirty="0">
                <a:uFill>
                  <a:solidFill>
                    <a:srgbClr val="000000"/>
                  </a:solidFill>
                </a:uFill>
                <a:latin typeface="Times New Roman"/>
                <a:cs typeface="Times New Roman"/>
              </a:rPr>
              <a:t>character, </a:t>
            </a:r>
            <a:r>
              <a:rPr sz="1400" u="sng" spc="-5" dirty="0">
                <a:uFill>
                  <a:solidFill>
                    <a:srgbClr val="000000"/>
                  </a:solidFill>
                </a:uFill>
                <a:latin typeface="Times New Roman"/>
                <a:cs typeface="Times New Roman"/>
              </a:rPr>
              <a:t>pointer</a:t>
            </a:r>
            <a:r>
              <a:rPr sz="1400" spc="-5" dirty="0">
                <a:latin typeface="Times New Roman"/>
                <a:cs typeface="Times New Roman"/>
              </a:rPr>
              <a:t> and </a:t>
            </a:r>
            <a:r>
              <a:rPr sz="1400" dirty="0">
                <a:latin typeface="Times New Roman"/>
                <a:cs typeface="Times New Roman"/>
              </a:rPr>
              <a:t>so </a:t>
            </a:r>
            <a:r>
              <a:rPr sz="1400" spc="5" dirty="0">
                <a:latin typeface="Times New Roman"/>
                <a:cs typeface="Times New Roman"/>
              </a:rPr>
              <a:t>on, </a:t>
            </a:r>
            <a:r>
              <a:rPr sz="1400" spc="-5" dirty="0">
                <a:latin typeface="Times New Roman"/>
                <a:cs typeface="Times New Roman"/>
              </a:rPr>
              <a:t>have been implemented </a:t>
            </a:r>
            <a:r>
              <a:rPr sz="1400" spc="-10" dirty="0">
                <a:latin typeface="Times New Roman"/>
                <a:cs typeface="Times New Roman"/>
              </a:rPr>
              <a:t>and </a:t>
            </a:r>
            <a:r>
              <a:rPr sz="1400" dirty="0">
                <a:latin typeface="Times New Roman"/>
                <a:cs typeface="Times New Roman"/>
              </a:rPr>
              <a:t>are  </a:t>
            </a:r>
            <a:r>
              <a:rPr sz="1400" spc="-5" dirty="0">
                <a:latin typeface="Times New Roman"/>
                <a:cs typeface="Times New Roman"/>
              </a:rPr>
              <a:t>available </a:t>
            </a:r>
            <a:r>
              <a:rPr sz="1400" dirty="0">
                <a:latin typeface="Times New Roman"/>
                <a:cs typeface="Times New Roman"/>
              </a:rPr>
              <a:t>for </a:t>
            </a:r>
            <a:r>
              <a:rPr sz="1400" spc="-5" dirty="0">
                <a:latin typeface="Times New Roman"/>
                <a:cs typeface="Times New Roman"/>
              </a:rPr>
              <a:t>use </a:t>
            </a:r>
            <a:r>
              <a:rPr sz="1400" dirty="0">
                <a:latin typeface="Times New Roman"/>
                <a:cs typeface="Times New Roman"/>
              </a:rPr>
              <a:t>in </a:t>
            </a:r>
            <a:r>
              <a:rPr sz="1400" spc="-5" dirty="0">
                <a:latin typeface="Times New Roman"/>
                <a:cs typeface="Times New Roman"/>
              </a:rPr>
              <a:t>most languages, many useful </a:t>
            </a:r>
            <a:r>
              <a:rPr sz="1400" spc="-10" dirty="0">
                <a:latin typeface="Times New Roman"/>
                <a:cs typeface="Times New Roman"/>
              </a:rPr>
              <a:t>complex  </a:t>
            </a:r>
            <a:r>
              <a:rPr sz="1400" spc="-30" dirty="0">
                <a:latin typeface="Times New Roman"/>
                <a:cs typeface="Times New Roman"/>
              </a:rPr>
              <a:t>ADTs </a:t>
            </a:r>
            <a:r>
              <a:rPr sz="1400" dirty="0">
                <a:latin typeface="Times New Roman"/>
                <a:cs typeface="Times New Roman"/>
              </a:rPr>
              <a:t>are not. </a:t>
            </a:r>
            <a:r>
              <a:rPr sz="1400" spc="-5" dirty="0">
                <a:latin typeface="Times New Roman"/>
                <a:cs typeface="Times New Roman"/>
              </a:rPr>
              <a:t>As we will see </a:t>
            </a:r>
            <a:r>
              <a:rPr sz="1400" dirty="0">
                <a:latin typeface="Times New Roman"/>
                <a:cs typeface="Times New Roman"/>
              </a:rPr>
              <a:t>in </a:t>
            </a:r>
            <a:r>
              <a:rPr sz="1400" spc="-5" dirty="0">
                <a:latin typeface="Times New Roman"/>
                <a:cs typeface="Times New Roman"/>
              </a:rPr>
              <a:t>this </a:t>
            </a:r>
            <a:r>
              <a:rPr sz="1400" spc="-15" dirty="0">
                <a:latin typeface="Times New Roman"/>
                <a:cs typeface="Times New Roman"/>
              </a:rPr>
              <a:t>chapter, </a:t>
            </a:r>
            <a:r>
              <a:rPr sz="1400" spc="-5" dirty="0">
                <a:latin typeface="Times New Roman"/>
                <a:cs typeface="Times New Roman"/>
              </a:rPr>
              <a:t>we </a:t>
            </a:r>
            <a:r>
              <a:rPr sz="1400" spc="-10" dirty="0">
                <a:latin typeface="Times New Roman"/>
                <a:cs typeface="Times New Roman"/>
              </a:rPr>
              <a:t>need </a:t>
            </a:r>
            <a:r>
              <a:rPr sz="1400" b="1" u="sng" dirty="0">
                <a:solidFill>
                  <a:srgbClr val="990000"/>
                </a:solidFill>
                <a:uFill>
                  <a:solidFill>
                    <a:srgbClr val="990000"/>
                  </a:solidFill>
                </a:uFill>
                <a:latin typeface="Times New Roman"/>
                <a:cs typeface="Times New Roman"/>
              </a:rPr>
              <a:t>a </a:t>
            </a:r>
            <a:r>
              <a:rPr sz="1400" b="1" u="sng" spc="-5" dirty="0">
                <a:solidFill>
                  <a:srgbClr val="990000"/>
                </a:solidFill>
                <a:uFill>
                  <a:solidFill>
                    <a:srgbClr val="990000"/>
                  </a:solidFill>
                </a:uFill>
                <a:latin typeface="Times New Roman"/>
                <a:cs typeface="Times New Roman"/>
              </a:rPr>
              <a:t>list </a:t>
            </a:r>
            <a:r>
              <a:rPr sz="1400" b="1" spc="-5" dirty="0">
                <a:solidFill>
                  <a:srgbClr val="990000"/>
                </a:solidFill>
                <a:latin typeface="Times New Roman"/>
                <a:cs typeface="Times New Roman"/>
              </a:rPr>
              <a:t> </a:t>
            </a:r>
            <a:r>
              <a:rPr sz="1400" b="1" u="sng" spc="-35" dirty="0">
                <a:solidFill>
                  <a:srgbClr val="990000"/>
                </a:solidFill>
                <a:uFill>
                  <a:solidFill>
                    <a:srgbClr val="990000"/>
                  </a:solidFill>
                </a:uFill>
                <a:latin typeface="Times New Roman"/>
                <a:cs typeface="Times New Roman"/>
              </a:rPr>
              <a:t>ADT</a:t>
            </a:r>
            <a:r>
              <a:rPr sz="1400" b="1" u="sng" spc="-35" dirty="0">
                <a:uFill>
                  <a:solidFill>
                    <a:srgbClr val="990000"/>
                  </a:solidFill>
                </a:uFill>
                <a:latin typeface="Times New Roman"/>
                <a:cs typeface="Times New Roman"/>
              </a:rPr>
              <a:t>, </a:t>
            </a:r>
            <a:r>
              <a:rPr sz="1400" b="1" u="sng" dirty="0">
                <a:solidFill>
                  <a:srgbClr val="990000"/>
                </a:solidFill>
                <a:uFill>
                  <a:solidFill>
                    <a:srgbClr val="990000"/>
                  </a:solidFill>
                </a:uFill>
                <a:latin typeface="Times New Roman"/>
                <a:cs typeface="Times New Roman"/>
              </a:rPr>
              <a:t>a stack </a:t>
            </a:r>
            <a:r>
              <a:rPr sz="1400" b="1" u="sng" spc="-30" dirty="0">
                <a:solidFill>
                  <a:srgbClr val="990000"/>
                </a:solidFill>
                <a:uFill>
                  <a:solidFill>
                    <a:srgbClr val="990000"/>
                  </a:solidFill>
                </a:uFill>
                <a:latin typeface="Times New Roman"/>
                <a:cs typeface="Times New Roman"/>
              </a:rPr>
              <a:t>ADT</a:t>
            </a:r>
            <a:r>
              <a:rPr sz="1400" b="1" u="sng" spc="-30" dirty="0">
                <a:uFill>
                  <a:solidFill>
                    <a:srgbClr val="990000"/>
                  </a:solidFill>
                </a:uFill>
                <a:latin typeface="Times New Roman"/>
                <a:cs typeface="Times New Roman"/>
              </a:rPr>
              <a:t>, </a:t>
            </a:r>
            <a:r>
              <a:rPr sz="1400" b="1" u="sng" dirty="0">
                <a:solidFill>
                  <a:srgbClr val="990000"/>
                </a:solidFill>
                <a:uFill>
                  <a:solidFill>
                    <a:srgbClr val="990000"/>
                  </a:solidFill>
                </a:uFill>
                <a:latin typeface="Times New Roman"/>
                <a:cs typeface="Times New Roman"/>
              </a:rPr>
              <a:t>a queue </a:t>
            </a:r>
            <a:r>
              <a:rPr sz="1400" b="1" u="sng" spc="-5" dirty="0">
                <a:solidFill>
                  <a:srgbClr val="990000"/>
                </a:solidFill>
                <a:uFill>
                  <a:solidFill>
                    <a:srgbClr val="990000"/>
                  </a:solidFill>
                </a:uFill>
                <a:latin typeface="Times New Roman"/>
                <a:cs typeface="Times New Roman"/>
              </a:rPr>
              <a:t>ADT</a:t>
            </a:r>
            <a:r>
              <a:rPr sz="1400" b="1" spc="-5" dirty="0">
                <a:solidFill>
                  <a:srgbClr val="990000"/>
                </a:solidFill>
                <a:latin typeface="Times New Roman"/>
                <a:cs typeface="Times New Roman"/>
              </a:rPr>
              <a:t> </a:t>
            </a:r>
            <a:r>
              <a:rPr sz="1400" spc="-5" dirty="0">
                <a:latin typeface="Times New Roman"/>
                <a:cs typeface="Times New Roman"/>
              </a:rPr>
              <a:t>and so </a:t>
            </a:r>
            <a:r>
              <a:rPr sz="1400" spc="5" dirty="0">
                <a:latin typeface="Times New Roman"/>
                <a:cs typeface="Times New Roman"/>
              </a:rPr>
              <a:t>on. </a:t>
            </a:r>
            <a:r>
              <a:rPr sz="1400" spc="-60" dirty="0">
                <a:latin typeface="Times New Roman"/>
                <a:cs typeface="Times New Roman"/>
              </a:rPr>
              <a:t>To </a:t>
            </a:r>
            <a:r>
              <a:rPr sz="1400" spc="-5" dirty="0">
                <a:latin typeface="Times New Roman"/>
                <a:cs typeface="Times New Roman"/>
              </a:rPr>
              <a:t>be </a:t>
            </a:r>
            <a:r>
              <a:rPr sz="1400" spc="-10" dirty="0">
                <a:latin typeface="Times New Roman"/>
                <a:cs typeface="Times New Roman"/>
              </a:rPr>
              <a:t>efficient,  </a:t>
            </a:r>
            <a:r>
              <a:rPr sz="1400" u="sng" spc="-5" dirty="0">
                <a:uFill>
                  <a:solidFill>
                    <a:srgbClr val="000000"/>
                  </a:solidFill>
                </a:uFill>
                <a:latin typeface="Times New Roman"/>
                <a:cs typeface="Times New Roman"/>
              </a:rPr>
              <a:t>these </a:t>
            </a:r>
            <a:r>
              <a:rPr sz="1400" u="sng" spc="-30" dirty="0">
                <a:uFill>
                  <a:solidFill>
                    <a:srgbClr val="000000"/>
                  </a:solidFill>
                </a:uFill>
                <a:latin typeface="Times New Roman"/>
                <a:cs typeface="Times New Roman"/>
              </a:rPr>
              <a:t>ADTs </a:t>
            </a:r>
            <a:r>
              <a:rPr sz="1400" u="sng" spc="-5" dirty="0">
                <a:uFill>
                  <a:solidFill>
                    <a:srgbClr val="000000"/>
                  </a:solidFill>
                </a:uFill>
                <a:latin typeface="Times New Roman"/>
                <a:cs typeface="Times New Roman"/>
              </a:rPr>
              <a:t>should be created </a:t>
            </a:r>
            <a:r>
              <a:rPr sz="1400" u="sng" spc="-10" dirty="0">
                <a:uFill>
                  <a:solidFill>
                    <a:srgbClr val="000000"/>
                  </a:solidFill>
                </a:uFill>
                <a:latin typeface="Times New Roman"/>
                <a:cs typeface="Times New Roman"/>
              </a:rPr>
              <a:t>and </a:t>
            </a:r>
            <a:r>
              <a:rPr sz="1400" u="sng" spc="-5" dirty="0">
                <a:uFill>
                  <a:solidFill>
                    <a:srgbClr val="000000"/>
                  </a:solidFill>
                </a:uFill>
                <a:latin typeface="Times New Roman"/>
                <a:cs typeface="Times New Roman"/>
              </a:rPr>
              <a:t>stored in the </a:t>
            </a:r>
            <a:r>
              <a:rPr sz="1400" u="sng" dirty="0">
                <a:uFill>
                  <a:solidFill>
                    <a:srgbClr val="000000"/>
                  </a:solidFill>
                </a:uFill>
                <a:latin typeface="Times New Roman"/>
                <a:cs typeface="Times New Roman"/>
              </a:rPr>
              <a:t>library of </a:t>
            </a:r>
            <a:r>
              <a:rPr sz="1400" u="sng" spc="-5" dirty="0">
                <a:uFill>
                  <a:solidFill>
                    <a:srgbClr val="000000"/>
                  </a:solidFill>
                </a:uFill>
                <a:latin typeface="Times New Roman"/>
                <a:cs typeface="Times New Roman"/>
              </a:rPr>
              <a:t>the </a:t>
            </a:r>
            <a:r>
              <a:rPr sz="1400" spc="-5" dirty="0">
                <a:latin typeface="Times New Roman"/>
                <a:cs typeface="Times New Roman"/>
              </a:rPr>
              <a:t> </a:t>
            </a:r>
            <a:r>
              <a:rPr sz="1400" u="sng" spc="-5" dirty="0">
                <a:uFill>
                  <a:solidFill>
                    <a:srgbClr val="000000"/>
                  </a:solidFill>
                </a:uFill>
                <a:latin typeface="Times New Roman"/>
                <a:cs typeface="Times New Roman"/>
              </a:rPr>
              <a:t>computer </a:t>
            </a:r>
            <a:r>
              <a:rPr sz="1400" u="sng" dirty="0">
                <a:uFill>
                  <a:solidFill>
                    <a:srgbClr val="000000"/>
                  </a:solidFill>
                </a:uFill>
                <a:latin typeface="Times New Roman"/>
                <a:cs typeface="Times New Roman"/>
              </a:rPr>
              <a:t>to be</a:t>
            </a:r>
            <a:r>
              <a:rPr sz="1400" u="sng" spc="-60" dirty="0">
                <a:uFill>
                  <a:solidFill>
                    <a:srgbClr val="000000"/>
                  </a:solidFill>
                </a:uFill>
                <a:latin typeface="Times New Roman"/>
                <a:cs typeface="Times New Roman"/>
              </a:rPr>
              <a:t> </a:t>
            </a:r>
            <a:r>
              <a:rPr sz="1400" u="sng" dirty="0">
                <a:uFill>
                  <a:solidFill>
                    <a:srgbClr val="000000"/>
                  </a:solidFill>
                </a:uFill>
                <a:latin typeface="Times New Roman"/>
                <a:cs typeface="Times New Roman"/>
              </a:rPr>
              <a:t>used</a:t>
            </a:r>
            <a:r>
              <a:rPr sz="1400" dirty="0">
                <a:latin typeface="Times New Roman"/>
                <a:cs typeface="Times New Roman"/>
              </a:rPr>
              <a:t>.</a:t>
            </a:r>
            <a:endParaRPr sz="1400">
              <a:latin typeface="Times New Roman"/>
              <a:cs typeface="Times New Roman"/>
            </a:endParaRPr>
          </a:p>
        </p:txBody>
      </p:sp>
      <p:sp>
        <p:nvSpPr>
          <p:cNvPr id="5" name="object 5"/>
          <p:cNvSpPr txBox="1"/>
          <p:nvPr/>
        </p:nvSpPr>
        <p:spPr>
          <a:xfrm>
            <a:off x="164592" y="2370176"/>
            <a:ext cx="4191000" cy="725170"/>
          </a:xfrm>
          <a:prstGeom prst="rect">
            <a:avLst/>
          </a:prstGeom>
          <a:solidFill>
            <a:srgbClr val="99FF33"/>
          </a:solidFill>
          <a:ln w="38100">
            <a:solidFill>
              <a:srgbClr val="00CC00"/>
            </a:solidFill>
          </a:ln>
        </p:spPr>
        <p:txBody>
          <a:bodyPr vert="horz" wrap="square" lIns="0" tIns="17780" rIns="0" bIns="0" rtlCol="0">
            <a:spAutoFit/>
          </a:bodyPr>
          <a:lstStyle/>
          <a:p>
            <a:pPr marL="45720">
              <a:lnSpc>
                <a:spcPct val="100000"/>
              </a:lnSpc>
              <a:spcBef>
                <a:spcPts val="140"/>
              </a:spcBef>
            </a:pPr>
            <a:r>
              <a:rPr sz="1400" b="1" dirty="0">
                <a:latin typeface="Times New Roman"/>
                <a:cs typeface="Times New Roman"/>
              </a:rPr>
              <a:t>The concept of abstraction</a:t>
            </a:r>
            <a:r>
              <a:rPr sz="1400" b="1" spc="-105" dirty="0">
                <a:latin typeface="Times New Roman"/>
                <a:cs typeface="Times New Roman"/>
              </a:rPr>
              <a:t> </a:t>
            </a:r>
            <a:r>
              <a:rPr sz="1400" b="1" spc="-5" dirty="0">
                <a:latin typeface="Times New Roman"/>
                <a:cs typeface="Times New Roman"/>
              </a:rPr>
              <a:t>means:</a:t>
            </a:r>
            <a:endParaRPr sz="1400">
              <a:latin typeface="Times New Roman"/>
              <a:cs typeface="Times New Roman"/>
            </a:endParaRPr>
          </a:p>
          <a:p>
            <a:pPr marL="219075" indent="-173990">
              <a:lnSpc>
                <a:spcPct val="100000"/>
              </a:lnSpc>
              <a:buAutoNum type="arabicPeriod"/>
              <a:tabLst>
                <a:tab pos="219710" algn="l"/>
              </a:tabLst>
            </a:pPr>
            <a:r>
              <a:rPr sz="1400" b="1" spc="-35" dirty="0">
                <a:latin typeface="Times New Roman"/>
                <a:cs typeface="Times New Roman"/>
              </a:rPr>
              <a:t>We </a:t>
            </a:r>
            <a:r>
              <a:rPr sz="1400" b="1" spc="-10" dirty="0">
                <a:latin typeface="Times New Roman"/>
                <a:cs typeface="Times New Roman"/>
              </a:rPr>
              <a:t>know </a:t>
            </a:r>
            <a:r>
              <a:rPr sz="1400" b="1" dirty="0">
                <a:latin typeface="Times New Roman"/>
                <a:cs typeface="Times New Roman"/>
              </a:rPr>
              <a:t>what a data type can</a:t>
            </a:r>
            <a:r>
              <a:rPr sz="1400" b="1" spc="-35" dirty="0">
                <a:latin typeface="Times New Roman"/>
                <a:cs typeface="Times New Roman"/>
              </a:rPr>
              <a:t> </a:t>
            </a:r>
            <a:r>
              <a:rPr sz="1400" b="1" dirty="0">
                <a:latin typeface="Times New Roman"/>
                <a:cs typeface="Times New Roman"/>
              </a:rPr>
              <a:t>do.</a:t>
            </a:r>
            <a:endParaRPr sz="1400">
              <a:latin typeface="Times New Roman"/>
              <a:cs typeface="Times New Roman"/>
            </a:endParaRPr>
          </a:p>
          <a:p>
            <a:pPr marL="222250" indent="-177165">
              <a:lnSpc>
                <a:spcPct val="100000"/>
              </a:lnSpc>
              <a:buAutoNum type="arabicPeriod"/>
              <a:tabLst>
                <a:tab pos="222885" algn="l"/>
              </a:tabLst>
            </a:pPr>
            <a:r>
              <a:rPr sz="1400" b="1" dirty="0">
                <a:latin typeface="Times New Roman"/>
                <a:cs typeface="Times New Roman"/>
              </a:rPr>
              <a:t>How it is done is</a:t>
            </a:r>
            <a:r>
              <a:rPr sz="1400" b="1" spc="-65" dirty="0">
                <a:latin typeface="Times New Roman"/>
                <a:cs typeface="Times New Roman"/>
              </a:rPr>
              <a:t> </a:t>
            </a:r>
            <a:r>
              <a:rPr sz="1400" b="1" dirty="0">
                <a:latin typeface="Times New Roman"/>
                <a:cs typeface="Times New Roman"/>
              </a:rPr>
              <a:t>hidden.</a:t>
            </a:r>
            <a:endParaRPr sz="1400">
              <a:latin typeface="Times New Roman"/>
              <a:cs typeface="Times New Roman"/>
            </a:endParaRPr>
          </a:p>
        </p:txBody>
      </p:sp>
      <p:sp>
        <p:nvSpPr>
          <p:cNvPr id="6" name="object 6"/>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12.56</a:t>
            </a:r>
            <a:endParaRPr sz="600">
              <a:latin typeface="Arial"/>
              <a:cs typeface="Arial"/>
            </a:endParaRPr>
          </a:p>
        </p:txBody>
      </p:sp>
      <p:sp>
        <p:nvSpPr>
          <p:cNvPr id="3" name="object 3"/>
          <p:cNvSpPr txBox="1">
            <a:spLocks noGrp="1"/>
          </p:cNvSpPr>
          <p:nvPr>
            <p:ph type="title"/>
          </p:nvPr>
        </p:nvSpPr>
        <p:spPr>
          <a:prstGeom prst="rect">
            <a:avLst/>
          </a:prstGeom>
        </p:spPr>
        <p:txBody>
          <a:bodyPr vert="horz" wrap="square" lIns="0" tIns="13335" rIns="0" bIns="0" rtlCol="0">
            <a:spAutoFit/>
          </a:bodyPr>
          <a:lstStyle/>
          <a:p>
            <a:pPr marL="12700" marR="5080">
              <a:lnSpc>
                <a:spcPct val="100000"/>
              </a:lnSpc>
              <a:spcBef>
                <a:spcPts val="105"/>
              </a:spcBef>
            </a:pPr>
            <a:r>
              <a:rPr b="1" spc="-5" dirty="0">
                <a:latin typeface="Times New Roman"/>
                <a:cs typeface="Times New Roman"/>
              </a:rPr>
              <a:t>Physical structure of </a:t>
            </a:r>
            <a:r>
              <a:rPr b="1" dirty="0">
                <a:latin typeface="Times New Roman"/>
                <a:cs typeface="Times New Roman"/>
              </a:rPr>
              <a:t>a </a:t>
            </a:r>
            <a:r>
              <a:rPr b="1" spc="-5" dirty="0">
                <a:solidFill>
                  <a:srgbClr val="3333CC"/>
                </a:solidFill>
                <a:latin typeface="Times New Roman"/>
                <a:cs typeface="Times New Roman"/>
              </a:rPr>
              <a:t>tree</a:t>
            </a:r>
            <a:r>
              <a:rPr spc="-5" dirty="0"/>
              <a:t>, </a:t>
            </a:r>
            <a:r>
              <a:rPr u="sng" spc="-10" dirty="0">
                <a:uFill>
                  <a:solidFill>
                    <a:srgbClr val="000000"/>
                  </a:solidFill>
                </a:uFill>
              </a:rPr>
              <a:t>each </a:t>
            </a:r>
            <a:r>
              <a:rPr u="sng" spc="-5" dirty="0">
                <a:uFill>
                  <a:solidFill>
                    <a:srgbClr val="000000"/>
                  </a:solidFill>
                </a:uFill>
              </a:rPr>
              <a:t>node includes one </a:t>
            </a:r>
            <a:r>
              <a:rPr u="sng" dirty="0">
                <a:uFill>
                  <a:solidFill>
                    <a:srgbClr val="000000"/>
                  </a:solidFill>
                </a:uFill>
              </a:rPr>
              <a:t>of </a:t>
            </a:r>
            <a:r>
              <a:rPr u="sng" spc="-5" dirty="0">
                <a:uFill>
                  <a:solidFill>
                    <a:srgbClr val="000000"/>
                  </a:solidFill>
                </a:uFill>
              </a:rPr>
              <a:t>its </a:t>
            </a:r>
            <a:r>
              <a:rPr spc="-5" dirty="0"/>
              <a:t> </a:t>
            </a:r>
            <a:r>
              <a:rPr u="sng" dirty="0">
                <a:uFill>
                  <a:solidFill>
                    <a:srgbClr val="000000"/>
                  </a:solidFill>
                </a:uFill>
              </a:rPr>
              <a:t>children and all descendents of that</a:t>
            </a:r>
            <a:r>
              <a:rPr u="sng" spc="-150" dirty="0">
                <a:uFill>
                  <a:solidFill>
                    <a:srgbClr val="000000"/>
                  </a:solidFill>
                </a:uFill>
              </a:rPr>
              <a:t> </a:t>
            </a:r>
            <a:r>
              <a:rPr u="sng" dirty="0">
                <a:uFill>
                  <a:solidFill>
                    <a:srgbClr val="000000"/>
                  </a:solidFill>
                </a:uFill>
              </a:rPr>
              <a:t>child</a:t>
            </a:r>
            <a:r>
              <a:rPr dirty="0"/>
              <a:t>.</a:t>
            </a:r>
          </a:p>
        </p:txBody>
      </p:sp>
      <p:sp>
        <p:nvSpPr>
          <p:cNvPr id="4" name="object 4"/>
          <p:cNvSpPr txBox="1"/>
          <p:nvPr/>
        </p:nvSpPr>
        <p:spPr>
          <a:xfrm>
            <a:off x="2025887" y="1028587"/>
            <a:ext cx="709930" cy="238125"/>
          </a:xfrm>
          <a:prstGeom prst="rect">
            <a:avLst/>
          </a:prstGeom>
          <a:ln w="8651">
            <a:solidFill>
              <a:srgbClr val="000000"/>
            </a:solidFill>
          </a:ln>
        </p:spPr>
        <p:txBody>
          <a:bodyPr vert="horz" wrap="square" lIns="0" tIns="19050" rIns="0" bIns="0" rtlCol="0">
            <a:spAutoFit/>
          </a:bodyPr>
          <a:lstStyle/>
          <a:p>
            <a:pPr marL="222885">
              <a:lnSpc>
                <a:spcPct val="100000"/>
              </a:lnSpc>
              <a:spcBef>
                <a:spcPts val="150"/>
              </a:spcBef>
            </a:pPr>
            <a:r>
              <a:rPr sz="1100" dirty="0">
                <a:latin typeface="Times New Roman"/>
                <a:cs typeface="Times New Roman"/>
              </a:rPr>
              <a:t>John</a:t>
            </a:r>
            <a:endParaRPr sz="1100">
              <a:latin typeface="Times New Roman"/>
              <a:cs typeface="Times New Roman"/>
            </a:endParaRPr>
          </a:p>
        </p:txBody>
      </p:sp>
      <p:sp>
        <p:nvSpPr>
          <p:cNvPr id="5" name="object 5"/>
          <p:cNvSpPr txBox="1"/>
          <p:nvPr/>
        </p:nvSpPr>
        <p:spPr>
          <a:xfrm>
            <a:off x="1316193" y="1807537"/>
            <a:ext cx="695960" cy="238125"/>
          </a:xfrm>
          <a:prstGeom prst="rect">
            <a:avLst/>
          </a:prstGeom>
          <a:ln w="8638">
            <a:solidFill>
              <a:srgbClr val="000000"/>
            </a:solidFill>
          </a:ln>
        </p:spPr>
        <p:txBody>
          <a:bodyPr vert="horz" wrap="square" lIns="0" tIns="19050" rIns="0" bIns="0" rtlCol="0">
            <a:spAutoFit/>
          </a:bodyPr>
          <a:lstStyle/>
          <a:p>
            <a:pPr marL="205104">
              <a:lnSpc>
                <a:spcPct val="100000"/>
              </a:lnSpc>
              <a:spcBef>
                <a:spcPts val="150"/>
              </a:spcBef>
            </a:pPr>
            <a:r>
              <a:rPr sz="1100" dirty="0">
                <a:latin typeface="Times New Roman"/>
                <a:cs typeface="Times New Roman"/>
              </a:rPr>
              <a:t>Mary</a:t>
            </a:r>
            <a:endParaRPr sz="1100">
              <a:latin typeface="Times New Roman"/>
              <a:cs typeface="Times New Roman"/>
            </a:endParaRPr>
          </a:p>
        </p:txBody>
      </p:sp>
      <p:sp>
        <p:nvSpPr>
          <p:cNvPr id="6" name="object 6"/>
          <p:cNvSpPr txBox="1"/>
          <p:nvPr/>
        </p:nvSpPr>
        <p:spPr>
          <a:xfrm>
            <a:off x="2694173" y="1814534"/>
            <a:ext cx="709930" cy="238125"/>
          </a:xfrm>
          <a:prstGeom prst="rect">
            <a:avLst/>
          </a:prstGeom>
          <a:ln w="8737">
            <a:solidFill>
              <a:srgbClr val="000000"/>
            </a:solidFill>
          </a:ln>
        </p:spPr>
        <p:txBody>
          <a:bodyPr vert="horz" wrap="square" lIns="0" tIns="19050" rIns="0" bIns="0" rtlCol="0">
            <a:spAutoFit/>
          </a:bodyPr>
          <a:lstStyle/>
          <a:p>
            <a:pPr marL="219710">
              <a:lnSpc>
                <a:spcPct val="100000"/>
              </a:lnSpc>
              <a:spcBef>
                <a:spcPts val="150"/>
              </a:spcBef>
            </a:pPr>
            <a:r>
              <a:rPr sz="1100" spc="-5" dirty="0">
                <a:latin typeface="Times New Roman"/>
                <a:cs typeface="Times New Roman"/>
              </a:rPr>
              <a:t>Rom</a:t>
            </a:r>
            <a:endParaRPr sz="1100">
              <a:latin typeface="Times New Roman"/>
              <a:cs typeface="Times New Roman"/>
            </a:endParaRPr>
          </a:p>
        </p:txBody>
      </p:sp>
      <p:sp>
        <p:nvSpPr>
          <p:cNvPr id="7" name="object 7"/>
          <p:cNvSpPr txBox="1"/>
          <p:nvPr/>
        </p:nvSpPr>
        <p:spPr>
          <a:xfrm>
            <a:off x="3320209" y="2609144"/>
            <a:ext cx="697230" cy="238125"/>
          </a:xfrm>
          <a:prstGeom prst="rect">
            <a:avLst/>
          </a:prstGeom>
          <a:ln w="8638">
            <a:solidFill>
              <a:srgbClr val="000000"/>
            </a:solidFill>
          </a:ln>
        </p:spPr>
        <p:txBody>
          <a:bodyPr vert="horz" wrap="square" lIns="0" tIns="17145" rIns="0" bIns="0" rtlCol="0">
            <a:spAutoFit/>
          </a:bodyPr>
          <a:lstStyle/>
          <a:p>
            <a:pPr marL="13335" algn="ctr">
              <a:lnSpc>
                <a:spcPct val="100000"/>
              </a:lnSpc>
              <a:spcBef>
                <a:spcPts val="135"/>
              </a:spcBef>
            </a:pPr>
            <a:r>
              <a:rPr sz="1100" spc="-5" dirty="0">
                <a:latin typeface="Times New Roman"/>
                <a:cs typeface="Times New Roman"/>
              </a:rPr>
              <a:t>Pat</a:t>
            </a:r>
            <a:endParaRPr sz="1100">
              <a:latin typeface="Times New Roman"/>
              <a:cs typeface="Times New Roman"/>
            </a:endParaRPr>
          </a:p>
        </p:txBody>
      </p:sp>
      <p:sp>
        <p:nvSpPr>
          <p:cNvPr id="8" name="object 8"/>
          <p:cNvSpPr txBox="1"/>
          <p:nvPr/>
        </p:nvSpPr>
        <p:spPr>
          <a:xfrm>
            <a:off x="620166" y="2592937"/>
            <a:ext cx="695960" cy="238125"/>
          </a:xfrm>
          <a:prstGeom prst="rect">
            <a:avLst/>
          </a:prstGeom>
          <a:ln w="8638">
            <a:solidFill>
              <a:srgbClr val="000000"/>
            </a:solidFill>
          </a:ln>
        </p:spPr>
        <p:txBody>
          <a:bodyPr vert="horz" wrap="square" lIns="0" tIns="19685" rIns="0" bIns="0" rtlCol="0">
            <a:spAutoFit/>
          </a:bodyPr>
          <a:lstStyle/>
          <a:p>
            <a:pPr marL="12065" algn="ctr">
              <a:lnSpc>
                <a:spcPct val="100000"/>
              </a:lnSpc>
              <a:spcBef>
                <a:spcPts val="155"/>
              </a:spcBef>
            </a:pPr>
            <a:r>
              <a:rPr sz="1100" spc="-30" dirty="0">
                <a:latin typeface="Times New Roman"/>
                <a:cs typeface="Times New Roman"/>
              </a:rPr>
              <a:t>Ton</a:t>
            </a:r>
            <a:endParaRPr sz="1100">
              <a:latin typeface="Times New Roman"/>
              <a:cs typeface="Times New Roman"/>
            </a:endParaRPr>
          </a:p>
        </p:txBody>
      </p:sp>
      <p:sp>
        <p:nvSpPr>
          <p:cNvPr id="9" name="object 9"/>
          <p:cNvSpPr txBox="1"/>
          <p:nvPr/>
        </p:nvSpPr>
        <p:spPr>
          <a:xfrm>
            <a:off x="1997740" y="2599084"/>
            <a:ext cx="696595" cy="238760"/>
          </a:xfrm>
          <a:prstGeom prst="rect">
            <a:avLst/>
          </a:prstGeom>
          <a:ln w="8638">
            <a:solidFill>
              <a:srgbClr val="000000"/>
            </a:solidFill>
          </a:ln>
        </p:spPr>
        <p:txBody>
          <a:bodyPr vert="horz" wrap="square" lIns="0" tIns="17780" rIns="0" bIns="0" rtlCol="0">
            <a:spAutoFit/>
          </a:bodyPr>
          <a:lstStyle/>
          <a:p>
            <a:pPr marL="207645">
              <a:lnSpc>
                <a:spcPct val="100000"/>
              </a:lnSpc>
              <a:spcBef>
                <a:spcPts val="140"/>
              </a:spcBef>
            </a:pPr>
            <a:r>
              <a:rPr sz="1100" dirty="0">
                <a:latin typeface="Times New Roman"/>
                <a:cs typeface="Times New Roman"/>
              </a:rPr>
              <a:t>Jessy</a:t>
            </a:r>
            <a:endParaRPr sz="1100">
              <a:latin typeface="Times New Roman"/>
              <a:cs typeface="Times New Roman"/>
            </a:endParaRPr>
          </a:p>
        </p:txBody>
      </p:sp>
      <p:grpSp>
        <p:nvGrpSpPr>
          <p:cNvPr id="10" name="object 10"/>
          <p:cNvGrpSpPr/>
          <p:nvPr/>
        </p:nvGrpSpPr>
        <p:grpSpPr>
          <a:xfrm>
            <a:off x="3988193" y="2604825"/>
            <a:ext cx="306705" cy="414655"/>
            <a:chOff x="3988193" y="2604825"/>
            <a:chExt cx="306705" cy="414655"/>
          </a:xfrm>
        </p:grpSpPr>
        <p:sp>
          <p:nvSpPr>
            <p:cNvPr id="11" name="object 11"/>
            <p:cNvSpPr/>
            <p:nvPr/>
          </p:nvSpPr>
          <p:spPr>
            <a:xfrm>
              <a:off x="4016863" y="2609144"/>
              <a:ext cx="208279" cy="238125"/>
            </a:xfrm>
            <a:custGeom>
              <a:avLst/>
              <a:gdLst/>
              <a:ahLst/>
              <a:cxnLst/>
              <a:rect l="l" t="t" r="r" b="b"/>
              <a:pathLst>
                <a:path w="208279" h="238125">
                  <a:moveTo>
                    <a:pt x="207885" y="0"/>
                  </a:moveTo>
                  <a:lnTo>
                    <a:pt x="0" y="0"/>
                  </a:lnTo>
                  <a:lnTo>
                    <a:pt x="0" y="237854"/>
                  </a:lnTo>
                  <a:lnTo>
                    <a:pt x="207885" y="237854"/>
                  </a:lnTo>
                  <a:lnTo>
                    <a:pt x="207885" y="0"/>
                  </a:lnTo>
                  <a:close/>
                </a:path>
              </a:pathLst>
            </a:custGeom>
            <a:solidFill>
              <a:srgbClr val="FFFFFF"/>
            </a:solidFill>
          </p:spPr>
          <p:txBody>
            <a:bodyPr wrap="square" lIns="0" tIns="0" rIns="0" bIns="0" rtlCol="0"/>
            <a:lstStyle/>
            <a:p>
              <a:endParaRPr/>
            </a:p>
          </p:txBody>
        </p:sp>
        <p:sp>
          <p:nvSpPr>
            <p:cNvPr id="12" name="object 12"/>
            <p:cNvSpPr/>
            <p:nvPr/>
          </p:nvSpPr>
          <p:spPr>
            <a:xfrm>
              <a:off x="4016863" y="2609144"/>
              <a:ext cx="208279" cy="238125"/>
            </a:xfrm>
            <a:custGeom>
              <a:avLst/>
              <a:gdLst/>
              <a:ahLst/>
              <a:cxnLst/>
              <a:rect l="l" t="t" r="r" b="b"/>
              <a:pathLst>
                <a:path w="208279" h="238125">
                  <a:moveTo>
                    <a:pt x="0" y="237854"/>
                  </a:moveTo>
                  <a:lnTo>
                    <a:pt x="207885" y="237854"/>
                  </a:lnTo>
                  <a:lnTo>
                    <a:pt x="207885" y="0"/>
                  </a:lnTo>
                  <a:lnTo>
                    <a:pt x="0" y="0"/>
                  </a:lnTo>
                  <a:lnTo>
                    <a:pt x="0" y="237854"/>
                  </a:lnTo>
                  <a:close/>
                </a:path>
              </a:pathLst>
            </a:custGeom>
            <a:ln w="8638">
              <a:solidFill>
                <a:srgbClr val="000000"/>
              </a:solidFill>
            </a:ln>
          </p:spPr>
          <p:txBody>
            <a:bodyPr wrap="square" lIns="0" tIns="0" rIns="0" bIns="0" rtlCol="0"/>
            <a:lstStyle/>
            <a:p>
              <a:endParaRPr/>
            </a:p>
          </p:txBody>
        </p:sp>
        <p:sp>
          <p:nvSpPr>
            <p:cNvPr id="13" name="object 13"/>
            <p:cNvSpPr/>
            <p:nvPr/>
          </p:nvSpPr>
          <p:spPr>
            <a:xfrm>
              <a:off x="3988193" y="2715922"/>
              <a:ext cx="306705" cy="299085"/>
            </a:xfrm>
            <a:custGeom>
              <a:avLst/>
              <a:gdLst/>
              <a:ahLst/>
              <a:cxnLst/>
              <a:rect l="l" t="t" r="r" b="b"/>
              <a:pathLst>
                <a:path w="306704" h="299085">
                  <a:moveTo>
                    <a:pt x="139054" y="0"/>
                  </a:moveTo>
                  <a:lnTo>
                    <a:pt x="139983" y="296545"/>
                  </a:lnTo>
                </a:path>
                <a:path w="306704" h="299085">
                  <a:moveTo>
                    <a:pt x="0" y="298780"/>
                  </a:moveTo>
                  <a:lnTo>
                    <a:pt x="306082" y="298780"/>
                  </a:lnTo>
                </a:path>
              </a:pathLst>
            </a:custGeom>
            <a:ln w="8640">
              <a:solidFill>
                <a:srgbClr val="000000"/>
              </a:solidFill>
            </a:ln>
          </p:spPr>
          <p:txBody>
            <a:bodyPr wrap="square" lIns="0" tIns="0" rIns="0" bIns="0" rtlCol="0"/>
            <a:lstStyle/>
            <a:p>
              <a:endParaRPr/>
            </a:p>
          </p:txBody>
        </p:sp>
      </p:grpSp>
      <p:sp>
        <p:nvSpPr>
          <p:cNvPr id="14" name="object 14"/>
          <p:cNvSpPr/>
          <p:nvPr/>
        </p:nvSpPr>
        <p:spPr>
          <a:xfrm>
            <a:off x="4057720" y="3093801"/>
            <a:ext cx="111760" cy="1270"/>
          </a:xfrm>
          <a:custGeom>
            <a:avLst/>
            <a:gdLst/>
            <a:ahLst/>
            <a:cxnLst/>
            <a:rect l="l" t="t" r="r" b="b"/>
            <a:pathLst>
              <a:path w="111760" h="1269">
                <a:moveTo>
                  <a:pt x="0" y="0"/>
                </a:moveTo>
                <a:lnTo>
                  <a:pt x="111313" y="838"/>
                </a:lnTo>
              </a:path>
            </a:pathLst>
          </a:custGeom>
          <a:ln w="8653">
            <a:solidFill>
              <a:srgbClr val="000000"/>
            </a:solidFill>
          </a:ln>
        </p:spPr>
        <p:txBody>
          <a:bodyPr wrap="square" lIns="0" tIns="0" rIns="0" bIns="0" rtlCol="0"/>
          <a:lstStyle/>
          <a:p>
            <a:endParaRPr/>
          </a:p>
        </p:txBody>
      </p:sp>
      <p:grpSp>
        <p:nvGrpSpPr>
          <p:cNvPr id="15" name="object 15"/>
          <p:cNvGrpSpPr/>
          <p:nvPr/>
        </p:nvGrpSpPr>
        <p:grpSpPr>
          <a:xfrm>
            <a:off x="3065386" y="2604825"/>
            <a:ext cx="314960" cy="433705"/>
            <a:chOff x="3065386" y="2604825"/>
            <a:chExt cx="314960" cy="433705"/>
          </a:xfrm>
        </p:grpSpPr>
        <p:sp>
          <p:nvSpPr>
            <p:cNvPr id="16" name="object 16"/>
            <p:cNvSpPr/>
            <p:nvPr/>
          </p:nvSpPr>
          <p:spPr>
            <a:xfrm>
              <a:off x="3111499" y="2609144"/>
              <a:ext cx="208915" cy="238125"/>
            </a:xfrm>
            <a:custGeom>
              <a:avLst/>
              <a:gdLst/>
              <a:ahLst/>
              <a:cxnLst/>
              <a:rect l="l" t="t" r="r" b="b"/>
              <a:pathLst>
                <a:path w="208914" h="238125">
                  <a:moveTo>
                    <a:pt x="0" y="237854"/>
                  </a:moveTo>
                  <a:lnTo>
                    <a:pt x="208721" y="237854"/>
                  </a:lnTo>
                  <a:lnTo>
                    <a:pt x="208721" y="0"/>
                  </a:lnTo>
                  <a:lnTo>
                    <a:pt x="0" y="0"/>
                  </a:lnTo>
                  <a:lnTo>
                    <a:pt x="0" y="237854"/>
                  </a:lnTo>
                  <a:close/>
                </a:path>
              </a:pathLst>
            </a:custGeom>
            <a:ln w="8638">
              <a:solidFill>
                <a:srgbClr val="000000"/>
              </a:solidFill>
            </a:ln>
          </p:spPr>
          <p:txBody>
            <a:bodyPr wrap="square" lIns="0" tIns="0" rIns="0" bIns="0" rtlCol="0"/>
            <a:lstStyle/>
            <a:p>
              <a:endParaRPr/>
            </a:p>
          </p:txBody>
        </p:sp>
        <p:sp>
          <p:nvSpPr>
            <p:cNvPr id="17" name="object 17"/>
            <p:cNvSpPr/>
            <p:nvPr/>
          </p:nvSpPr>
          <p:spPr>
            <a:xfrm>
              <a:off x="3069713" y="2734923"/>
              <a:ext cx="306705" cy="299085"/>
            </a:xfrm>
            <a:custGeom>
              <a:avLst/>
              <a:gdLst/>
              <a:ahLst/>
              <a:cxnLst/>
              <a:rect l="l" t="t" r="r" b="b"/>
              <a:pathLst>
                <a:path w="306704" h="299085">
                  <a:moveTo>
                    <a:pt x="139170" y="0"/>
                  </a:moveTo>
                  <a:lnTo>
                    <a:pt x="139750" y="295991"/>
                  </a:lnTo>
                </a:path>
                <a:path w="306704" h="299085">
                  <a:moveTo>
                    <a:pt x="0" y="298506"/>
                  </a:moveTo>
                  <a:lnTo>
                    <a:pt x="306198" y="299064"/>
                  </a:lnTo>
                </a:path>
              </a:pathLst>
            </a:custGeom>
            <a:ln w="8640">
              <a:solidFill>
                <a:srgbClr val="000000"/>
              </a:solidFill>
            </a:ln>
          </p:spPr>
          <p:txBody>
            <a:bodyPr wrap="square" lIns="0" tIns="0" rIns="0" bIns="0" rtlCol="0"/>
            <a:lstStyle/>
            <a:p>
              <a:endParaRPr/>
            </a:p>
          </p:txBody>
        </p:sp>
      </p:grpSp>
      <p:sp>
        <p:nvSpPr>
          <p:cNvPr id="18" name="object 18"/>
          <p:cNvSpPr/>
          <p:nvPr/>
        </p:nvSpPr>
        <p:spPr>
          <a:xfrm>
            <a:off x="3139357" y="3112528"/>
            <a:ext cx="111760" cy="635"/>
          </a:xfrm>
          <a:custGeom>
            <a:avLst/>
            <a:gdLst/>
            <a:ahLst/>
            <a:cxnLst/>
            <a:rect l="l" t="t" r="r" b="b"/>
            <a:pathLst>
              <a:path w="111760" h="635">
                <a:moveTo>
                  <a:pt x="0" y="0"/>
                </a:moveTo>
                <a:lnTo>
                  <a:pt x="111313" y="558"/>
                </a:lnTo>
              </a:path>
            </a:pathLst>
          </a:custGeom>
          <a:ln w="8653">
            <a:solidFill>
              <a:srgbClr val="000000"/>
            </a:solidFill>
          </a:ln>
        </p:spPr>
        <p:txBody>
          <a:bodyPr wrap="square" lIns="0" tIns="0" rIns="0" bIns="0" rtlCol="0"/>
          <a:lstStyle/>
          <a:p>
            <a:endParaRPr/>
          </a:p>
        </p:txBody>
      </p:sp>
      <p:grpSp>
        <p:nvGrpSpPr>
          <p:cNvPr id="19" name="object 19"/>
          <p:cNvGrpSpPr/>
          <p:nvPr/>
        </p:nvGrpSpPr>
        <p:grpSpPr>
          <a:xfrm>
            <a:off x="2633830" y="2586103"/>
            <a:ext cx="314960" cy="461645"/>
            <a:chOff x="2633830" y="2586103"/>
            <a:chExt cx="314960" cy="461645"/>
          </a:xfrm>
        </p:grpSpPr>
        <p:sp>
          <p:nvSpPr>
            <p:cNvPr id="20" name="object 20"/>
            <p:cNvSpPr/>
            <p:nvPr/>
          </p:nvSpPr>
          <p:spPr>
            <a:xfrm>
              <a:off x="2693755" y="2590422"/>
              <a:ext cx="208915" cy="238125"/>
            </a:xfrm>
            <a:custGeom>
              <a:avLst/>
              <a:gdLst/>
              <a:ahLst/>
              <a:cxnLst/>
              <a:rect l="l" t="t" r="r" b="b"/>
              <a:pathLst>
                <a:path w="208914" h="238125">
                  <a:moveTo>
                    <a:pt x="208721" y="0"/>
                  </a:moveTo>
                  <a:lnTo>
                    <a:pt x="0" y="0"/>
                  </a:lnTo>
                  <a:lnTo>
                    <a:pt x="0" y="237854"/>
                  </a:lnTo>
                  <a:lnTo>
                    <a:pt x="208721" y="237854"/>
                  </a:lnTo>
                  <a:lnTo>
                    <a:pt x="208721" y="0"/>
                  </a:lnTo>
                  <a:close/>
                </a:path>
              </a:pathLst>
            </a:custGeom>
            <a:solidFill>
              <a:srgbClr val="FFFFFF"/>
            </a:solidFill>
          </p:spPr>
          <p:txBody>
            <a:bodyPr wrap="square" lIns="0" tIns="0" rIns="0" bIns="0" rtlCol="0"/>
            <a:lstStyle/>
            <a:p>
              <a:endParaRPr/>
            </a:p>
          </p:txBody>
        </p:sp>
        <p:sp>
          <p:nvSpPr>
            <p:cNvPr id="21" name="object 21"/>
            <p:cNvSpPr/>
            <p:nvPr/>
          </p:nvSpPr>
          <p:spPr>
            <a:xfrm>
              <a:off x="2693755" y="2590422"/>
              <a:ext cx="208915" cy="238125"/>
            </a:xfrm>
            <a:custGeom>
              <a:avLst/>
              <a:gdLst/>
              <a:ahLst/>
              <a:cxnLst/>
              <a:rect l="l" t="t" r="r" b="b"/>
              <a:pathLst>
                <a:path w="208914" h="238125">
                  <a:moveTo>
                    <a:pt x="0" y="237854"/>
                  </a:moveTo>
                  <a:lnTo>
                    <a:pt x="208721" y="237854"/>
                  </a:lnTo>
                  <a:lnTo>
                    <a:pt x="208721" y="0"/>
                  </a:lnTo>
                  <a:lnTo>
                    <a:pt x="0" y="0"/>
                  </a:lnTo>
                  <a:lnTo>
                    <a:pt x="0" y="237854"/>
                  </a:lnTo>
                  <a:close/>
                </a:path>
              </a:pathLst>
            </a:custGeom>
            <a:ln w="8638">
              <a:solidFill>
                <a:srgbClr val="000000"/>
              </a:solidFill>
            </a:ln>
          </p:spPr>
          <p:txBody>
            <a:bodyPr wrap="square" lIns="0" tIns="0" rIns="0" bIns="0" rtlCol="0"/>
            <a:lstStyle/>
            <a:p>
              <a:endParaRPr/>
            </a:p>
          </p:txBody>
        </p:sp>
        <p:sp>
          <p:nvSpPr>
            <p:cNvPr id="22" name="object 22"/>
            <p:cNvSpPr/>
            <p:nvPr/>
          </p:nvSpPr>
          <p:spPr>
            <a:xfrm>
              <a:off x="2638157" y="2744144"/>
              <a:ext cx="306705" cy="299085"/>
            </a:xfrm>
            <a:custGeom>
              <a:avLst/>
              <a:gdLst/>
              <a:ahLst/>
              <a:cxnLst/>
              <a:rect l="l" t="t" r="r" b="b"/>
              <a:pathLst>
                <a:path w="306705" h="299085">
                  <a:moveTo>
                    <a:pt x="139054" y="0"/>
                  </a:moveTo>
                  <a:lnTo>
                    <a:pt x="139983" y="296272"/>
                  </a:lnTo>
                </a:path>
                <a:path w="306705" h="299085">
                  <a:moveTo>
                    <a:pt x="0" y="298508"/>
                  </a:moveTo>
                  <a:lnTo>
                    <a:pt x="306082" y="299067"/>
                  </a:lnTo>
                </a:path>
              </a:pathLst>
            </a:custGeom>
            <a:ln w="8640">
              <a:solidFill>
                <a:srgbClr val="000000"/>
              </a:solidFill>
            </a:ln>
          </p:spPr>
          <p:txBody>
            <a:bodyPr wrap="square" lIns="0" tIns="0" rIns="0" bIns="0" rtlCol="0"/>
            <a:lstStyle/>
            <a:p>
              <a:endParaRPr/>
            </a:p>
          </p:txBody>
        </p:sp>
      </p:grpSp>
      <p:sp>
        <p:nvSpPr>
          <p:cNvPr id="23" name="object 23"/>
          <p:cNvSpPr/>
          <p:nvPr/>
        </p:nvSpPr>
        <p:spPr>
          <a:xfrm>
            <a:off x="1830990" y="3100788"/>
            <a:ext cx="111760" cy="635"/>
          </a:xfrm>
          <a:custGeom>
            <a:avLst/>
            <a:gdLst/>
            <a:ahLst/>
            <a:cxnLst/>
            <a:rect l="l" t="t" r="r" b="b"/>
            <a:pathLst>
              <a:path w="111760" h="635">
                <a:moveTo>
                  <a:pt x="0" y="0"/>
                </a:moveTo>
                <a:lnTo>
                  <a:pt x="111429" y="560"/>
                </a:lnTo>
              </a:path>
            </a:pathLst>
          </a:custGeom>
          <a:ln w="8653">
            <a:solidFill>
              <a:srgbClr val="000000"/>
            </a:solidFill>
          </a:ln>
        </p:spPr>
        <p:txBody>
          <a:bodyPr wrap="square" lIns="0" tIns="0" rIns="0" bIns="0" rtlCol="0"/>
          <a:lstStyle/>
          <a:p>
            <a:endParaRPr/>
          </a:p>
        </p:txBody>
      </p:sp>
      <p:grpSp>
        <p:nvGrpSpPr>
          <p:cNvPr id="24" name="object 24"/>
          <p:cNvGrpSpPr/>
          <p:nvPr/>
        </p:nvGrpSpPr>
        <p:grpSpPr>
          <a:xfrm>
            <a:off x="1269842" y="2586103"/>
            <a:ext cx="314960" cy="450215"/>
            <a:chOff x="1269842" y="2586103"/>
            <a:chExt cx="314960" cy="450215"/>
          </a:xfrm>
        </p:grpSpPr>
        <p:sp>
          <p:nvSpPr>
            <p:cNvPr id="25" name="object 25"/>
            <p:cNvSpPr/>
            <p:nvPr/>
          </p:nvSpPr>
          <p:spPr>
            <a:xfrm>
              <a:off x="1315920" y="2590422"/>
              <a:ext cx="208915" cy="238125"/>
            </a:xfrm>
            <a:custGeom>
              <a:avLst/>
              <a:gdLst/>
              <a:ahLst/>
              <a:cxnLst/>
              <a:rect l="l" t="t" r="r" b="b"/>
              <a:pathLst>
                <a:path w="208915" h="238125">
                  <a:moveTo>
                    <a:pt x="208721" y="0"/>
                  </a:moveTo>
                  <a:lnTo>
                    <a:pt x="0" y="0"/>
                  </a:lnTo>
                  <a:lnTo>
                    <a:pt x="0" y="237854"/>
                  </a:lnTo>
                  <a:lnTo>
                    <a:pt x="208721" y="237854"/>
                  </a:lnTo>
                  <a:lnTo>
                    <a:pt x="208721" y="0"/>
                  </a:lnTo>
                  <a:close/>
                </a:path>
              </a:pathLst>
            </a:custGeom>
            <a:solidFill>
              <a:srgbClr val="FFFFFF"/>
            </a:solidFill>
          </p:spPr>
          <p:txBody>
            <a:bodyPr wrap="square" lIns="0" tIns="0" rIns="0" bIns="0" rtlCol="0"/>
            <a:lstStyle/>
            <a:p>
              <a:endParaRPr/>
            </a:p>
          </p:txBody>
        </p:sp>
        <p:sp>
          <p:nvSpPr>
            <p:cNvPr id="26" name="object 26"/>
            <p:cNvSpPr/>
            <p:nvPr/>
          </p:nvSpPr>
          <p:spPr>
            <a:xfrm>
              <a:off x="1315920" y="2590422"/>
              <a:ext cx="208915" cy="238125"/>
            </a:xfrm>
            <a:custGeom>
              <a:avLst/>
              <a:gdLst/>
              <a:ahLst/>
              <a:cxnLst/>
              <a:rect l="l" t="t" r="r" b="b"/>
              <a:pathLst>
                <a:path w="208915" h="238125">
                  <a:moveTo>
                    <a:pt x="0" y="237854"/>
                  </a:moveTo>
                  <a:lnTo>
                    <a:pt x="208721" y="237854"/>
                  </a:lnTo>
                  <a:lnTo>
                    <a:pt x="208721" y="0"/>
                  </a:lnTo>
                  <a:lnTo>
                    <a:pt x="0" y="0"/>
                  </a:lnTo>
                  <a:lnTo>
                    <a:pt x="0" y="237854"/>
                  </a:lnTo>
                  <a:close/>
                </a:path>
              </a:pathLst>
            </a:custGeom>
            <a:ln w="8638">
              <a:solidFill>
                <a:srgbClr val="000000"/>
              </a:solidFill>
            </a:ln>
          </p:spPr>
          <p:txBody>
            <a:bodyPr wrap="square" lIns="0" tIns="0" rIns="0" bIns="0" rtlCol="0"/>
            <a:lstStyle/>
            <a:p>
              <a:endParaRPr/>
            </a:p>
          </p:txBody>
        </p:sp>
        <p:sp>
          <p:nvSpPr>
            <p:cNvPr id="27" name="object 27"/>
            <p:cNvSpPr/>
            <p:nvPr/>
          </p:nvSpPr>
          <p:spPr>
            <a:xfrm>
              <a:off x="1274169" y="2732688"/>
              <a:ext cx="306705" cy="299085"/>
            </a:xfrm>
            <a:custGeom>
              <a:avLst/>
              <a:gdLst/>
              <a:ahLst/>
              <a:cxnLst/>
              <a:rect l="l" t="t" r="r" b="b"/>
              <a:pathLst>
                <a:path w="306705" h="299085">
                  <a:moveTo>
                    <a:pt x="139147" y="0"/>
                  </a:moveTo>
                  <a:lnTo>
                    <a:pt x="139983" y="295990"/>
                  </a:lnTo>
                </a:path>
                <a:path w="306705" h="299085">
                  <a:moveTo>
                    <a:pt x="0" y="298226"/>
                  </a:moveTo>
                  <a:lnTo>
                    <a:pt x="306105" y="298785"/>
                  </a:lnTo>
                </a:path>
              </a:pathLst>
            </a:custGeom>
            <a:ln w="8640">
              <a:solidFill>
                <a:srgbClr val="000000"/>
              </a:solidFill>
            </a:ln>
          </p:spPr>
          <p:txBody>
            <a:bodyPr wrap="square" lIns="0" tIns="0" rIns="0" bIns="0" rtlCol="0"/>
            <a:lstStyle/>
            <a:p>
              <a:endParaRPr/>
            </a:p>
          </p:txBody>
        </p:sp>
      </p:grpSp>
      <p:sp>
        <p:nvSpPr>
          <p:cNvPr id="28" name="object 28"/>
          <p:cNvSpPr/>
          <p:nvPr/>
        </p:nvSpPr>
        <p:spPr>
          <a:xfrm>
            <a:off x="1343742" y="3110292"/>
            <a:ext cx="111760" cy="635"/>
          </a:xfrm>
          <a:custGeom>
            <a:avLst/>
            <a:gdLst/>
            <a:ahLst/>
            <a:cxnLst/>
            <a:rect l="l" t="t" r="r" b="b"/>
            <a:pathLst>
              <a:path w="111759" h="635">
                <a:moveTo>
                  <a:pt x="0" y="0"/>
                </a:moveTo>
                <a:lnTo>
                  <a:pt x="111290" y="559"/>
                </a:lnTo>
              </a:path>
            </a:pathLst>
          </a:custGeom>
          <a:ln w="8653">
            <a:solidFill>
              <a:srgbClr val="000000"/>
            </a:solidFill>
          </a:ln>
        </p:spPr>
        <p:txBody>
          <a:bodyPr wrap="square" lIns="0" tIns="0" rIns="0" bIns="0" rtlCol="0"/>
          <a:lstStyle/>
          <a:p>
            <a:endParaRPr/>
          </a:p>
        </p:txBody>
      </p:sp>
      <p:grpSp>
        <p:nvGrpSpPr>
          <p:cNvPr id="29" name="object 29"/>
          <p:cNvGrpSpPr/>
          <p:nvPr/>
        </p:nvGrpSpPr>
        <p:grpSpPr>
          <a:xfrm>
            <a:off x="351456" y="2579117"/>
            <a:ext cx="314960" cy="459740"/>
            <a:chOff x="351456" y="2579117"/>
            <a:chExt cx="314960" cy="459740"/>
          </a:xfrm>
        </p:grpSpPr>
        <p:sp>
          <p:nvSpPr>
            <p:cNvPr id="30" name="object 30"/>
            <p:cNvSpPr/>
            <p:nvPr/>
          </p:nvSpPr>
          <p:spPr>
            <a:xfrm>
              <a:off x="411439" y="2583436"/>
              <a:ext cx="208915" cy="238125"/>
            </a:xfrm>
            <a:custGeom>
              <a:avLst/>
              <a:gdLst/>
              <a:ahLst/>
              <a:cxnLst/>
              <a:rect l="l" t="t" r="r" b="b"/>
              <a:pathLst>
                <a:path w="208915" h="238125">
                  <a:moveTo>
                    <a:pt x="0" y="237854"/>
                  </a:moveTo>
                  <a:lnTo>
                    <a:pt x="208721" y="237854"/>
                  </a:lnTo>
                  <a:lnTo>
                    <a:pt x="208721" y="0"/>
                  </a:lnTo>
                  <a:lnTo>
                    <a:pt x="0" y="0"/>
                  </a:lnTo>
                  <a:lnTo>
                    <a:pt x="0" y="237854"/>
                  </a:lnTo>
                  <a:close/>
                </a:path>
              </a:pathLst>
            </a:custGeom>
            <a:ln w="8638">
              <a:solidFill>
                <a:srgbClr val="000000"/>
              </a:solidFill>
            </a:ln>
          </p:spPr>
          <p:txBody>
            <a:bodyPr wrap="square" lIns="0" tIns="0" rIns="0" bIns="0" rtlCol="0"/>
            <a:lstStyle/>
            <a:p>
              <a:endParaRPr/>
            </a:p>
          </p:txBody>
        </p:sp>
        <p:sp>
          <p:nvSpPr>
            <p:cNvPr id="31" name="object 31"/>
            <p:cNvSpPr/>
            <p:nvPr/>
          </p:nvSpPr>
          <p:spPr>
            <a:xfrm>
              <a:off x="355783" y="2734923"/>
              <a:ext cx="306705" cy="299085"/>
            </a:xfrm>
            <a:custGeom>
              <a:avLst/>
              <a:gdLst/>
              <a:ahLst/>
              <a:cxnLst/>
              <a:rect l="l" t="t" r="r" b="b"/>
              <a:pathLst>
                <a:path w="306705" h="299085">
                  <a:moveTo>
                    <a:pt x="139146" y="0"/>
                  </a:moveTo>
                  <a:lnTo>
                    <a:pt x="139703" y="295991"/>
                  </a:lnTo>
                </a:path>
                <a:path w="306705" h="299085">
                  <a:moveTo>
                    <a:pt x="0" y="298226"/>
                  </a:moveTo>
                  <a:lnTo>
                    <a:pt x="306127" y="299064"/>
                  </a:lnTo>
                </a:path>
              </a:pathLst>
            </a:custGeom>
            <a:ln w="8640">
              <a:solidFill>
                <a:srgbClr val="000000"/>
              </a:solidFill>
            </a:ln>
          </p:spPr>
          <p:txBody>
            <a:bodyPr wrap="square" lIns="0" tIns="0" rIns="0" bIns="0" rtlCol="0"/>
            <a:lstStyle/>
            <a:p>
              <a:endParaRPr/>
            </a:p>
          </p:txBody>
        </p:sp>
      </p:grpSp>
      <p:sp>
        <p:nvSpPr>
          <p:cNvPr id="32" name="object 32"/>
          <p:cNvSpPr/>
          <p:nvPr/>
        </p:nvSpPr>
        <p:spPr>
          <a:xfrm>
            <a:off x="425356" y="3112528"/>
            <a:ext cx="111760" cy="635"/>
          </a:xfrm>
          <a:custGeom>
            <a:avLst/>
            <a:gdLst/>
            <a:ahLst/>
            <a:cxnLst/>
            <a:rect l="l" t="t" r="r" b="b"/>
            <a:pathLst>
              <a:path w="111759" h="635">
                <a:moveTo>
                  <a:pt x="0" y="0"/>
                </a:moveTo>
                <a:lnTo>
                  <a:pt x="111324" y="558"/>
                </a:lnTo>
              </a:path>
            </a:pathLst>
          </a:custGeom>
          <a:ln w="8653">
            <a:solidFill>
              <a:srgbClr val="000000"/>
            </a:solidFill>
          </a:ln>
        </p:spPr>
        <p:txBody>
          <a:bodyPr wrap="square" lIns="0" tIns="0" rIns="0" bIns="0" rtlCol="0"/>
          <a:lstStyle/>
          <a:p>
            <a:endParaRPr/>
          </a:p>
        </p:txBody>
      </p:sp>
      <p:grpSp>
        <p:nvGrpSpPr>
          <p:cNvPr id="33" name="object 33"/>
          <p:cNvGrpSpPr/>
          <p:nvPr/>
        </p:nvGrpSpPr>
        <p:grpSpPr>
          <a:xfrm>
            <a:off x="819176" y="1800144"/>
            <a:ext cx="501650" cy="793115"/>
            <a:chOff x="819176" y="1800144"/>
            <a:chExt cx="501650" cy="793115"/>
          </a:xfrm>
        </p:grpSpPr>
        <p:sp>
          <p:nvSpPr>
            <p:cNvPr id="34" name="object 34"/>
            <p:cNvSpPr/>
            <p:nvPr/>
          </p:nvSpPr>
          <p:spPr>
            <a:xfrm>
              <a:off x="1107187" y="1804463"/>
              <a:ext cx="208915" cy="238760"/>
            </a:xfrm>
            <a:custGeom>
              <a:avLst/>
              <a:gdLst/>
              <a:ahLst/>
              <a:cxnLst/>
              <a:rect l="l" t="t" r="r" b="b"/>
              <a:pathLst>
                <a:path w="208915" h="238760">
                  <a:moveTo>
                    <a:pt x="0" y="238413"/>
                  </a:moveTo>
                  <a:lnTo>
                    <a:pt x="208721" y="238413"/>
                  </a:lnTo>
                  <a:lnTo>
                    <a:pt x="208721" y="0"/>
                  </a:lnTo>
                  <a:lnTo>
                    <a:pt x="0" y="0"/>
                  </a:lnTo>
                  <a:lnTo>
                    <a:pt x="0" y="238413"/>
                  </a:lnTo>
                  <a:close/>
                </a:path>
              </a:pathLst>
            </a:custGeom>
            <a:ln w="8638">
              <a:solidFill>
                <a:srgbClr val="000000"/>
              </a:solidFill>
            </a:ln>
          </p:spPr>
          <p:txBody>
            <a:bodyPr wrap="square" lIns="0" tIns="0" rIns="0" bIns="0" rtlCol="0"/>
            <a:lstStyle/>
            <a:p>
              <a:endParaRPr/>
            </a:p>
          </p:txBody>
        </p:sp>
        <p:sp>
          <p:nvSpPr>
            <p:cNvPr id="35" name="object 35"/>
            <p:cNvSpPr/>
            <p:nvPr/>
          </p:nvSpPr>
          <p:spPr>
            <a:xfrm>
              <a:off x="819990" y="1912580"/>
              <a:ext cx="391160" cy="679450"/>
            </a:xfrm>
            <a:custGeom>
              <a:avLst/>
              <a:gdLst/>
              <a:ahLst/>
              <a:cxnLst/>
              <a:rect l="l" t="t" r="r" b="b"/>
              <a:pathLst>
                <a:path w="391159" h="679450">
                  <a:moveTo>
                    <a:pt x="774" y="672544"/>
                  </a:moveTo>
                  <a:lnTo>
                    <a:pt x="835" y="679239"/>
                  </a:lnTo>
                  <a:lnTo>
                    <a:pt x="6281" y="676097"/>
                  </a:lnTo>
                  <a:lnTo>
                    <a:pt x="835" y="672812"/>
                  </a:lnTo>
                  <a:lnTo>
                    <a:pt x="774" y="672544"/>
                  </a:lnTo>
                  <a:close/>
                </a:path>
                <a:path w="391159" h="679450">
                  <a:moveTo>
                    <a:pt x="11027" y="673359"/>
                  </a:moveTo>
                  <a:lnTo>
                    <a:pt x="6281" y="676097"/>
                  </a:lnTo>
                  <a:lnTo>
                    <a:pt x="10017" y="675047"/>
                  </a:lnTo>
                  <a:lnTo>
                    <a:pt x="11027" y="673359"/>
                  </a:lnTo>
                  <a:close/>
                </a:path>
                <a:path w="391159" h="679450">
                  <a:moveTo>
                    <a:pt x="12095" y="647606"/>
                  </a:moveTo>
                  <a:lnTo>
                    <a:pt x="1392" y="666385"/>
                  </a:lnTo>
                  <a:lnTo>
                    <a:pt x="729" y="667716"/>
                  </a:lnTo>
                  <a:lnTo>
                    <a:pt x="835" y="672812"/>
                  </a:lnTo>
                  <a:lnTo>
                    <a:pt x="6281" y="676097"/>
                  </a:lnTo>
                  <a:lnTo>
                    <a:pt x="11027" y="673359"/>
                  </a:lnTo>
                  <a:lnTo>
                    <a:pt x="11688" y="672253"/>
                  </a:lnTo>
                  <a:lnTo>
                    <a:pt x="13279" y="669459"/>
                  </a:lnTo>
                  <a:lnTo>
                    <a:pt x="12245" y="669459"/>
                  </a:lnTo>
                  <a:lnTo>
                    <a:pt x="3609" y="664429"/>
                  </a:lnTo>
                  <a:lnTo>
                    <a:pt x="12176" y="659459"/>
                  </a:lnTo>
                  <a:lnTo>
                    <a:pt x="12095" y="647606"/>
                  </a:lnTo>
                  <a:close/>
                </a:path>
                <a:path w="391159" h="679450">
                  <a:moveTo>
                    <a:pt x="76247" y="622223"/>
                  </a:moveTo>
                  <a:lnTo>
                    <a:pt x="73473" y="623900"/>
                  </a:lnTo>
                  <a:lnTo>
                    <a:pt x="22326" y="653571"/>
                  </a:lnTo>
                  <a:lnTo>
                    <a:pt x="11688" y="672253"/>
                  </a:lnTo>
                  <a:lnTo>
                    <a:pt x="11027" y="673359"/>
                  </a:lnTo>
                  <a:lnTo>
                    <a:pt x="79312" y="633959"/>
                  </a:lnTo>
                  <a:lnTo>
                    <a:pt x="82097" y="632283"/>
                  </a:lnTo>
                  <a:lnTo>
                    <a:pt x="82933" y="628930"/>
                  </a:lnTo>
                  <a:lnTo>
                    <a:pt x="81262" y="626135"/>
                  </a:lnTo>
                  <a:lnTo>
                    <a:pt x="79869" y="623341"/>
                  </a:lnTo>
                  <a:lnTo>
                    <a:pt x="76247" y="622223"/>
                  </a:lnTo>
                  <a:close/>
                </a:path>
                <a:path w="391159" h="679450">
                  <a:moveTo>
                    <a:pt x="729" y="667716"/>
                  </a:moveTo>
                  <a:lnTo>
                    <a:pt x="0" y="669179"/>
                  </a:lnTo>
                  <a:lnTo>
                    <a:pt x="774" y="672544"/>
                  </a:lnTo>
                  <a:lnTo>
                    <a:pt x="729" y="667716"/>
                  </a:lnTo>
                  <a:close/>
                </a:path>
                <a:path w="391159" h="679450">
                  <a:moveTo>
                    <a:pt x="12176" y="659459"/>
                  </a:moveTo>
                  <a:lnTo>
                    <a:pt x="3609" y="664429"/>
                  </a:lnTo>
                  <a:lnTo>
                    <a:pt x="12245" y="669459"/>
                  </a:lnTo>
                  <a:lnTo>
                    <a:pt x="12176" y="659459"/>
                  </a:lnTo>
                  <a:close/>
                </a:path>
                <a:path w="391159" h="679450">
                  <a:moveTo>
                    <a:pt x="22326" y="653571"/>
                  </a:moveTo>
                  <a:lnTo>
                    <a:pt x="12176" y="659459"/>
                  </a:lnTo>
                  <a:lnTo>
                    <a:pt x="12245" y="669459"/>
                  </a:lnTo>
                  <a:lnTo>
                    <a:pt x="13279" y="669459"/>
                  </a:lnTo>
                  <a:lnTo>
                    <a:pt x="22326" y="653571"/>
                  </a:lnTo>
                  <a:close/>
                </a:path>
                <a:path w="391159" h="679450">
                  <a:moveTo>
                    <a:pt x="9181" y="582532"/>
                  </a:moveTo>
                  <a:lnTo>
                    <a:pt x="2507" y="582532"/>
                  </a:lnTo>
                  <a:lnTo>
                    <a:pt x="0" y="585327"/>
                  </a:lnTo>
                  <a:lnTo>
                    <a:pt x="0" y="588400"/>
                  </a:lnTo>
                  <a:lnTo>
                    <a:pt x="729" y="667716"/>
                  </a:lnTo>
                  <a:lnTo>
                    <a:pt x="1392" y="666385"/>
                  </a:lnTo>
                  <a:lnTo>
                    <a:pt x="12095" y="647606"/>
                  </a:lnTo>
                  <a:lnTo>
                    <a:pt x="11688" y="588400"/>
                  </a:lnTo>
                  <a:lnTo>
                    <a:pt x="11688" y="585047"/>
                  </a:lnTo>
                  <a:lnTo>
                    <a:pt x="9181" y="582532"/>
                  </a:lnTo>
                  <a:close/>
                </a:path>
                <a:path w="391159" h="679450">
                  <a:moveTo>
                    <a:pt x="384326" y="0"/>
                  </a:moveTo>
                  <a:lnTo>
                    <a:pt x="380705" y="931"/>
                  </a:lnTo>
                  <a:lnTo>
                    <a:pt x="379045" y="3725"/>
                  </a:lnTo>
                  <a:lnTo>
                    <a:pt x="12095" y="647606"/>
                  </a:lnTo>
                  <a:lnTo>
                    <a:pt x="12176" y="659459"/>
                  </a:lnTo>
                  <a:lnTo>
                    <a:pt x="22326" y="653571"/>
                  </a:lnTo>
                  <a:lnTo>
                    <a:pt x="389062" y="9547"/>
                  </a:lnTo>
                  <a:lnTo>
                    <a:pt x="390733" y="6752"/>
                  </a:lnTo>
                  <a:lnTo>
                    <a:pt x="389898" y="3376"/>
                  </a:lnTo>
                  <a:lnTo>
                    <a:pt x="387112" y="1746"/>
                  </a:lnTo>
                  <a:lnTo>
                    <a:pt x="384326" y="0"/>
                  </a:lnTo>
                  <a:close/>
                </a:path>
              </a:pathLst>
            </a:custGeom>
            <a:solidFill>
              <a:srgbClr val="000000"/>
            </a:solidFill>
          </p:spPr>
          <p:txBody>
            <a:bodyPr wrap="square" lIns="0" tIns="0" rIns="0" bIns="0" rtlCol="0"/>
            <a:lstStyle/>
            <a:p>
              <a:endParaRPr/>
            </a:p>
          </p:txBody>
        </p:sp>
        <p:sp>
          <p:nvSpPr>
            <p:cNvPr id="36" name="object 36"/>
            <p:cNvSpPr/>
            <p:nvPr/>
          </p:nvSpPr>
          <p:spPr>
            <a:xfrm>
              <a:off x="819990" y="1912580"/>
              <a:ext cx="391160" cy="676275"/>
            </a:xfrm>
            <a:custGeom>
              <a:avLst/>
              <a:gdLst/>
              <a:ahLst/>
              <a:cxnLst/>
              <a:rect l="l" t="t" r="r" b="b"/>
              <a:pathLst>
                <a:path w="391159" h="676275">
                  <a:moveTo>
                    <a:pt x="389062" y="9547"/>
                  </a:moveTo>
                  <a:lnTo>
                    <a:pt x="11688" y="672253"/>
                  </a:lnTo>
                  <a:lnTo>
                    <a:pt x="10017" y="675047"/>
                  </a:lnTo>
                  <a:lnTo>
                    <a:pt x="6395" y="676165"/>
                  </a:lnTo>
                  <a:lnTo>
                    <a:pt x="3609" y="674489"/>
                  </a:lnTo>
                  <a:lnTo>
                    <a:pt x="835" y="672812"/>
                  </a:lnTo>
                  <a:lnTo>
                    <a:pt x="0" y="669179"/>
                  </a:lnTo>
                  <a:lnTo>
                    <a:pt x="1392" y="666385"/>
                  </a:lnTo>
                  <a:lnTo>
                    <a:pt x="379045" y="3725"/>
                  </a:lnTo>
                  <a:lnTo>
                    <a:pt x="380705" y="931"/>
                  </a:lnTo>
                  <a:lnTo>
                    <a:pt x="384326" y="0"/>
                  </a:lnTo>
                  <a:lnTo>
                    <a:pt x="387112" y="1746"/>
                  </a:lnTo>
                  <a:lnTo>
                    <a:pt x="389898" y="3376"/>
                  </a:lnTo>
                  <a:lnTo>
                    <a:pt x="390733" y="6752"/>
                  </a:lnTo>
                  <a:lnTo>
                    <a:pt x="389062" y="9547"/>
                  </a:lnTo>
                  <a:close/>
                </a:path>
              </a:pathLst>
            </a:custGeom>
            <a:ln w="3175">
              <a:solidFill>
                <a:srgbClr val="000000"/>
              </a:solidFill>
            </a:ln>
          </p:spPr>
          <p:txBody>
            <a:bodyPr wrap="square" lIns="0" tIns="0" rIns="0" bIns="0" rtlCol="0"/>
            <a:lstStyle/>
            <a:p>
              <a:endParaRPr/>
            </a:p>
          </p:txBody>
        </p:sp>
        <p:pic>
          <p:nvPicPr>
            <p:cNvPr id="37" name="object 37"/>
            <p:cNvPicPr/>
            <p:nvPr/>
          </p:nvPicPr>
          <p:blipFill>
            <a:blip r:embed="rId2" cstate="print"/>
            <a:stretch>
              <a:fillRect/>
            </a:stretch>
          </p:blipFill>
          <p:spPr>
            <a:xfrm>
              <a:off x="819176" y="2494299"/>
              <a:ext cx="84560" cy="98333"/>
            </a:xfrm>
            <a:prstGeom prst="rect">
              <a:avLst/>
            </a:prstGeom>
          </p:spPr>
        </p:pic>
      </p:grpSp>
      <p:grpSp>
        <p:nvGrpSpPr>
          <p:cNvPr id="38" name="object 38"/>
          <p:cNvGrpSpPr/>
          <p:nvPr/>
        </p:nvGrpSpPr>
        <p:grpSpPr>
          <a:xfrm>
            <a:off x="3399450" y="1810215"/>
            <a:ext cx="445770" cy="782955"/>
            <a:chOff x="3399450" y="1810215"/>
            <a:chExt cx="445770" cy="782955"/>
          </a:xfrm>
        </p:grpSpPr>
        <p:sp>
          <p:nvSpPr>
            <p:cNvPr id="39" name="object 39"/>
            <p:cNvSpPr/>
            <p:nvPr/>
          </p:nvSpPr>
          <p:spPr>
            <a:xfrm>
              <a:off x="3403769" y="1814534"/>
              <a:ext cx="209550" cy="238760"/>
            </a:xfrm>
            <a:custGeom>
              <a:avLst/>
              <a:gdLst/>
              <a:ahLst/>
              <a:cxnLst/>
              <a:rect l="l" t="t" r="r" b="b"/>
              <a:pathLst>
                <a:path w="209550" h="238760">
                  <a:moveTo>
                    <a:pt x="0" y="238413"/>
                  </a:moveTo>
                  <a:lnTo>
                    <a:pt x="209278" y="238413"/>
                  </a:lnTo>
                  <a:lnTo>
                    <a:pt x="209278" y="0"/>
                  </a:lnTo>
                  <a:lnTo>
                    <a:pt x="0" y="0"/>
                  </a:lnTo>
                  <a:lnTo>
                    <a:pt x="0" y="238413"/>
                  </a:lnTo>
                  <a:close/>
                </a:path>
              </a:pathLst>
            </a:custGeom>
            <a:ln w="8638">
              <a:solidFill>
                <a:srgbClr val="000000"/>
              </a:solidFill>
            </a:ln>
          </p:spPr>
          <p:txBody>
            <a:bodyPr wrap="square" lIns="0" tIns="0" rIns="0" bIns="0" rtlCol="0"/>
            <a:lstStyle/>
            <a:p>
              <a:endParaRPr/>
            </a:p>
          </p:txBody>
        </p:sp>
        <p:sp>
          <p:nvSpPr>
            <p:cNvPr id="40" name="object 40"/>
            <p:cNvSpPr/>
            <p:nvPr/>
          </p:nvSpPr>
          <p:spPr>
            <a:xfrm>
              <a:off x="3466564" y="1940057"/>
              <a:ext cx="377825" cy="652145"/>
            </a:xfrm>
            <a:custGeom>
              <a:avLst/>
              <a:gdLst/>
              <a:ahLst/>
              <a:cxnLst/>
              <a:rect l="l" t="t" r="r" b="b"/>
              <a:pathLst>
                <a:path w="377825" h="652144">
                  <a:moveTo>
                    <a:pt x="370845" y="648555"/>
                  </a:moveTo>
                  <a:lnTo>
                    <a:pt x="376886" y="652041"/>
                  </a:lnTo>
                  <a:lnTo>
                    <a:pt x="376895" y="648688"/>
                  </a:lnTo>
                  <a:lnTo>
                    <a:pt x="371315" y="648688"/>
                  </a:lnTo>
                  <a:lnTo>
                    <a:pt x="370845" y="648555"/>
                  </a:lnTo>
                  <a:close/>
                </a:path>
                <a:path w="377825" h="652144">
                  <a:moveTo>
                    <a:pt x="355421" y="626375"/>
                  </a:moveTo>
                  <a:lnTo>
                    <a:pt x="365975" y="644776"/>
                  </a:lnTo>
                  <a:lnTo>
                    <a:pt x="366653" y="646136"/>
                  </a:lnTo>
                  <a:lnTo>
                    <a:pt x="370845" y="648555"/>
                  </a:lnTo>
                  <a:lnTo>
                    <a:pt x="371315" y="648688"/>
                  </a:lnTo>
                  <a:lnTo>
                    <a:pt x="376886" y="645335"/>
                  </a:lnTo>
                  <a:lnTo>
                    <a:pt x="376912" y="641981"/>
                  </a:lnTo>
                  <a:lnTo>
                    <a:pt x="365163" y="641981"/>
                  </a:lnTo>
                  <a:lnTo>
                    <a:pt x="365234" y="632037"/>
                  </a:lnTo>
                  <a:lnTo>
                    <a:pt x="355421" y="626375"/>
                  </a:lnTo>
                  <a:close/>
                </a:path>
                <a:path w="377825" h="652144">
                  <a:moveTo>
                    <a:pt x="376903" y="645263"/>
                  </a:moveTo>
                  <a:lnTo>
                    <a:pt x="371315" y="648688"/>
                  </a:lnTo>
                  <a:lnTo>
                    <a:pt x="376895" y="648688"/>
                  </a:lnTo>
                  <a:lnTo>
                    <a:pt x="376903" y="645263"/>
                  </a:lnTo>
                  <a:close/>
                </a:path>
                <a:path w="377825" h="652144">
                  <a:moveTo>
                    <a:pt x="366653" y="646136"/>
                  </a:moveTo>
                  <a:lnTo>
                    <a:pt x="367368" y="647570"/>
                  </a:lnTo>
                  <a:lnTo>
                    <a:pt x="370845" y="648555"/>
                  </a:lnTo>
                  <a:lnTo>
                    <a:pt x="366653" y="646136"/>
                  </a:lnTo>
                  <a:close/>
                </a:path>
                <a:path w="377825" h="652144">
                  <a:moveTo>
                    <a:pt x="301207" y="595025"/>
                  </a:moveTo>
                  <a:lnTo>
                    <a:pt x="297493" y="596143"/>
                  </a:lnTo>
                  <a:lnTo>
                    <a:pt x="295868" y="598937"/>
                  </a:lnTo>
                  <a:lnTo>
                    <a:pt x="294475" y="601732"/>
                  </a:lnTo>
                  <a:lnTo>
                    <a:pt x="295635" y="605085"/>
                  </a:lnTo>
                  <a:lnTo>
                    <a:pt x="298421" y="606761"/>
                  </a:lnTo>
                  <a:lnTo>
                    <a:pt x="366653" y="646136"/>
                  </a:lnTo>
                  <a:lnTo>
                    <a:pt x="365975" y="644776"/>
                  </a:lnTo>
                  <a:lnTo>
                    <a:pt x="355421" y="626375"/>
                  </a:lnTo>
                  <a:lnTo>
                    <a:pt x="303993" y="596702"/>
                  </a:lnTo>
                  <a:lnTo>
                    <a:pt x="301207" y="595025"/>
                  </a:lnTo>
                  <a:close/>
                </a:path>
                <a:path w="377825" h="652144">
                  <a:moveTo>
                    <a:pt x="376915" y="640634"/>
                  </a:moveTo>
                  <a:lnTo>
                    <a:pt x="376903" y="645263"/>
                  </a:lnTo>
                  <a:lnTo>
                    <a:pt x="377699" y="641981"/>
                  </a:lnTo>
                  <a:lnTo>
                    <a:pt x="376915" y="640634"/>
                  </a:lnTo>
                  <a:close/>
                </a:path>
                <a:path w="377825" h="652144">
                  <a:moveTo>
                    <a:pt x="365234" y="632037"/>
                  </a:moveTo>
                  <a:lnTo>
                    <a:pt x="365163" y="641981"/>
                  </a:lnTo>
                  <a:lnTo>
                    <a:pt x="373752" y="636952"/>
                  </a:lnTo>
                  <a:lnTo>
                    <a:pt x="365234" y="632037"/>
                  </a:lnTo>
                  <a:close/>
                </a:path>
                <a:path w="377825" h="652144">
                  <a:moveTo>
                    <a:pt x="365317" y="620423"/>
                  </a:moveTo>
                  <a:lnTo>
                    <a:pt x="365234" y="632037"/>
                  </a:lnTo>
                  <a:lnTo>
                    <a:pt x="373752" y="636952"/>
                  </a:lnTo>
                  <a:lnTo>
                    <a:pt x="365163" y="641981"/>
                  </a:lnTo>
                  <a:lnTo>
                    <a:pt x="376912" y="641981"/>
                  </a:lnTo>
                  <a:lnTo>
                    <a:pt x="376915" y="640634"/>
                  </a:lnTo>
                  <a:lnTo>
                    <a:pt x="365317" y="620423"/>
                  </a:lnTo>
                  <a:close/>
                </a:path>
                <a:path w="377825" h="652144">
                  <a:moveTo>
                    <a:pt x="374681" y="555055"/>
                  </a:moveTo>
                  <a:lnTo>
                    <a:pt x="368181" y="555055"/>
                  </a:lnTo>
                  <a:lnTo>
                    <a:pt x="365743" y="557849"/>
                  </a:lnTo>
                  <a:lnTo>
                    <a:pt x="365741" y="561202"/>
                  </a:lnTo>
                  <a:lnTo>
                    <a:pt x="365317" y="620423"/>
                  </a:lnTo>
                  <a:lnTo>
                    <a:pt x="376915" y="640634"/>
                  </a:lnTo>
                  <a:lnTo>
                    <a:pt x="377118" y="557849"/>
                  </a:lnTo>
                  <a:lnTo>
                    <a:pt x="374681" y="555055"/>
                  </a:lnTo>
                  <a:close/>
                </a:path>
                <a:path w="377825" h="652144">
                  <a:moveTo>
                    <a:pt x="6732" y="0"/>
                  </a:moveTo>
                  <a:lnTo>
                    <a:pt x="3946" y="1630"/>
                  </a:lnTo>
                  <a:lnTo>
                    <a:pt x="1160" y="3027"/>
                  </a:lnTo>
                  <a:lnTo>
                    <a:pt x="0" y="6985"/>
                  </a:lnTo>
                  <a:lnTo>
                    <a:pt x="1741" y="9745"/>
                  </a:lnTo>
                  <a:lnTo>
                    <a:pt x="355421" y="626375"/>
                  </a:lnTo>
                  <a:lnTo>
                    <a:pt x="365234" y="632037"/>
                  </a:lnTo>
                  <a:lnTo>
                    <a:pt x="365317" y="620423"/>
                  </a:lnTo>
                  <a:lnTo>
                    <a:pt x="11723" y="3609"/>
                  </a:lnTo>
                  <a:lnTo>
                    <a:pt x="10098" y="1047"/>
                  </a:lnTo>
                  <a:lnTo>
                    <a:pt x="6732" y="0"/>
                  </a:lnTo>
                  <a:close/>
                </a:path>
              </a:pathLst>
            </a:custGeom>
            <a:solidFill>
              <a:srgbClr val="000000"/>
            </a:solidFill>
          </p:spPr>
          <p:txBody>
            <a:bodyPr wrap="square" lIns="0" tIns="0" rIns="0" bIns="0" rtlCol="0"/>
            <a:lstStyle/>
            <a:p>
              <a:endParaRPr/>
            </a:p>
          </p:txBody>
        </p:sp>
        <p:sp>
          <p:nvSpPr>
            <p:cNvPr id="41" name="object 41"/>
            <p:cNvSpPr/>
            <p:nvPr/>
          </p:nvSpPr>
          <p:spPr>
            <a:xfrm>
              <a:off x="3466564" y="1940057"/>
              <a:ext cx="377825" cy="648970"/>
            </a:xfrm>
            <a:custGeom>
              <a:avLst/>
              <a:gdLst/>
              <a:ahLst/>
              <a:cxnLst/>
              <a:rect l="l" t="t" r="r" b="b"/>
              <a:pathLst>
                <a:path w="377825" h="648969">
                  <a:moveTo>
                    <a:pt x="11723" y="3609"/>
                  </a:moveTo>
                  <a:lnTo>
                    <a:pt x="376074" y="639187"/>
                  </a:lnTo>
                  <a:lnTo>
                    <a:pt x="377699" y="641981"/>
                  </a:lnTo>
                  <a:lnTo>
                    <a:pt x="376886" y="645335"/>
                  </a:lnTo>
                  <a:lnTo>
                    <a:pt x="374100" y="647011"/>
                  </a:lnTo>
                  <a:lnTo>
                    <a:pt x="371315" y="648688"/>
                  </a:lnTo>
                  <a:lnTo>
                    <a:pt x="367368" y="647570"/>
                  </a:lnTo>
                  <a:lnTo>
                    <a:pt x="365975" y="644776"/>
                  </a:lnTo>
                  <a:lnTo>
                    <a:pt x="1741" y="9745"/>
                  </a:lnTo>
                  <a:lnTo>
                    <a:pt x="0" y="6985"/>
                  </a:lnTo>
                  <a:lnTo>
                    <a:pt x="1160" y="3027"/>
                  </a:lnTo>
                  <a:lnTo>
                    <a:pt x="3946" y="1630"/>
                  </a:lnTo>
                  <a:lnTo>
                    <a:pt x="6732" y="0"/>
                  </a:lnTo>
                  <a:lnTo>
                    <a:pt x="10098" y="1047"/>
                  </a:lnTo>
                  <a:lnTo>
                    <a:pt x="11723" y="3609"/>
                  </a:lnTo>
                  <a:close/>
                </a:path>
              </a:pathLst>
            </a:custGeom>
            <a:ln w="3175">
              <a:solidFill>
                <a:srgbClr val="000000"/>
              </a:solidFill>
            </a:ln>
          </p:spPr>
          <p:txBody>
            <a:bodyPr wrap="square" lIns="0" tIns="0" rIns="0" bIns="0" rtlCol="0"/>
            <a:lstStyle/>
            <a:p>
              <a:endParaRPr/>
            </a:p>
          </p:txBody>
        </p:sp>
        <p:pic>
          <p:nvPicPr>
            <p:cNvPr id="42" name="object 42"/>
            <p:cNvPicPr/>
            <p:nvPr/>
          </p:nvPicPr>
          <p:blipFill>
            <a:blip r:embed="rId3" cstate="print"/>
            <a:stretch>
              <a:fillRect/>
            </a:stretch>
          </p:blipFill>
          <p:spPr>
            <a:xfrm>
              <a:off x="3760226" y="2494299"/>
              <a:ext cx="84270" cy="98613"/>
            </a:xfrm>
            <a:prstGeom prst="rect">
              <a:avLst/>
            </a:prstGeom>
          </p:spPr>
        </p:pic>
      </p:grpSp>
      <p:grpSp>
        <p:nvGrpSpPr>
          <p:cNvPr id="43" name="object 43"/>
          <p:cNvGrpSpPr/>
          <p:nvPr/>
        </p:nvGrpSpPr>
        <p:grpSpPr>
          <a:xfrm>
            <a:off x="2731222" y="1021683"/>
            <a:ext cx="447675" cy="774700"/>
            <a:chOff x="2731222" y="1021683"/>
            <a:chExt cx="447675" cy="774700"/>
          </a:xfrm>
        </p:grpSpPr>
        <p:sp>
          <p:nvSpPr>
            <p:cNvPr id="44" name="object 44"/>
            <p:cNvSpPr/>
            <p:nvPr/>
          </p:nvSpPr>
          <p:spPr>
            <a:xfrm>
              <a:off x="2735541" y="1026002"/>
              <a:ext cx="208915" cy="238760"/>
            </a:xfrm>
            <a:custGeom>
              <a:avLst/>
              <a:gdLst/>
              <a:ahLst/>
              <a:cxnLst/>
              <a:rect l="l" t="t" r="r" b="b"/>
              <a:pathLst>
                <a:path w="208914" h="238759">
                  <a:moveTo>
                    <a:pt x="0" y="238413"/>
                  </a:moveTo>
                  <a:lnTo>
                    <a:pt x="208721" y="238413"/>
                  </a:lnTo>
                  <a:lnTo>
                    <a:pt x="208721" y="0"/>
                  </a:lnTo>
                  <a:lnTo>
                    <a:pt x="0" y="0"/>
                  </a:lnTo>
                  <a:lnTo>
                    <a:pt x="0" y="238413"/>
                  </a:lnTo>
                  <a:close/>
                </a:path>
              </a:pathLst>
            </a:custGeom>
            <a:ln w="8638">
              <a:solidFill>
                <a:srgbClr val="000000"/>
              </a:solidFill>
            </a:ln>
          </p:spPr>
          <p:txBody>
            <a:bodyPr wrap="square" lIns="0" tIns="0" rIns="0" bIns="0" rtlCol="0"/>
            <a:lstStyle/>
            <a:p>
              <a:endParaRPr/>
            </a:p>
          </p:txBody>
        </p:sp>
        <p:sp>
          <p:nvSpPr>
            <p:cNvPr id="45" name="object 45"/>
            <p:cNvSpPr/>
            <p:nvPr/>
          </p:nvSpPr>
          <p:spPr>
            <a:xfrm>
              <a:off x="2812613" y="1136226"/>
              <a:ext cx="365760" cy="659130"/>
            </a:xfrm>
            <a:custGeom>
              <a:avLst/>
              <a:gdLst/>
              <a:ahLst/>
              <a:cxnLst/>
              <a:rect l="l" t="t" r="r" b="b"/>
              <a:pathLst>
                <a:path w="365760" h="659130">
                  <a:moveTo>
                    <a:pt x="356330" y="654819"/>
                  </a:moveTo>
                  <a:lnTo>
                    <a:pt x="362841" y="658759"/>
                  </a:lnTo>
                  <a:lnTo>
                    <a:pt x="362933" y="655150"/>
                  </a:lnTo>
                  <a:lnTo>
                    <a:pt x="357386" y="655150"/>
                  </a:lnTo>
                  <a:lnTo>
                    <a:pt x="356330" y="654819"/>
                  </a:lnTo>
                  <a:close/>
                </a:path>
                <a:path w="365760" h="659130">
                  <a:moveTo>
                    <a:pt x="342172" y="632699"/>
                  </a:moveTo>
                  <a:lnTo>
                    <a:pt x="352315" y="651264"/>
                  </a:lnTo>
                  <a:lnTo>
                    <a:pt x="353118" y="652875"/>
                  </a:lnTo>
                  <a:lnTo>
                    <a:pt x="356330" y="654819"/>
                  </a:lnTo>
                  <a:lnTo>
                    <a:pt x="357386" y="655150"/>
                  </a:lnTo>
                  <a:lnTo>
                    <a:pt x="360172" y="653403"/>
                  </a:lnTo>
                  <a:lnTo>
                    <a:pt x="362841" y="652006"/>
                  </a:lnTo>
                  <a:lnTo>
                    <a:pt x="363032" y="651264"/>
                  </a:lnTo>
                  <a:lnTo>
                    <a:pt x="363105" y="648397"/>
                  </a:lnTo>
                  <a:lnTo>
                    <a:pt x="351466" y="648397"/>
                  </a:lnTo>
                  <a:lnTo>
                    <a:pt x="351735" y="638503"/>
                  </a:lnTo>
                  <a:lnTo>
                    <a:pt x="342172" y="632699"/>
                  </a:lnTo>
                  <a:close/>
                </a:path>
                <a:path w="365760" h="659130">
                  <a:moveTo>
                    <a:pt x="363032" y="651264"/>
                  </a:moveTo>
                  <a:lnTo>
                    <a:pt x="362841" y="652006"/>
                  </a:lnTo>
                  <a:lnTo>
                    <a:pt x="360172" y="653403"/>
                  </a:lnTo>
                  <a:lnTo>
                    <a:pt x="357386" y="655150"/>
                  </a:lnTo>
                  <a:lnTo>
                    <a:pt x="362933" y="655150"/>
                  </a:lnTo>
                  <a:lnTo>
                    <a:pt x="363032" y="651264"/>
                  </a:lnTo>
                  <a:close/>
                </a:path>
                <a:path w="365760" h="659130">
                  <a:moveTo>
                    <a:pt x="353118" y="652875"/>
                  </a:moveTo>
                  <a:lnTo>
                    <a:pt x="353672" y="653985"/>
                  </a:lnTo>
                  <a:lnTo>
                    <a:pt x="356330" y="654819"/>
                  </a:lnTo>
                  <a:lnTo>
                    <a:pt x="353118" y="652875"/>
                  </a:lnTo>
                  <a:close/>
                </a:path>
                <a:path w="365760" h="659130">
                  <a:moveTo>
                    <a:pt x="288555" y="600311"/>
                  </a:moveTo>
                  <a:lnTo>
                    <a:pt x="284957" y="601126"/>
                  </a:lnTo>
                  <a:lnTo>
                    <a:pt x="283332" y="603921"/>
                  </a:lnTo>
                  <a:lnTo>
                    <a:pt x="281591" y="606482"/>
                  </a:lnTo>
                  <a:lnTo>
                    <a:pt x="282519" y="610091"/>
                  </a:lnTo>
                  <a:lnTo>
                    <a:pt x="285305" y="611838"/>
                  </a:lnTo>
                  <a:lnTo>
                    <a:pt x="353118" y="652875"/>
                  </a:lnTo>
                  <a:lnTo>
                    <a:pt x="352279" y="651191"/>
                  </a:lnTo>
                  <a:lnTo>
                    <a:pt x="342172" y="632699"/>
                  </a:lnTo>
                  <a:lnTo>
                    <a:pt x="291109" y="601708"/>
                  </a:lnTo>
                  <a:lnTo>
                    <a:pt x="288555" y="600311"/>
                  </a:lnTo>
                  <a:close/>
                </a:path>
                <a:path w="365760" h="659130">
                  <a:moveTo>
                    <a:pt x="363137" y="647128"/>
                  </a:moveTo>
                  <a:lnTo>
                    <a:pt x="363032" y="651264"/>
                  </a:lnTo>
                  <a:lnTo>
                    <a:pt x="363770" y="648397"/>
                  </a:lnTo>
                  <a:lnTo>
                    <a:pt x="363137" y="647128"/>
                  </a:lnTo>
                  <a:close/>
                </a:path>
                <a:path w="365760" h="659130">
                  <a:moveTo>
                    <a:pt x="351735" y="638503"/>
                  </a:moveTo>
                  <a:lnTo>
                    <a:pt x="351466" y="648397"/>
                  </a:lnTo>
                  <a:lnTo>
                    <a:pt x="360172" y="643623"/>
                  </a:lnTo>
                  <a:lnTo>
                    <a:pt x="351735" y="638503"/>
                  </a:lnTo>
                  <a:close/>
                </a:path>
                <a:path w="365760" h="659130">
                  <a:moveTo>
                    <a:pt x="352056" y="626707"/>
                  </a:moveTo>
                  <a:lnTo>
                    <a:pt x="351735" y="638503"/>
                  </a:lnTo>
                  <a:lnTo>
                    <a:pt x="360172" y="643623"/>
                  </a:lnTo>
                  <a:lnTo>
                    <a:pt x="351466" y="648397"/>
                  </a:lnTo>
                  <a:lnTo>
                    <a:pt x="363105" y="648397"/>
                  </a:lnTo>
                  <a:lnTo>
                    <a:pt x="363137" y="647128"/>
                  </a:lnTo>
                  <a:lnTo>
                    <a:pt x="362377" y="645602"/>
                  </a:lnTo>
                  <a:lnTo>
                    <a:pt x="352056" y="626707"/>
                  </a:lnTo>
                  <a:close/>
                </a:path>
                <a:path w="365760" h="659130">
                  <a:moveTo>
                    <a:pt x="362841" y="561773"/>
                  </a:moveTo>
                  <a:lnTo>
                    <a:pt x="356457" y="561773"/>
                  </a:lnTo>
                  <a:lnTo>
                    <a:pt x="353672" y="564218"/>
                  </a:lnTo>
                  <a:lnTo>
                    <a:pt x="353665" y="567594"/>
                  </a:lnTo>
                  <a:lnTo>
                    <a:pt x="352056" y="626707"/>
                  </a:lnTo>
                  <a:lnTo>
                    <a:pt x="362377" y="645602"/>
                  </a:lnTo>
                  <a:lnTo>
                    <a:pt x="363137" y="647128"/>
                  </a:lnTo>
                  <a:lnTo>
                    <a:pt x="365163" y="567594"/>
                  </a:lnTo>
                  <a:lnTo>
                    <a:pt x="365163" y="564567"/>
                  </a:lnTo>
                  <a:lnTo>
                    <a:pt x="362841" y="561773"/>
                  </a:lnTo>
                  <a:close/>
                </a:path>
                <a:path w="365760" h="659130">
                  <a:moveTo>
                    <a:pt x="6732" y="0"/>
                  </a:moveTo>
                  <a:lnTo>
                    <a:pt x="3598" y="1397"/>
                  </a:lnTo>
                  <a:lnTo>
                    <a:pt x="812" y="3027"/>
                  </a:lnTo>
                  <a:lnTo>
                    <a:pt x="0" y="6403"/>
                  </a:lnTo>
                  <a:lnTo>
                    <a:pt x="1392" y="9197"/>
                  </a:lnTo>
                  <a:lnTo>
                    <a:pt x="342172" y="632699"/>
                  </a:lnTo>
                  <a:lnTo>
                    <a:pt x="351735" y="638503"/>
                  </a:lnTo>
                  <a:lnTo>
                    <a:pt x="352056" y="626707"/>
                  </a:lnTo>
                  <a:lnTo>
                    <a:pt x="11723" y="3609"/>
                  </a:lnTo>
                  <a:lnTo>
                    <a:pt x="10330" y="815"/>
                  </a:lnTo>
                  <a:lnTo>
                    <a:pt x="6732" y="0"/>
                  </a:lnTo>
                  <a:close/>
                </a:path>
              </a:pathLst>
            </a:custGeom>
            <a:solidFill>
              <a:srgbClr val="000000"/>
            </a:solidFill>
          </p:spPr>
          <p:txBody>
            <a:bodyPr wrap="square" lIns="0" tIns="0" rIns="0" bIns="0" rtlCol="0"/>
            <a:lstStyle/>
            <a:p>
              <a:endParaRPr/>
            </a:p>
          </p:txBody>
        </p:sp>
        <p:sp>
          <p:nvSpPr>
            <p:cNvPr id="46" name="object 46"/>
            <p:cNvSpPr/>
            <p:nvPr/>
          </p:nvSpPr>
          <p:spPr>
            <a:xfrm>
              <a:off x="2812613" y="1136226"/>
              <a:ext cx="363855" cy="655320"/>
            </a:xfrm>
            <a:custGeom>
              <a:avLst/>
              <a:gdLst/>
              <a:ahLst/>
              <a:cxnLst/>
              <a:rect l="l" t="t" r="r" b="b"/>
              <a:pathLst>
                <a:path w="363855" h="655319">
                  <a:moveTo>
                    <a:pt x="11723" y="3609"/>
                  </a:moveTo>
                  <a:lnTo>
                    <a:pt x="362377" y="645602"/>
                  </a:lnTo>
                  <a:lnTo>
                    <a:pt x="363770" y="648397"/>
                  </a:lnTo>
                  <a:lnTo>
                    <a:pt x="362841" y="652006"/>
                  </a:lnTo>
                  <a:lnTo>
                    <a:pt x="360172" y="653403"/>
                  </a:lnTo>
                  <a:lnTo>
                    <a:pt x="357386" y="655150"/>
                  </a:lnTo>
                  <a:lnTo>
                    <a:pt x="353672" y="653985"/>
                  </a:lnTo>
                  <a:lnTo>
                    <a:pt x="352279" y="651191"/>
                  </a:lnTo>
                  <a:lnTo>
                    <a:pt x="1392" y="9197"/>
                  </a:lnTo>
                  <a:lnTo>
                    <a:pt x="0" y="6403"/>
                  </a:lnTo>
                  <a:lnTo>
                    <a:pt x="812" y="3027"/>
                  </a:lnTo>
                  <a:lnTo>
                    <a:pt x="3598" y="1397"/>
                  </a:lnTo>
                  <a:lnTo>
                    <a:pt x="6732" y="0"/>
                  </a:lnTo>
                  <a:lnTo>
                    <a:pt x="10330" y="815"/>
                  </a:lnTo>
                  <a:lnTo>
                    <a:pt x="11723" y="3609"/>
                  </a:lnTo>
                  <a:close/>
                </a:path>
              </a:pathLst>
            </a:custGeom>
            <a:ln w="3175">
              <a:solidFill>
                <a:srgbClr val="000000"/>
              </a:solidFill>
            </a:ln>
          </p:spPr>
          <p:txBody>
            <a:bodyPr wrap="square" lIns="0" tIns="0" rIns="0" bIns="0" rtlCol="0"/>
            <a:lstStyle/>
            <a:p>
              <a:endParaRPr/>
            </a:p>
          </p:txBody>
        </p:sp>
        <p:pic>
          <p:nvPicPr>
            <p:cNvPr id="47" name="object 47"/>
            <p:cNvPicPr/>
            <p:nvPr/>
          </p:nvPicPr>
          <p:blipFill>
            <a:blip r:embed="rId4" cstate="print"/>
            <a:stretch>
              <a:fillRect/>
            </a:stretch>
          </p:blipFill>
          <p:spPr>
            <a:xfrm>
              <a:off x="3093391" y="1697186"/>
              <a:ext cx="85199" cy="98613"/>
            </a:xfrm>
            <a:prstGeom prst="rect">
              <a:avLst/>
            </a:prstGeom>
          </p:spPr>
        </p:pic>
      </p:grpSp>
      <p:grpSp>
        <p:nvGrpSpPr>
          <p:cNvPr id="48" name="object 48"/>
          <p:cNvGrpSpPr/>
          <p:nvPr/>
        </p:nvGrpSpPr>
        <p:grpSpPr>
          <a:xfrm>
            <a:off x="1528041" y="1024142"/>
            <a:ext cx="1226185" cy="2002789"/>
            <a:chOff x="1528041" y="1024142"/>
            <a:chExt cx="1226185" cy="2002789"/>
          </a:xfrm>
        </p:grpSpPr>
        <p:sp>
          <p:nvSpPr>
            <p:cNvPr id="49" name="object 49"/>
            <p:cNvSpPr/>
            <p:nvPr/>
          </p:nvSpPr>
          <p:spPr>
            <a:xfrm>
              <a:off x="1789321" y="1028587"/>
              <a:ext cx="236854" cy="1802130"/>
            </a:xfrm>
            <a:custGeom>
              <a:avLst/>
              <a:gdLst/>
              <a:ahLst/>
              <a:cxnLst/>
              <a:rect l="l" t="t" r="r" b="b"/>
              <a:pathLst>
                <a:path w="236855" h="1802130">
                  <a:moveTo>
                    <a:pt x="27857" y="237574"/>
                  </a:moveTo>
                  <a:lnTo>
                    <a:pt x="236578" y="237574"/>
                  </a:lnTo>
                  <a:lnTo>
                    <a:pt x="236578" y="0"/>
                  </a:lnTo>
                  <a:lnTo>
                    <a:pt x="27857" y="0"/>
                  </a:lnTo>
                  <a:lnTo>
                    <a:pt x="27857" y="237574"/>
                  </a:lnTo>
                  <a:close/>
                </a:path>
                <a:path w="236855" h="1802130">
                  <a:moveTo>
                    <a:pt x="0" y="1801924"/>
                  </a:moveTo>
                  <a:lnTo>
                    <a:pt x="208721" y="1801924"/>
                  </a:lnTo>
                  <a:lnTo>
                    <a:pt x="208721" y="1564349"/>
                  </a:lnTo>
                  <a:lnTo>
                    <a:pt x="0" y="1564349"/>
                  </a:lnTo>
                  <a:lnTo>
                    <a:pt x="0" y="1801924"/>
                  </a:lnTo>
                  <a:close/>
                </a:path>
              </a:pathLst>
            </a:custGeom>
            <a:ln w="8640">
              <a:solidFill>
                <a:srgbClr val="000000"/>
              </a:solidFill>
            </a:ln>
          </p:spPr>
          <p:txBody>
            <a:bodyPr wrap="square" lIns="0" tIns="0" rIns="0" bIns="0" rtlCol="0"/>
            <a:lstStyle/>
            <a:p>
              <a:endParaRPr/>
            </a:p>
          </p:txBody>
        </p:sp>
        <p:sp>
          <p:nvSpPr>
            <p:cNvPr id="50" name="object 50"/>
            <p:cNvSpPr/>
            <p:nvPr/>
          </p:nvSpPr>
          <p:spPr>
            <a:xfrm>
              <a:off x="1761463" y="2723187"/>
              <a:ext cx="306705" cy="299085"/>
            </a:xfrm>
            <a:custGeom>
              <a:avLst/>
              <a:gdLst/>
              <a:ahLst/>
              <a:cxnLst/>
              <a:rect l="l" t="t" r="r" b="b"/>
              <a:pathLst>
                <a:path w="306705" h="299085">
                  <a:moveTo>
                    <a:pt x="139170" y="0"/>
                  </a:moveTo>
                  <a:lnTo>
                    <a:pt x="139750" y="295987"/>
                  </a:lnTo>
                </a:path>
                <a:path w="306705" h="299085">
                  <a:moveTo>
                    <a:pt x="0" y="298503"/>
                  </a:moveTo>
                  <a:lnTo>
                    <a:pt x="306082" y="299062"/>
                  </a:lnTo>
                </a:path>
              </a:pathLst>
            </a:custGeom>
            <a:ln w="8640">
              <a:solidFill>
                <a:srgbClr val="000000"/>
              </a:solidFill>
            </a:ln>
          </p:spPr>
          <p:txBody>
            <a:bodyPr wrap="square" lIns="0" tIns="0" rIns="0" bIns="0" rtlCol="0"/>
            <a:lstStyle/>
            <a:p>
              <a:endParaRPr/>
            </a:p>
          </p:txBody>
        </p:sp>
        <p:sp>
          <p:nvSpPr>
            <p:cNvPr id="51" name="object 51"/>
            <p:cNvSpPr/>
            <p:nvPr/>
          </p:nvSpPr>
          <p:spPr>
            <a:xfrm>
              <a:off x="2011947" y="1804463"/>
              <a:ext cx="208915" cy="238760"/>
            </a:xfrm>
            <a:custGeom>
              <a:avLst/>
              <a:gdLst/>
              <a:ahLst/>
              <a:cxnLst/>
              <a:rect l="l" t="t" r="r" b="b"/>
              <a:pathLst>
                <a:path w="208914" h="238760">
                  <a:moveTo>
                    <a:pt x="208721" y="0"/>
                  </a:moveTo>
                  <a:lnTo>
                    <a:pt x="0" y="0"/>
                  </a:lnTo>
                  <a:lnTo>
                    <a:pt x="0" y="238413"/>
                  </a:lnTo>
                  <a:lnTo>
                    <a:pt x="208721" y="238413"/>
                  </a:lnTo>
                  <a:lnTo>
                    <a:pt x="208721" y="0"/>
                  </a:lnTo>
                  <a:close/>
                </a:path>
              </a:pathLst>
            </a:custGeom>
            <a:solidFill>
              <a:srgbClr val="FFFFFF"/>
            </a:solidFill>
          </p:spPr>
          <p:txBody>
            <a:bodyPr wrap="square" lIns="0" tIns="0" rIns="0" bIns="0" rtlCol="0"/>
            <a:lstStyle/>
            <a:p>
              <a:endParaRPr/>
            </a:p>
          </p:txBody>
        </p:sp>
        <p:sp>
          <p:nvSpPr>
            <p:cNvPr id="52" name="object 52"/>
            <p:cNvSpPr/>
            <p:nvPr/>
          </p:nvSpPr>
          <p:spPr>
            <a:xfrm>
              <a:off x="2011947" y="1804463"/>
              <a:ext cx="681990" cy="248285"/>
            </a:xfrm>
            <a:custGeom>
              <a:avLst/>
              <a:gdLst/>
              <a:ahLst/>
              <a:cxnLst/>
              <a:rect l="l" t="t" r="r" b="b"/>
              <a:pathLst>
                <a:path w="681989" h="248285">
                  <a:moveTo>
                    <a:pt x="0" y="238413"/>
                  </a:moveTo>
                  <a:lnTo>
                    <a:pt x="208721" y="238413"/>
                  </a:lnTo>
                  <a:lnTo>
                    <a:pt x="208721" y="0"/>
                  </a:lnTo>
                  <a:lnTo>
                    <a:pt x="0" y="0"/>
                  </a:lnTo>
                  <a:lnTo>
                    <a:pt x="0" y="238413"/>
                  </a:lnTo>
                  <a:close/>
                </a:path>
                <a:path w="681989" h="248285">
                  <a:moveTo>
                    <a:pt x="473110" y="248204"/>
                  </a:moveTo>
                  <a:lnTo>
                    <a:pt x="681831" y="248204"/>
                  </a:lnTo>
                  <a:lnTo>
                    <a:pt x="681831" y="10071"/>
                  </a:lnTo>
                  <a:lnTo>
                    <a:pt x="473110" y="10071"/>
                  </a:lnTo>
                  <a:lnTo>
                    <a:pt x="473110" y="248204"/>
                  </a:lnTo>
                  <a:close/>
                </a:path>
              </a:pathLst>
            </a:custGeom>
            <a:ln w="8640">
              <a:solidFill>
                <a:srgbClr val="000000"/>
              </a:solidFill>
            </a:ln>
          </p:spPr>
          <p:txBody>
            <a:bodyPr wrap="square" lIns="0" tIns="0" rIns="0" bIns="0" rtlCol="0"/>
            <a:lstStyle/>
            <a:p>
              <a:endParaRPr/>
            </a:p>
          </p:txBody>
        </p:sp>
        <p:sp>
          <p:nvSpPr>
            <p:cNvPr id="53" name="object 53"/>
            <p:cNvSpPr/>
            <p:nvPr/>
          </p:nvSpPr>
          <p:spPr>
            <a:xfrm>
              <a:off x="2443271" y="1946694"/>
              <a:ext cx="306705" cy="379095"/>
            </a:xfrm>
            <a:custGeom>
              <a:avLst/>
              <a:gdLst/>
              <a:ahLst/>
              <a:cxnLst/>
              <a:rect l="l" t="t" r="r" b="b"/>
              <a:pathLst>
                <a:path w="306705" h="379094">
                  <a:moveTo>
                    <a:pt x="139170" y="0"/>
                  </a:moveTo>
                  <a:lnTo>
                    <a:pt x="139750" y="296593"/>
                  </a:lnTo>
                </a:path>
                <a:path w="306705" h="379094">
                  <a:moveTo>
                    <a:pt x="0" y="298828"/>
                  </a:moveTo>
                  <a:lnTo>
                    <a:pt x="306198" y="298828"/>
                  </a:lnTo>
                </a:path>
                <a:path w="306705" h="379094">
                  <a:moveTo>
                    <a:pt x="69643" y="378198"/>
                  </a:moveTo>
                  <a:lnTo>
                    <a:pt x="181536" y="378757"/>
                  </a:lnTo>
                </a:path>
              </a:pathLst>
            </a:custGeom>
            <a:ln w="8640">
              <a:solidFill>
                <a:srgbClr val="000000"/>
              </a:solidFill>
            </a:ln>
          </p:spPr>
          <p:txBody>
            <a:bodyPr wrap="square" lIns="0" tIns="0" rIns="0" bIns="0" rtlCol="0"/>
            <a:lstStyle/>
            <a:p>
              <a:endParaRPr/>
            </a:p>
          </p:txBody>
        </p:sp>
        <p:sp>
          <p:nvSpPr>
            <p:cNvPr id="54" name="object 54"/>
            <p:cNvSpPr/>
            <p:nvPr/>
          </p:nvSpPr>
          <p:spPr>
            <a:xfrm>
              <a:off x="2116064" y="1922127"/>
              <a:ext cx="419734" cy="661035"/>
            </a:xfrm>
            <a:custGeom>
              <a:avLst/>
              <a:gdLst/>
              <a:ahLst/>
              <a:cxnLst/>
              <a:rect l="l" t="t" r="r" b="b"/>
              <a:pathLst>
                <a:path w="419735" h="661035">
                  <a:moveTo>
                    <a:pt x="418304" y="653947"/>
                  </a:moveTo>
                  <a:lnTo>
                    <a:pt x="418208" y="654323"/>
                  </a:lnTo>
                  <a:lnTo>
                    <a:pt x="412647" y="657670"/>
                  </a:lnTo>
                  <a:lnTo>
                    <a:pt x="418556" y="660750"/>
                  </a:lnTo>
                  <a:lnTo>
                    <a:pt x="418304" y="653947"/>
                  </a:lnTo>
                  <a:close/>
                </a:path>
                <a:path w="419735" h="661035">
                  <a:moveTo>
                    <a:pt x="408163" y="655333"/>
                  </a:moveTo>
                  <a:lnTo>
                    <a:pt x="409038" y="656838"/>
                  </a:lnTo>
                  <a:lnTo>
                    <a:pt x="412647" y="657670"/>
                  </a:lnTo>
                  <a:lnTo>
                    <a:pt x="408163" y="655333"/>
                  </a:lnTo>
                  <a:close/>
                </a:path>
                <a:path w="419735" h="661035">
                  <a:moveTo>
                    <a:pt x="396042" y="635990"/>
                  </a:moveTo>
                  <a:lnTo>
                    <a:pt x="407413" y="654044"/>
                  </a:lnTo>
                  <a:lnTo>
                    <a:pt x="408163" y="655333"/>
                  </a:lnTo>
                  <a:lnTo>
                    <a:pt x="412647" y="657670"/>
                  </a:lnTo>
                  <a:lnTo>
                    <a:pt x="418208" y="654323"/>
                  </a:lnTo>
                  <a:lnTo>
                    <a:pt x="418204" y="651249"/>
                  </a:lnTo>
                  <a:lnTo>
                    <a:pt x="406600" y="651249"/>
                  </a:lnTo>
                  <a:lnTo>
                    <a:pt x="406259" y="641358"/>
                  </a:lnTo>
                  <a:lnTo>
                    <a:pt x="396042" y="635990"/>
                  </a:lnTo>
                  <a:close/>
                </a:path>
                <a:path w="419735" h="661035">
                  <a:moveTo>
                    <a:pt x="340555" y="607087"/>
                  </a:moveTo>
                  <a:lnTo>
                    <a:pt x="337305" y="608205"/>
                  </a:lnTo>
                  <a:lnTo>
                    <a:pt x="335564" y="610999"/>
                  </a:lnTo>
                  <a:lnTo>
                    <a:pt x="334171" y="613794"/>
                  </a:lnTo>
                  <a:lnTo>
                    <a:pt x="335332" y="617426"/>
                  </a:lnTo>
                  <a:lnTo>
                    <a:pt x="338118" y="618824"/>
                  </a:lnTo>
                  <a:lnTo>
                    <a:pt x="408163" y="655333"/>
                  </a:lnTo>
                  <a:lnTo>
                    <a:pt x="407352" y="653947"/>
                  </a:lnTo>
                  <a:lnTo>
                    <a:pt x="396042" y="635990"/>
                  </a:lnTo>
                  <a:lnTo>
                    <a:pt x="343689" y="608485"/>
                  </a:lnTo>
                  <a:lnTo>
                    <a:pt x="340555" y="607087"/>
                  </a:lnTo>
                  <a:close/>
                </a:path>
                <a:path w="419735" h="661035">
                  <a:moveTo>
                    <a:pt x="418130" y="649266"/>
                  </a:moveTo>
                  <a:lnTo>
                    <a:pt x="418304" y="653947"/>
                  </a:lnTo>
                  <a:lnTo>
                    <a:pt x="419136" y="650690"/>
                  </a:lnTo>
                  <a:lnTo>
                    <a:pt x="418130" y="649266"/>
                  </a:lnTo>
                  <a:close/>
                </a:path>
                <a:path w="419735" h="661035">
                  <a:moveTo>
                    <a:pt x="406259" y="641358"/>
                  </a:moveTo>
                  <a:lnTo>
                    <a:pt x="406600" y="651249"/>
                  </a:lnTo>
                  <a:lnTo>
                    <a:pt x="414958" y="645928"/>
                  </a:lnTo>
                  <a:lnTo>
                    <a:pt x="406259" y="641358"/>
                  </a:lnTo>
                  <a:close/>
                </a:path>
                <a:path w="419735" h="661035">
                  <a:moveTo>
                    <a:pt x="405866" y="629953"/>
                  </a:moveTo>
                  <a:lnTo>
                    <a:pt x="406259" y="641358"/>
                  </a:lnTo>
                  <a:lnTo>
                    <a:pt x="414958" y="645928"/>
                  </a:lnTo>
                  <a:lnTo>
                    <a:pt x="406600" y="651249"/>
                  </a:lnTo>
                  <a:lnTo>
                    <a:pt x="418204" y="651249"/>
                  </a:lnTo>
                  <a:lnTo>
                    <a:pt x="418130" y="649266"/>
                  </a:lnTo>
                  <a:lnTo>
                    <a:pt x="417163" y="647896"/>
                  </a:lnTo>
                  <a:lnTo>
                    <a:pt x="405866" y="629953"/>
                  </a:lnTo>
                  <a:close/>
                </a:path>
                <a:path w="419735" h="661035">
                  <a:moveTo>
                    <a:pt x="412404" y="564043"/>
                  </a:moveTo>
                  <a:lnTo>
                    <a:pt x="409386" y="564323"/>
                  </a:lnTo>
                  <a:lnTo>
                    <a:pt x="406020" y="564323"/>
                  </a:lnTo>
                  <a:lnTo>
                    <a:pt x="403467" y="567117"/>
                  </a:lnTo>
                  <a:lnTo>
                    <a:pt x="403815" y="570470"/>
                  </a:lnTo>
                  <a:lnTo>
                    <a:pt x="405866" y="629953"/>
                  </a:lnTo>
                  <a:lnTo>
                    <a:pt x="417163" y="647896"/>
                  </a:lnTo>
                  <a:lnTo>
                    <a:pt x="418130" y="649266"/>
                  </a:lnTo>
                  <a:lnTo>
                    <a:pt x="415211" y="570470"/>
                  </a:lnTo>
                  <a:lnTo>
                    <a:pt x="415190" y="566838"/>
                  </a:lnTo>
                  <a:lnTo>
                    <a:pt x="412404" y="564043"/>
                  </a:lnTo>
                  <a:close/>
                </a:path>
                <a:path w="419735" h="661035">
                  <a:moveTo>
                    <a:pt x="6035" y="0"/>
                  </a:moveTo>
                  <a:lnTo>
                    <a:pt x="3598" y="1630"/>
                  </a:lnTo>
                  <a:lnTo>
                    <a:pt x="812" y="3376"/>
                  </a:lnTo>
                  <a:lnTo>
                    <a:pt x="0" y="6985"/>
                  </a:lnTo>
                  <a:lnTo>
                    <a:pt x="1625" y="9780"/>
                  </a:lnTo>
                  <a:lnTo>
                    <a:pt x="396042" y="635990"/>
                  </a:lnTo>
                  <a:lnTo>
                    <a:pt x="406259" y="641358"/>
                  </a:lnTo>
                  <a:lnTo>
                    <a:pt x="405866" y="629953"/>
                  </a:lnTo>
                  <a:lnTo>
                    <a:pt x="11375" y="3376"/>
                  </a:lnTo>
                  <a:lnTo>
                    <a:pt x="9750" y="582"/>
                  </a:lnTo>
                  <a:lnTo>
                    <a:pt x="6035" y="0"/>
                  </a:lnTo>
                  <a:close/>
                </a:path>
              </a:pathLst>
            </a:custGeom>
            <a:solidFill>
              <a:srgbClr val="000000"/>
            </a:solidFill>
          </p:spPr>
          <p:txBody>
            <a:bodyPr wrap="square" lIns="0" tIns="0" rIns="0" bIns="0" rtlCol="0"/>
            <a:lstStyle/>
            <a:p>
              <a:endParaRPr/>
            </a:p>
          </p:txBody>
        </p:sp>
        <p:sp>
          <p:nvSpPr>
            <p:cNvPr id="55" name="object 55"/>
            <p:cNvSpPr/>
            <p:nvPr/>
          </p:nvSpPr>
          <p:spPr>
            <a:xfrm>
              <a:off x="2116064" y="1922127"/>
              <a:ext cx="419734" cy="657860"/>
            </a:xfrm>
            <a:custGeom>
              <a:avLst/>
              <a:gdLst/>
              <a:ahLst/>
              <a:cxnLst/>
              <a:rect l="l" t="t" r="r" b="b"/>
              <a:pathLst>
                <a:path w="419735" h="657860">
                  <a:moveTo>
                    <a:pt x="11375" y="3376"/>
                  </a:moveTo>
                  <a:lnTo>
                    <a:pt x="417163" y="647896"/>
                  </a:lnTo>
                  <a:lnTo>
                    <a:pt x="419136" y="650690"/>
                  </a:lnTo>
                  <a:lnTo>
                    <a:pt x="418208" y="654323"/>
                  </a:lnTo>
                  <a:lnTo>
                    <a:pt x="415422" y="656000"/>
                  </a:lnTo>
                  <a:lnTo>
                    <a:pt x="412636" y="657676"/>
                  </a:lnTo>
                  <a:lnTo>
                    <a:pt x="409038" y="656838"/>
                  </a:lnTo>
                  <a:lnTo>
                    <a:pt x="407413" y="654044"/>
                  </a:lnTo>
                  <a:lnTo>
                    <a:pt x="1625" y="9780"/>
                  </a:lnTo>
                  <a:lnTo>
                    <a:pt x="0" y="6985"/>
                  </a:lnTo>
                  <a:lnTo>
                    <a:pt x="812" y="3376"/>
                  </a:lnTo>
                  <a:lnTo>
                    <a:pt x="3598" y="1630"/>
                  </a:lnTo>
                  <a:lnTo>
                    <a:pt x="6035" y="0"/>
                  </a:lnTo>
                  <a:lnTo>
                    <a:pt x="9750" y="582"/>
                  </a:lnTo>
                  <a:lnTo>
                    <a:pt x="11375" y="3376"/>
                  </a:lnTo>
                  <a:close/>
                </a:path>
              </a:pathLst>
            </a:custGeom>
            <a:ln w="3175">
              <a:solidFill>
                <a:srgbClr val="000000"/>
              </a:solidFill>
            </a:ln>
          </p:spPr>
          <p:txBody>
            <a:bodyPr wrap="square" lIns="0" tIns="0" rIns="0" bIns="0" rtlCol="0"/>
            <a:lstStyle/>
            <a:p>
              <a:endParaRPr/>
            </a:p>
          </p:txBody>
        </p:sp>
        <p:pic>
          <p:nvPicPr>
            <p:cNvPr id="56" name="object 56"/>
            <p:cNvPicPr/>
            <p:nvPr/>
          </p:nvPicPr>
          <p:blipFill>
            <a:blip r:embed="rId5" cstate="print"/>
            <a:stretch>
              <a:fillRect/>
            </a:stretch>
          </p:blipFill>
          <p:spPr>
            <a:xfrm>
              <a:off x="2449422" y="2485357"/>
              <a:ext cx="86011" cy="98333"/>
            </a:xfrm>
            <a:prstGeom prst="rect">
              <a:avLst/>
            </a:prstGeom>
          </p:spPr>
        </p:pic>
        <p:sp>
          <p:nvSpPr>
            <p:cNvPr id="57" name="object 57"/>
            <p:cNvSpPr/>
            <p:nvPr/>
          </p:nvSpPr>
          <p:spPr>
            <a:xfrm>
              <a:off x="1528854" y="1127261"/>
              <a:ext cx="378460" cy="670560"/>
            </a:xfrm>
            <a:custGeom>
              <a:avLst/>
              <a:gdLst/>
              <a:ahLst/>
              <a:cxnLst/>
              <a:rect l="l" t="t" r="r" b="b"/>
              <a:pathLst>
                <a:path w="378460" h="670560">
                  <a:moveTo>
                    <a:pt x="1500" y="662980"/>
                  </a:moveTo>
                  <a:lnTo>
                    <a:pt x="1625" y="669936"/>
                  </a:lnTo>
                  <a:lnTo>
                    <a:pt x="7328" y="666560"/>
                  </a:lnTo>
                  <a:lnTo>
                    <a:pt x="7196" y="666560"/>
                  </a:lnTo>
                  <a:lnTo>
                    <a:pt x="4410" y="664930"/>
                  </a:lnTo>
                  <a:lnTo>
                    <a:pt x="1625" y="663533"/>
                  </a:lnTo>
                  <a:lnTo>
                    <a:pt x="1500" y="662980"/>
                  </a:lnTo>
                  <a:close/>
                </a:path>
                <a:path w="378460" h="670560">
                  <a:moveTo>
                    <a:pt x="12631" y="638447"/>
                  </a:moveTo>
                  <a:lnTo>
                    <a:pt x="2205" y="657129"/>
                  </a:lnTo>
                  <a:lnTo>
                    <a:pt x="1423" y="658697"/>
                  </a:lnTo>
                  <a:lnTo>
                    <a:pt x="1500" y="662980"/>
                  </a:lnTo>
                  <a:lnTo>
                    <a:pt x="1625" y="663533"/>
                  </a:lnTo>
                  <a:lnTo>
                    <a:pt x="4410" y="664930"/>
                  </a:lnTo>
                  <a:lnTo>
                    <a:pt x="7196" y="666560"/>
                  </a:lnTo>
                  <a:lnTo>
                    <a:pt x="7456" y="666484"/>
                  </a:lnTo>
                  <a:lnTo>
                    <a:pt x="11504" y="664088"/>
                  </a:lnTo>
                  <a:lnTo>
                    <a:pt x="12187" y="662718"/>
                  </a:lnTo>
                  <a:lnTo>
                    <a:pt x="13747" y="659923"/>
                  </a:lnTo>
                  <a:lnTo>
                    <a:pt x="13000" y="659923"/>
                  </a:lnTo>
                  <a:lnTo>
                    <a:pt x="4410" y="654800"/>
                  </a:lnTo>
                  <a:lnTo>
                    <a:pt x="12826" y="649823"/>
                  </a:lnTo>
                  <a:lnTo>
                    <a:pt x="12631" y="638447"/>
                  </a:lnTo>
                  <a:close/>
                </a:path>
                <a:path w="378460" h="670560">
                  <a:moveTo>
                    <a:pt x="7456" y="666484"/>
                  </a:moveTo>
                  <a:lnTo>
                    <a:pt x="7196" y="666560"/>
                  </a:lnTo>
                  <a:lnTo>
                    <a:pt x="7328" y="666560"/>
                  </a:lnTo>
                  <a:lnTo>
                    <a:pt x="7456" y="666484"/>
                  </a:lnTo>
                  <a:close/>
                </a:path>
                <a:path w="378460" h="670560">
                  <a:moveTo>
                    <a:pt x="11504" y="664088"/>
                  </a:moveTo>
                  <a:lnTo>
                    <a:pt x="7456" y="666484"/>
                  </a:lnTo>
                  <a:lnTo>
                    <a:pt x="10794" y="665512"/>
                  </a:lnTo>
                  <a:lnTo>
                    <a:pt x="11504" y="664088"/>
                  </a:lnTo>
                  <a:close/>
                </a:path>
                <a:path w="378460" h="670560">
                  <a:moveTo>
                    <a:pt x="76491" y="612071"/>
                  </a:moveTo>
                  <a:lnTo>
                    <a:pt x="73705" y="613817"/>
                  </a:lnTo>
                  <a:lnTo>
                    <a:pt x="22614" y="644034"/>
                  </a:lnTo>
                  <a:lnTo>
                    <a:pt x="12187" y="662718"/>
                  </a:lnTo>
                  <a:lnTo>
                    <a:pt x="11504" y="664088"/>
                  </a:lnTo>
                  <a:lnTo>
                    <a:pt x="82295" y="622200"/>
                  </a:lnTo>
                  <a:lnTo>
                    <a:pt x="83455" y="618474"/>
                  </a:lnTo>
                  <a:lnTo>
                    <a:pt x="81830" y="615680"/>
                  </a:lnTo>
                  <a:lnTo>
                    <a:pt x="80089" y="613235"/>
                  </a:lnTo>
                  <a:lnTo>
                    <a:pt x="76491" y="612071"/>
                  </a:lnTo>
                  <a:close/>
                </a:path>
                <a:path w="378460" h="670560">
                  <a:moveTo>
                    <a:pt x="1423" y="658697"/>
                  </a:moveTo>
                  <a:lnTo>
                    <a:pt x="812" y="659923"/>
                  </a:lnTo>
                  <a:lnTo>
                    <a:pt x="1500" y="662980"/>
                  </a:lnTo>
                  <a:lnTo>
                    <a:pt x="1423" y="658697"/>
                  </a:lnTo>
                  <a:close/>
                </a:path>
                <a:path w="378460" h="670560">
                  <a:moveTo>
                    <a:pt x="12826" y="649823"/>
                  </a:moveTo>
                  <a:lnTo>
                    <a:pt x="4410" y="654800"/>
                  </a:lnTo>
                  <a:lnTo>
                    <a:pt x="13000" y="659923"/>
                  </a:lnTo>
                  <a:lnTo>
                    <a:pt x="12826" y="649823"/>
                  </a:lnTo>
                  <a:close/>
                </a:path>
                <a:path w="378460" h="670560">
                  <a:moveTo>
                    <a:pt x="22614" y="644034"/>
                  </a:moveTo>
                  <a:lnTo>
                    <a:pt x="12826" y="649823"/>
                  </a:lnTo>
                  <a:lnTo>
                    <a:pt x="13000" y="659923"/>
                  </a:lnTo>
                  <a:lnTo>
                    <a:pt x="13747" y="659923"/>
                  </a:lnTo>
                  <a:lnTo>
                    <a:pt x="22614" y="644034"/>
                  </a:lnTo>
                  <a:close/>
                </a:path>
                <a:path w="378460" h="670560">
                  <a:moveTo>
                    <a:pt x="9169" y="573183"/>
                  </a:moveTo>
                  <a:lnTo>
                    <a:pt x="2437" y="573183"/>
                  </a:lnTo>
                  <a:lnTo>
                    <a:pt x="0" y="575745"/>
                  </a:lnTo>
                  <a:lnTo>
                    <a:pt x="0" y="579121"/>
                  </a:lnTo>
                  <a:lnTo>
                    <a:pt x="1423" y="658697"/>
                  </a:lnTo>
                  <a:lnTo>
                    <a:pt x="2205" y="657129"/>
                  </a:lnTo>
                  <a:lnTo>
                    <a:pt x="12631" y="638447"/>
                  </a:lnTo>
                  <a:lnTo>
                    <a:pt x="11613" y="579121"/>
                  </a:lnTo>
                  <a:lnTo>
                    <a:pt x="11607" y="575745"/>
                  </a:lnTo>
                  <a:lnTo>
                    <a:pt x="9169" y="573183"/>
                  </a:lnTo>
                  <a:close/>
                </a:path>
                <a:path w="378460" h="670560">
                  <a:moveTo>
                    <a:pt x="371779" y="0"/>
                  </a:moveTo>
                  <a:lnTo>
                    <a:pt x="368181" y="1047"/>
                  </a:lnTo>
                  <a:lnTo>
                    <a:pt x="366788" y="3842"/>
                  </a:lnTo>
                  <a:lnTo>
                    <a:pt x="12631" y="638447"/>
                  </a:lnTo>
                  <a:lnTo>
                    <a:pt x="12826" y="649823"/>
                  </a:lnTo>
                  <a:lnTo>
                    <a:pt x="22614" y="644034"/>
                  </a:lnTo>
                  <a:lnTo>
                    <a:pt x="376770" y="9430"/>
                  </a:lnTo>
                  <a:lnTo>
                    <a:pt x="378395" y="6636"/>
                  </a:lnTo>
                  <a:lnTo>
                    <a:pt x="377350" y="3376"/>
                  </a:lnTo>
                  <a:lnTo>
                    <a:pt x="374565" y="1630"/>
                  </a:lnTo>
                  <a:lnTo>
                    <a:pt x="371779" y="0"/>
                  </a:lnTo>
                  <a:close/>
                </a:path>
              </a:pathLst>
            </a:custGeom>
            <a:solidFill>
              <a:srgbClr val="000000"/>
            </a:solidFill>
          </p:spPr>
          <p:txBody>
            <a:bodyPr wrap="square" lIns="0" tIns="0" rIns="0" bIns="0" rtlCol="0"/>
            <a:lstStyle/>
            <a:p>
              <a:endParaRPr/>
            </a:p>
          </p:txBody>
        </p:sp>
        <p:sp>
          <p:nvSpPr>
            <p:cNvPr id="58" name="object 58"/>
            <p:cNvSpPr/>
            <p:nvPr/>
          </p:nvSpPr>
          <p:spPr>
            <a:xfrm>
              <a:off x="1529667" y="1127261"/>
              <a:ext cx="377825" cy="666750"/>
            </a:xfrm>
            <a:custGeom>
              <a:avLst/>
              <a:gdLst/>
              <a:ahLst/>
              <a:cxnLst/>
              <a:rect l="l" t="t" r="r" b="b"/>
              <a:pathLst>
                <a:path w="377825" h="666750">
                  <a:moveTo>
                    <a:pt x="375957" y="9430"/>
                  </a:moveTo>
                  <a:lnTo>
                    <a:pt x="11375" y="662718"/>
                  </a:lnTo>
                  <a:lnTo>
                    <a:pt x="9982" y="665512"/>
                  </a:lnTo>
                  <a:lnTo>
                    <a:pt x="6383" y="666560"/>
                  </a:lnTo>
                  <a:lnTo>
                    <a:pt x="3598" y="664930"/>
                  </a:lnTo>
                  <a:lnTo>
                    <a:pt x="812" y="663533"/>
                  </a:lnTo>
                  <a:lnTo>
                    <a:pt x="0" y="659923"/>
                  </a:lnTo>
                  <a:lnTo>
                    <a:pt x="1392" y="657129"/>
                  </a:lnTo>
                  <a:lnTo>
                    <a:pt x="365975" y="3842"/>
                  </a:lnTo>
                  <a:lnTo>
                    <a:pt x="367368" y="1047"/>
                  </a:lnTo>
                  <a:lnTo>
                    <a:pt x="370966" y="0"/>
                  </a:lnTo>
                  <a:lnTo>
                    <a:pt x="373752" y="1630"/>
                  </a:lnTo>
                  <a:lnTo>
                    <a:pt x="376538" y="3376"/>
                  </a:lnTo>
                  <a:lnTo>
                    <a:pt x="377582" y="6636"/>
                  </a:lnTo>
                  <a:lnTo>
                    <a:pt x="375957" y="9430"/>
                  </a:lnTo>
                  <a:close/>
                </a:path>
              </a:pathLst>
            </a:custGeom>
            <a:ln w="3175">
              <a:solidFill>
                <a:srgbClr val="000000"/>
              </a:solidFill>
            </a:ln>
          </p:spPr>
          <p:txBody>
            <a:bodyPr wrap="square" lIns="0" tIns="0" rIns="0" bIns="0" rtlCol="0"/>
            <a:lstStyle/>
            <a:p>
              <a:endParaRPr/>
            </a:p>
          </p:txBody>
        </p:sp>
        <p:pic>
          <p:nvPicPr>
            <p:cNvPr id="59" name="object 59"/>
            <p:cNvPicPr/>
            <p:nvPr/>
          </p:nvPicPr>
          <p:blipFill>
            <a:blip r:embed="rId6" cstate="print"/>
            <a:stretch>
              <a:fillRect/>
            </a:stretch>
          </p:blipFill>
          <p:spPr>
            <a:xfrm>
              <a:off x="1528041" y="1699631"/>
              <a:ext cx="85083" cy="98380"/>
            </a:xfrm>
            <a:prstGeom prst="rect">
              <a:avLst/>
            </a:prstGeom>
          </p:spPr>
        </p:pic>
      </p:grpSp>
      <p:sp>
        <p:nvSpPr>
          <p:cNvPr id="60" name="object 60"/>
          <p:cNvSpPr txBox="1"/>
          <p:nvPr/>
        </p:nvSpPr>
        <p:spPr>
          <a:xfrm>
            <a:off x="2359071" y="689849"/>
            <a:ext cx="296545" cy="193040"/>
          </a:xfrm>
          <a:prstGeom prst="rect">
            <a:avLst/>
          </a:prstGeom>
        </p:spPr>
        <p:txBody>
          <a:bodyPr vert="horz" wrap="square" lIns="0" tIns="12700" rIns="0" bIns="0" rtlCol="0">
            <a:spAutoFit/>
          </a:bodyPr>
          <a:lstStyle/>
          <a:p>
            <a:pPr marL="12700">
              <a:lnSpc>
                <a:spcPct val="100000"/>
              </a:lnSpc>
              <a:spcBef>
                <a:spcPts val="100"/>
              </a:spcBef>
            </a:pPr>
            <a:r>
              <a:rPr sz="1100" spc="-5" dirty="0">
                <a:latin typeface="Times New Roman"/>
                <a:cs typeface="Times New Roman"/>
              </a:rPr>
              <a:t>Root</a:t>
            </a:r>
            <a:endParaRPr sz="1100">
              <a:latin typeface="Times New Roman"/>
              <a:cs typeface="Times New Roman"/>
            </a:endParaRPr>
          </a:p>
        </p:txBody>
      </p:sp>
      <p:pic>
        <p:nvPicPr>
          <p:cNvPr id="61" name="object 61"/>
          <p:cNvPicPr/>
          <p:nvPr/>
        </p:nvPicPr>
        <p:blipFill>
          <a:blip r:embed="rId7" cstate="print"/>
          <a:stretch>
            <a:fillRect/>
          </a:stretch>
        </p:blipFill>
        <p:spPr>
          <a:xfrm>
            <a:off x="3035587" y="2059399"/>
            <a:ext cx="94833" cy="94142"/>
          </a:xfrm>
          <a:prstGeom prst="rect">
            <a:avLst/>
          </a:prstGeom>
        </p:spPr>
      </p:pic>
      <p:grpSp>
        <p:nvGrpSpPr>
          <p:cNvPr id="62" name="object 62"/>
          <p:cNvGrpSpPr/>
          <p:nvPr/>
        </p:nvGrpSpPr>
        <p:grpSpPr>
          <a:xfrm>
            <a:off x="1546380" y="765866"/>
            <a:ext cx="971550" cy="1383665"/>
            <a:chOff x="1546380" y="765866"/>
            <a:chExt cx="971550" cy="1383665"/>
          </a:xfrm>
        </p:grpSpPr>
        <p:pic>
          <p:nvPicPr>
            <p:cNvPr id="63" name="object 63"/>
            <p:cNvPicPr/>
            <p:nvPr/>
          </p:nvPicPr>
          <p:blipFill>
            <a:blip r:embed="rId8" cstate="print"/>
            <a:stretch>
              <a:fillRect/>
            </a:stretch>
          </p:blipFill>
          <p:spPr>
            <a:xfrm>
              <a:off x="1713060" y="2038989"/>
              <a:ext cx="93208" cy="95260"/>
            </a:xfrm>
            <a:prstGeom prst="rect">
              <a:avLst/>
            </a:prstGeom>
          </p:spPr>
        </p:pic>
        <p:pic>
          <p:nvPicPr>
            <p:cNvPr id="64" name="object 64"/>
            <p:cNvPicPr/>
            <p:nvPr/>
          </p:nvPicPr>
          <p:blipFill>
            <a:blip r:embed="rId9" cstate="print"/>
            <a:stretch>
              <a:fillRect/>
            </a:stretch>
          </p:blipFill>
          <p:spPr>
            <a:xfrm>
              <a:off x="1546380" y="2056884"/>
              <a:ext cx="95646" cy="92466"/>
            </a:xfrm>
            <a:prstGeom prst="rect">
              <a:avLst/>
            </a:prstGeom>
          </p:spPr>
        </p:pic>
        <p:pic>
          <p:nvPicPr>
            <p:cNvPr id="65" name="object 65"/>
            <p:cNvPicPr/>
            <p:nvPr/>
          </p:nvPicPr>
          <p:blipFill>
            <a:blip r:embed="rId10" cstate="print"/>
            <a:stretch>
              <a:fillRect/>
            </a:stretch>
          </p:blipFill>
          <p:spPr>
            <a:xfrm>
              <a:off x="2423306" y="1262554"/>
              <a:ext cx="94601" cy="93839"/>
            </a:xfrm>
            <a:prstGeom prst="rect">
              <a:avLst/>
            </a:prstGeom>
          </p:spPr>
        </p:pic>
        <p:pic>
          <p:nvPicPr>
            <p:cNvPr id="66" name="object 66"/>
            <p:cNvPicPr/>
            <p:nvPr/>
          </p:nvPicPr>
          <p:blipFill>
            <a:blip r:embed="rId11" cstate="print"/>
            <a:stretch>
              <a:fillRect/>
            </a:stretch>
          </p:blipFill>
          <p:spPr>
            <a:xfrm>
              <a:off x="2228769" y="1271519"/>
              <a:ext cx="95413" cy="93257"/>
            </a:xfrm>
            <a:prstGeom prst="rect">
              <a:avLst/>
            </a:prstGeom>
          </p:spPr>
        </p:pic>
        <p:pic>
          <p:nvPicPr>
            <p:cNvPr id="67" name="object 67"/>
            <p:cNvPicPr/>
            <p:nvPr/>
          </p:nvPicPr>
          <p:blipFill>
            <a:blip r:embed="rId12" cstate="print"/>
            <a:stretch>
              <a:fillRect/>
            </a:stretch>
          </p:blipFill>
          <p:spPr>
            <a:xfrm>
              <a:off x="2267769" y="765866"/>
              <a:ext cx="95413" cy="223308"/>
            </a:xfrm>
            <a:prstGeom prst="rect">
              <a:avLst/>
            </a:prstGeom>
          </p:spPr>
        </p:pic>
      </p:grpSp>
      <p:grpSp>
        <p:nvGrpSpPr>
          <p:cNvPr id="68" name="object 68"/>
          <p:cNvGrpSpPr/>
          <p:nvPr/>
        </p:nvGrpSpPr>
        <p:grpSpPr>
          <a:xfrm>
            <a:off x="304" y="0"/>
            <a:ext cx="4596130" cy="3452495"/>
            <a:chOff x="304" y="0"/>
            <a:chExt cx="4596130" cy="3452495"/>
          </a:xfrm>
        </p:grpSpPr>
        <p:sp>
          <p:nvSpPr>
            <p:cNvPr id="69" name="object 69"/>
            <p:cNvSpPr/>
            <p:nvPr/>
          </p:nvSpPr>
          <p:spPr>
            <a:xfrm>
              <a:off x="1713874" y="2039803"/>
              <a:ext cx="527685" cy="557530"/>
            </a:xfrm>
            <a:custGeom>
              <a:avLst/>
              <a:gdLst/>
              <a:ahLst/>
              <a:cxnLst/>
              <a:rect l="l" t="t" r="r" b="b"/>
              <a:pathLst>
                <a:path w="527685" h="557530">
                  <a:moveTo>
                    <a:pt x="15659" y="16732"/>
                  </a:moveTo>
                  <a:lnTo>
                    <a:pt x="18295" y="27851"/>
                  </a:lnTo>
                  <a:lnTo>
                    <a:pt x="516521" y="554810"/>
                  </a:lnTo>
                  <a:lnTo>
                    <a:pt x="518726" y="557046"/>
                  </a:lnTo>
                  <a:lnTo>
                    <a:pt x="522325" y="557046"/>
                  </a:lnTo>
                  <a:lnTo>
                    <a:pt x="524646" y="554810"/>
                  </a:lnTo>
                  <a:lnTo>
                    <a:pt x="527083" y="552575"/>
                  </a:lnTo>
                  <a:lnTo>
                    <a:pt x="527083" y="548942"/>
                  </a:lnTo>
                  <a:lnTo>
                    <a:pt x="524878" y="546707"/>
                  </a:lnTo>
                  <a:lnTo>
                    <a:pt x="26880" y="19977"/>
                  </a:lnTo>
                  <a:lnTo>
                    <a:pt x="15659" y="16732"/>
                  </a:lnTo>
                  <a:close/>
                </a:path>
                <a:path w="527685" h="557530">
                  <a:moveTo>
                    <a:pt x="2655" y="11350"/>
                  </a:moveTo>
                  <a:lnTo>
                    <a:pt x="20660" y="88323"/>
                  </a:lnTo>
                  <a:lnTo>
                    <a:pt x="21473" y="91397"/>
                  </a:lnTo>
                  <a:lnTo>
                    <a:pt x="24491" y="93632"/>
                  </a:lnTo>
                  <a:lnTo>
                    <a:pt x="27509" y="92794"/>
                  </a:lnTo>
                  <a:lnTo>
                    <a:pt x="30875" y="91956"/>
                  </a:lnTo>
                  <a:lnTo>
                    <a:pt x="32616" y="88882"/>
                  </a:lnTo>
                  <a:lnTo>
                    <a:pt x="32035" y="85808"/>
                  </a:lnTo>
                  <a:lnTo>
                    <a:pt x="18295" y="27851"/>
                  </a:lnTo>
                  <a:lnTo>
                    <a:pt x="3598" y="12306"/>
                  </a:lnTo>
                  <a:lnTo>
                    <a:pt x="2655" y="11350"/>
                  </a:lnTo>
                  <a:close/>
                </a:path>
                <a:path w="527685" h="557530">
                  <a:moveTo>
                    <a:pt x="10951" y="3173"/>
                  </a:moveTo>
                  <a:lnTo>
                    <a:pt x="11955" y="4191"/>
                  </a:lnTo>
                  <a:lnTo>
                    <a:pt x="26880" y="19977"/>
                  </a:lnTo>
                  <a:lnTo>
                    <a:pt x="83455" y="36337"/>
                  </a:lnTo>
                  <a:lnTo>
                    <a:pt x="86589" y="37455"/>
                  </a:lnTo>
                  <a:lnTo>
                    <a:pt x="89955" y="35499"/>
                  </a:lnTo>
                  <a:lnTo>
                    <a:pt x="91580" y="29351"/>
                  </a:lnTo>
                  <a:lnTo>
                    <a:pt x="89955" y="26278"/>
                  </a:lnTo>
                  <a:lnTo>
                    <a:pt x="86822" y="25160"/>
                  </a:lnTo>
                  <a:lnTo>
                    <a:pt x="10951" y="3173"/>
                  </a:lnTo>
                  <a:close/>
                </a:path>
                <a:path w="527685" h="557530">
                  <a:moveTo>
                    <a:pt x="6749" y="1956"/>
                  </a:moveTo>
                  <a:lnTo>
                    <a:pt x="6151" y="1956"/>
                  </a:lnTo>
                  <a:lnTo>
                    <a:pt x="3946" y="3912"/>
                  </a:lnTo>
                  <a:lnTo>
                    <a:pt x="1625" y="6426"/>
                  </a:lnTo>
                  <a:lnTo>
                    <a:pt x="1634" y="6985"/>
                  </a:lnTo>
                  <a:lnTo>
                    <a:pt x="2655" y="11350"/>
                  </a:lnTo>
                  <a:lnTo>
                    <a:pt x="3598" y="12306"/>
                  </a:lnTo>
                  <a:lnTo>
                    <a:pt x="18295" y="27851"/>
                  </a:lnTo>
                  <a:lnTo>
                    <a:pt x="15659" y="16732"/>
                  </a:lnTo>
                  <a:lnTo>
                    <a:pt x="6151" y="13983"/>
                  </a:lnTo>
                  <a:lnTo>
                    <a:pt x="13348" y="6985"/>
                  </a:lnTo>
                  <a:lnTo>
                    <a:pt x="14597" y="6985"/>
                  </a:lnTo>
                  <a:lnTo>
                    <a:pt x="11955" y="4191"/>
                  </a:lnTo>
                  <a:lnTo>
                    <a:pt x="10951" y="3173"/>
                  </a:lnTo>
                  <a:lnTo>
                    <a:pt x="6749" y="1956"/>
                  </a:lnTo>
                  <a:close/>
                </a:path>
                <a:path w="527685" h="557530">
                  <a:moveTo>
                    <a:pt x="14597" y="6985"/>
                  </a:moveTo>
                  <a:lnTo>
                    <a:pt x="13348" y="6985"/>
                  </a:lnTo>
                  <a:lnTo>
                    <a:pt x="15659" y="16732"/>
                  </a:lnTo>
                  <a:lnTo>
                    <a:pt x="26880" y="19977"/>
                  </a:lnTo>
                  <a:lnTo>
                    <a:pt x="14597" y="6985"/>
                  </a:lnTo>
                  <a:close/>
                </a:path>
                <a:path w="527685" h="557530">
                  <a:moveTo>
                    <a:pt x="13348" y="6985"/>
                  </a:moveTo>
                  <a:lnTo>
                    <a:pt x="6151" y="13983"/>
                  </a:lnTo>
                  <a:lnTo>
                    <a:pt x="15659" y="16732"/>
                  </a:lnTo>
                  <a:lnTo>
                    <a:pt x="13348" y="6985"/>
                  </a:lnTo>
                  <a:close/>
                </a:path>
                <a:path w="527685" h="557530">
                  <a:moveTo>
                    <a:pt x="1598" y="6835"/>
                  </a:moveTo>
                  <a:lnTo>
                    <a:pt x="1392" y="10071"/>
                  </a:lnTo>
                  <a:lnTo>
                    <a:pt x="2655" y="11350"/>
                  </a:lnTo>
                  <a:lnTo>
                    <a:pt x="1598" y="6835"/>
                  </a:lnTo>
                  <a:close/>
                </a:path>
                <a:path w="527685" h="557530">
                  <a:moveTo>
                    <a:pt x="0" y="0"/>
                  </a:moveTo>
                  <a:lnTo>
                    <a:pt x="1598" y="6835"/>
                  </a:lnTo>
                  <a:lnTo>
                    <a:pt x="1625" y="6426"/>
                  </a:lnTo>
                  <a:lnTo>
                    <a:pt x="3946" y="3912"/>
                  </a:lnTo>
                  <a:lnTo>
                    <a:pt x="6151" y="1956"/>
                  </a:lnTo>
                  <a:lnTo>
                    <a:pt x="6749" y="1956"/>
                  </a:lnTo>
                  <a:lnTo>
                    <a:pt x="0" y="0"/>
                  </a:lnTo>
                  <a:close/>
                </a:path>
                <a:path w="527685" h="557530">
                  <a:moveTo>
                    <a:pt x="9750" y="1956"/>
                  </a:moveTo>
                  <a:lnTo>
                    <a:pt x="6749" y="1956"/>
                  </a:lnTo>
                  <a:lnTo>
                    <a:pt x="10951" y="3173"/>
                  </a:lnTo>
                  <a:lnTo>
                    <a:pt x="9750" y="1956"/>
                  </a:lnTo>
                  <a:close/>
                </a:path>
              </a:pathLst>
            </a:custGeom>
            <a:solidFill>
              <a:srgbClr val="000000"/>
            </a:solidFill>
          </p:spPr>
          <p:txBody>
            <a:bodyPr wrap="square" lIns="0" tIns="0" rIns="0" bIns="0" rtlCol="0"/>
            <a:lstStyle/>
            <a:p>
              <a:endParaRPr/>
            </a:p>
          </p:txBody>
        </p:sp>
        <p:sp>
          <p:nvSpPr>
            <p:cNvPr id="70" name="object 70"/>
            <p:cNvSpPr/>
            <p:nvPr/>
          </p:nvSpPr>
          <p:spPr>
            <a:xfrm>
              <a:off x="1715267" y="2041759"/>
              <a:ext cx="525780" cy="555625"/>
            </a:xfrm>
            <a:custGeom>
              <a:avLst/>
              <a:gdLst/>
              <a:ahLst/>
              <a:cxnLst/>
              <a:rect l="l" t="t" r="r" b="b"/>
              <a:pathLst>
                <a:path w="525780" h="555625">
                  <a:moveTo>
                    <a:pt x="10562" y="2235"/>
                  </a:moveTo>
                  <a:lnTo>
                    <a:pt x="523485" y="544751"/>
                  </a:lnTo>
                  <a:lnTo>
                    <a:pt x="525691" y="546986"/>
                  </a:lnTo>
                  <a:lnTo>
                    <a:pt x="525691" y="550619"/>
                  </a:lnTo>
                  <a:lnTo>
                    <a:pt x="523253" y="552854"/>
                  </a:lnTo>
                  <a:lnTo>
                    <a:pt x="520932" y="555090"/>
                  </a:lnTo>
                  <a:lnTo>
                    <a:pt x="517333" y="555090"/>
                  </a:lnTo>
                  <a:lnTo>
                    <a:pt x="515128" y="552854"/>
                  </a:lnTo>
                  <a:lnTo>
                    <a:pt x="2205" y="10350"/>
                  </a:lnTo>
                  <a:lnTo>
                    <a:pt x="0" y="8115"/>
                  </a:lnTo>
                  <a:lnTo>
                    <a:pt x="232" y="4470"/>
                  </a:lnTo>
                  <a:lnTo>
                    <a:pt x="2553" y="1956"/>
                  </a:lnTo>
                  <a:lnTo>
                    <a:pt x="4758" y="0"/>
                  </a:lnTo>
                  <a:lnTo>
                    <a:pt x="8357" y="0"/>
                  </a:lnTo>
                  <a:lnTo>
                    <a:pt x="10562" y="2235"/>
                  </a:lnTo>
                  <a:close/>
                </a:path>
              </a:pathLst>
            </a:custGeom>
            <a:ln w="3175">
              <a:solidFill>
                <a:srgbClr val="000000"/>
              </a:solidFill>
            </a:ln>
          </p:spPr>
          <p:txBody>
            <a:bodyPr wrap="square" lIns="0" tIns="0" rIns="0" bIns="0" rtlCol="0"/>
            <a:lstStyle/>
            <a:p>
              <a:endParaRPr/>
            </a:p>
          </p:txBody>
        </p:sp>
        <p:sp>
          <p:nvSpPr>
            <p:cNvPr id="71" name="object 71"/>
            <p:cNvSpPr/>
            <p:nvPr/>
          </p:nvSpPr>
          <p:spPr>
            <a:xfrm>
              <a:off x="3036400" y="2060213"/>
              <a:ext cx="582930" cy="560705"/>
            </a:xfrm>
            <a:custGeom>
              <a:avLst/>
              <a:gdLst/>
              <a:ahLst/>
              <a:cxnLst/>
              <a:rect l="l" t="t" r="r" b="b"/>
              <a:pathLst>
                <a:path w="582929" h="560705">
                  <a:moveTo>
                    <a:pt x="16664" y="16051"/>
                  </a:moveTo>
                  <a:lnTo>
                    <a:pt x="19801" y="27086"/>
                  </a:lnTo>
                  <a:lnTo>
                    <a:pt x="572119" y="557884"/>
                  </a:lnTo>
                  <a:lnTo>
                    <a:pt x="574325" y="560120"/>
                  </a:lnTo>
                  <a:lnTo>
                    <a:pt x="578039" y="559840"/>
                  </a:lnTo>
                  <a:lnTo>
                    <a:pt x="580477" y="557605"/>
                  </a:lnTo>
                  <a:lnTo>
                    <a:pt x="582450" y="555358"/>
                  </a:lnTo>
                  <a:lnTo>
                    <a:pt x="582450" y="551446"/>
                  </a:lnTo>
                  <a:lnTo>
                    <a:pt x="580245" y="549490"/>
                  </a:lnTo>
                  <a:lnTo>
                    <a:pt x="28049" y="18820"/>
                  </a:lnTo>
                  <a:lnTo>
                    <a:pt x="16664" y="16051"/>
                  </a:lnTo>
                  <a:close/>
                </a:path>
                <a:path w="582929" h="560705">
                  <a:moveTo>
                    <a:pt x="3206" y="11240"/>
                  </a:moveTo>
                  <a:lnTo>
                    <a:pt x="24955" y="87485"/>
                  </a:lnTo>
                  <a:lnTo>
                    <a:pt x="25884" y="90559"/>
                  </a:lnTo>
                  <a:lnTo>
                    <a:pt x="29134" y="92515"/>
                  </a:lnTo>
                  <a:lnTo>
                    <a:pt x="32268" y="91676"/>
                  </a:lnTo>
                  <a:lnTo>
                    <a:pt x="35285" y="90559"/>
                  </a:lnTo>
                  <a:lnTo>
                    <a:pt x="37027" y="87485"/>
                  </a:lnTo>
                  <a:lnTo>
                    <a:pt x="36098" y="84411"/>
                  </a:lnTo>
                  <a:lnTo>
                    <a:pt x="19801" y="27086"/>
                  </a:lnTo>
                  <a:lnTo>
                    <a:pt x="4410" y="12294"/>
                  </a:lnTo>
                  <a:lnTo>
                    <a:pt x="3206" y="11240"/>
                  </a:lnTo>
                  <a:close/>
                </a:path>
                <a:path w="582929" h="560705">
                  <a:moveTo>
                    <a:pt x="11143" y="2693"/>
                  </a:moveTo>
                  <a:lnTo>
                    <a:pt x="12535" y="3912"/>
                  </a:lnTo>
                  <a:lnTo>
                    <a:pt x="28049" y="18820"/>
                  </a:lnTo>
                  <a:lnTo>
                    <a:pt x="85080" y="32693"/>
                  </a:lnTo>
                  <a:lnTo>
                    <a:pt x="88447" y="33252"/>
                  </a:lnTo>
                  <a:lnTo>
                    <a:pt x="91464" y="31296"/>
                  </a:lnTo>
                  <a:lnTo>
                    <a:pt x="92393" y="28222"/>
                  </a:lnTo>
                  <a:lnTo>
                    <a:pt x="93205" y="25148"/>
                  </a:lnTo>
                  <a:lnTo>
                    <a:pt x="91232" y="22075"/>
                  </a:lnTo>
                  <a:lnTo>
                    <a:pt x="11143" y="2693"/>
                  </a:lnTo>
                  <a:close/>
                </a:path>
                <a:path w="582929" h="560705">
                  <a:moveTo>
                    <a:pt x="6936" y="1676"/>
                  </a:moveTo>
                  <a:lnTo>
                    <a:pt x="6383" y="1676"/>
                  </a:lnTo>
                  <a:lnTo>
                    <a:pt x="4178" y="4191"/>
                  </a:lnTo>
                  <a:lnTo>
                    <a:pt x="1857" y="6426"/>
                  </a:lnTo>
                  <a:lnTo>
                    <a:pt x="3206" y="11240"/>
                  </a:lnTo>
                  <a:lnTo>
                    <a:pt x="4410" y="12294"/>
                  </a:lnTo>
                  <a:lnTo>
                    <a:pt x="19801" y="27086"/>
                  </a:lnTo>
                  <a:lnTo>
                    <a:pt x="16664" y="16051"/>
                  </a:lnTo>
                  <a:lnTo>
                    <a:pt x="6964" y="13692"/>
                  </a:lnTo>
                  <a:lnTo>
                    <a:pt x="13928" y="6426"/>
                  </a:lnTo>
                  <a:lnTo>
                    <a:pt x="15152" y="6426"/>
                  </a:lnTo>
                  <a:lnTo>
                    <a:pt x="12535" y="3912"/>
                  </a:lnTo>
                  <a:lnTo>
                    <a:pt x="11143" y="2693"/>
                  </a:lnTo>
                  <a:lnTo>
                    <a:pt x="6936" y="1676"/>
                  </a:lnTo>
                  <a:close/>
                </a:path>
                <a:path w="582929" h="560705">
                  <a:moveTo>
                    <a:pt x="15152" y="6426"/>
                  </a:moveTo>
                  <a:lnTo>
                    <a:pt x="13928" y="6426"/>
                  </a:lnTo>
                  <a:lnTo>
                    <a:pt x="16664" y="16051"/>
                  </a:lnTo>
                  <a:lnTo>
                    <a:pt x="28049" y="18820"/>
                  </a:lnTo>
                  <a:lnTo>
                    <a:pt x="15152" y="6426"/>
                  </a:lnTo>
                  <a:close/>
                </a:path>
                <a:path w="582929" h="560705">
                  <a:moveTo>
                    <a:pt x="13928" y="6426"/>
                  </a:moveTo>
                  <a:lnTo>
                    <a:pt x="6964" y="13692"/>
                  </a:lnTo>
                  <a:lnTo>
                    <a:pt x="16664" y="16051"/>
                  </a:lnTo>
                  <a:lnTo>
                    <a:pt x="13928" y="6426"/>
                  </a:lnTo>
                  <a:close/>
                </a:path>
                <a:path w="582929" h="560705">
                  <a:moveTo>
                    <a:pt x="1857" y="6510"/>
                  </a:moveTo>
                  <a:lnTo>
                    <a:pt x="1857" y="10059"/>
                  </a:lnTo>
                  <a:lnTo>
                    <a:pt x="3206" y="11240"/>
                  </a:lnTo>
                  <a:lnTo>
                    <a:pt x="1857" y="6510"/>
                  </a:lnTo>
                  <a:close/>
                </a:path>
                <a:path w="582929" h="560705">
                  <a:moveTo>
                    <a:pt x="0" y="0"/>
                  </a:moveTo>
                  <a:lnTo>
                    <a:pt x="1857" y="6510"/>
                  </a:lnTo>
                  <a:lnTo>
                    <a:pt x="4178" y="4191"/>
                  </a:lnTo>
                  <a:lnTo>
                    <a:pt x="6383" y="1676"/>
                  </a:lnTo>
                  <a:lnTo>
                    <a:pt x="6936" y="1676"/>
                  </a:lnTo>
                  <a:lnTo>
                    <a:pt x="0" y="0"/>
                  </a:lnTo>
                  <a:close/>
                </a:path>
                <a:path w="582929" h="560705">
                  <a:moveTo>
                    <a:pt x="9982" y="1676"/>
                  </a:moveTo>
                  <a:lnTo>
                    <a:pt x="6936" y="1676"/>
                  </a:lnTo>
                  <a:lnTo>
                    <a:pt x="11143" y="2693"/>
                  </a:lnTo>
                  <a:lnTo>
                    <a:pt x="9982" y="1676"/>
                  </a:lnTo>
                  <a:close/>
                </a:path>
              </a:pathLst>
            </a:custGeom>
            <a:solidFill>
              <a:srgbClr val="000000"/>
            </a:solidFill>
          </p:spPr>
          <p:txBody>
            <a:bodyPr wrap="square" lIns="0" tIns="0" rIns="0" bIns="0" rtlCol="0"/>
            <a:lstStyle/>
            <a:p>
              <a:endParaRPr/>
            </a:p>
          </p:txBody>
        </p:sp>
        <p:sp>
          <p:nvSpPr>
            <p:cNvPr id="72" name="object 72"/>
            <p:cNvSpPr/>
            <p:nvPr/>
          </p:nvSpPr>
          <p:spPr>
            <a:xfrm>
              <a:off x="3038258" y="2061889"/>
              <a:ext cx="581025" cy="558800"/>
            </a:xfrm>
            <a:custGeom>
              <a:avLst/>
              <a:gdLst/>
              <a:ahLst/>
              <a:cxnLst/>
              <a:rect l="l" t="t" r="r" b="b"/>
              <a:pathLst>
                <a:path w="581025" h="558800">
                  <a:moveTo>
                    <a:pt x="10678" y="2235"/>
                  </a:moveTo>
                  <a:lnTo>
                    <a:pt x="578387" y="547813"/>
                  </a:lnTo>
                  <a:lnTo>
                    <a:pt x="580593" y="549769"/>
                  </a:lnTo>
                  <a:lnTo>
                    <a:pt x="580593" y="553681"/>
                  </a:lnTo>
                  <a:lnTo>
                    <a:pt x="578620" y="555928"/>
                  </a:lnTo>
                  <a:lnTo>
                    <a:pt x="576182" y="558164"/>
                  </a:lnTo>
                  <a:lnTo>
                    <a:pt x="572468" y="558443"/>
                  </a:lnTo>
                  <a:lnTo>
                    <a:pt x="570262" y="556208"/>
                  </a:lnTo>
                  <a:lnTo>
                    <a:pt x="2553" y="10618"/>
                  </a:lnTo>
                  <a:lnTo>
                    <a:pt x="0" y="8382"/>
                  </a:lnTo>
                  <a:lnTo>
                    <a:pt x="0" y="4750"/>
                  </a:lnTo>
                  <a:lnTo>
                    <a:pt x="2321" y="2514"/>
                  </a:lnTo>
                  <a:lnTo>
                    <a:pt x="4526" y="0"/>
                  </a:lnTo>
                  <a:lnTo>
                    <a:pt x="8125" y="0"/>
                  </a:lnTo>
                  <a:lnTo>
                    <a:pt x="10678" y="2235"/>
                  </a:lnTo>
                  <a:close/>
                </a:path>
              </a:pathLst>
            </a:custGeom>
            <a:ln w="3175">
              <a:solidFill>
                <a:srgbClr val="000000"/>
              </a:solidFill>
            </a:ln>
          </p:spPr>
          <p:txBody>
            <a:bodyPr wrap="square" lIns="0" tIns="0" rIns="0" bIns="0" rtlCol="0"/>
            <a:lstStyle/>
            <a:p>
              <a:endParaRPr/>
            </a:p>
          </p:txBody>
        </p:sp>
        <p:sp>
          <p:nvSpPr>
            <p:cNvPr id="73" name="object 73"/>
            <p:cNvSpPr/>
            <p:nvPr/>
          </p:nvSpPr>
          <p:spPr>
            <a:xfrm>
              <a:off x="1031218" y="2057698"/>
              <a:ext cx="610235" cy="542290"/>
            </a:xfrm>
            <a:custGeom>
              <a:avLst/>
              <a:gdLst/>
              <a:ahLst/>
              <a:cxnLst/>
              <a:rect l="l" t="t" r="r" b="b"/>
              <a:pathLst>
                <a:path w="610235" h="542289">
                  <a:moveTo>
                    <a:pt x="592621" y="15381"/>
                  </a:moveTo>
                  <a:lnTo>
                    <a:pt x="580985" y="17684"/>
                  </a:lnTo>
                  <a:lnTo>
                    <a:pt x="2507" y="530768"/>
                  </a:lnTo>
                  <a:lnTo>
                    <a:pt x="278" y="533003"/>
                  </a:lnTo>
                  <a:lnTo>
                    <a:pt x="0" y="536636"/>
                  </a:lnTo>
                  <a:lnTo>
                    <a:pt x="4166" y="541386"/>
                  </a:lnTo>
                  <a:lnTo>
                    <a:pt x="7788" y="541666"/>
                  </a:lnTo>
                  <a:lnTo>
                    <a:pt x="588958" y="26545"/>
                  </a:lnTo>
                  <a:lnTo>
                    <a:pt x="592621" y="15381"/>
                  </a:lnTo>
                  <a:close/>
                </a:path>
                <a:path w="610235" h="542289">
                  <a:moveTo>
                    <a:pt x="606339" y="11109"/>
                  </a:moveTo>
                  <a:lnTo>
                    <a:pt x="605351" y="12015"/>
                  </a:lnTo>
                  <a:lnTo>
                    <a:pt x="588958" y="26545"/>
                  </a:lnTo>
                  <a:lnTo>
                    <a:pt x="570529" y="82723"/>
                  </a:lnTo>
                  <a:lnTo>
                    <a:pt x="569717" y="85808"/>
                  </a:lnTo>
                  <a:lnTo>
                    <a:pt x="571342" y="88882"/>
                  </a:lnTo>
                  <a:lnTo>
                    <a:pt x="574360" y="90000"/>
                  </a:lnTo>
                  <a:lnTo>
                    <a:pt x="577494" y="90838"/>
                  </a:lnTo>
                  <a:lnTo>
                    <a:pt x="580512" y="89161"/>
                  </a:lnTo>
                  <a:lnTo>
                    <a:pt x="581764" y="85808"/>
                  </a:lnTo>
                  <a:lnTo>
                    <a:pt x="606339" y="11109"/>
                  </a:lnTo>
                  <a:close/>
                </a:path>
                <a:path w="610235" h="542289">
                  <a:moveTo>
                    <a:pt x="598495" y="2279"/>
                  </a:moveTo>
                  <a:lnTo>
                    <a:pt x="521199" y="17604"/>
                  </a:lnTo>
                  <a:lnTo>
                    <a:pt x="518181" y="18163"/>
                  </a:lnTo>
                  <a:lnTo>
                    <a:pt x="515975" y="21236"/>
                  </a:lnTo>
                  <a:lnTo>
                    <a:pt x="516788" y="24310"/>
                  </a:lnTo>
                  <a:lnTo>
                    <a:pt x="517368" y="27663"/>
                  </a:lnTo>
                  <a:lnTo>
                    <a:pt x="520386" y="29619"/>
                  </a:lnTo>
                  <a:lnTo>
                    <a:pt x="523520" y="29060"/>
                  </a:lnTo>
                  <a:lnTo>
                    <a:pt x="580985" y="17684"/>
                  </a:lnTo>
                  <a:lnTo>
                    <a:pt x="597458" y="3073"/>
                  </a:lnTo>
                  <a:lnTo>
                    <a:pt x="598495" y="2279"/>
                  </a:lnTo>
                  <a:close/>
                </a:path>
                <a:path w="610235" h="542289">
                  <a:moveTo>
                    <a:pt x="607350" y="5588"/>
                  </a:moveTo>
                  <a:lnTo>
                    <a:pt x="595833" y="5588"/>
                  </a:lnTo>
                  <a:lnTo>
                    <a:pt x="602565" y="13412"/>
                  </a:lnTo>
                  <a:lnTo>
                    <a:pt x="592621" y="15381"/>
                  </a:lnTo>
                  <a:lnTo>
                    <a:pt x="588958" y="26545"/>
                  </a:lnTo>
                  <a:lnTo>
                    <a:pt x="605351" y="12015"/>
                  </a:lnTo>
                  <a:lnTo>
                    <a:pt x="606339" y="11109"/>
                  </a:lnTo>
                  <a:lnTo>
                    <a:pt x="607788" y="6703"/>
                  </a:lnTo>
                  <a:lnTo>
                    <a:pt x="607788" y="6147"/>
                  </a:lnTo>
                  <a:lnTo>
                    <a:pt x="607350" y="5588"/>
                  </a:lnTo>
                  <a:close/>
                </a:path>
                <a:path w="610235" h="542289">
                  <a:moveTo>
                    <a:pt x="603133" y="1360"/>
                  </a:moveTo>
                  <a:lnTo>
                    <a:pt x="598495" y="2279"/>
                  </a:lnTo>
                  <a:lnTo>
                    <a:pt x="597458" y="3073"/>
                  </a:lnTo>
                  <a:lnTo>
                    <a:pt x="580985" y="17684"/>
                  </a:lnTo>
                  <a:lnTo>
                    <a:pt x="592621" y="15381"/>
                  </a:lnTo>
                  <a:lnTo>
                    <a:pt x="595833" y="5588"/>
                  </a:lnTo>
                  <a:lnTo>
                    <a:pt x="607350" y="5588"/>
                  </a:lnTo>
                  <a:lnTo>
                    <a:pt x="605815" y="3632"/>
                  </a:lnTo>
                  <a:lnTo>
                    <a:pt x="603610" y="1397"/>
                  </a:lnTo>
                  <a:lnTo>
                    <a:pt x="603133" y="1360"/>
                  </a:lnTo>
                  <a:close/>
                </a:path>
                <a:path w="610235" h="542289">
                  <a:moveTo>
                    <a:pt x="595833" y="5588"/>
                  </a:moveTo>
                  <a:lnTo>
                    <a:pt x="592621" y="15381"/>
                  </a:lnTo>
                  <a:lnTo>
                    <a:pt x="602565" y="13412"/>
                  </a:lnTo>
                  <a:lnTo>
                    <a:pt x="595833" y="5588"/>
                  </a:lnTo>
                  <a:close/>
                </a:path>
                <a:path w="610235" h="542289">
                  <a:moveTo>
                    <a:pt x="607788" y="6703"/>
                  </a:moveTo>
                  <a:lnTo>
                    <a:pt x="606339" y="11109"/>
                  </a:lnTo>
                  <a:lnTo>
                    <a:pt x="607788" y="9780"/>
                  </a:lnTo>
                  <a:lnTo>
                    <a:pt x="607788" y="6703"/>
                  </a:lnTo>
                  <a:close/>
                </a:path>
                <a:path w="610235" h="542289">
                  <a:moveTo>
                    <a:pt x="609994" y="0"/>
                  </a:moveTo>
                  <a:lnTo>
                    <a:pt x="603133" y="1360"/>
                  </a:lnTo>
                  <a:lnTo>
                    <a:pt x="603610" y="1397"/>
                  </a:lnTo>
                  <a:lnTo>
                    <a:pt x="605815" y="3632"/>
                  </a:lnTo>
                  <a:lnTo>
                    <a:pt x="607788" y="6147"/>
                  </a:lnTo>
                  <a:lnTo>
                    <a:pt x="607788" y="6703"/>
                  </a:lnTo>
                  <a:lnTo>
                    <a:pt x="609994" y="0"/>
                  </a:lnTo>
                  <a:close/>
                </a:path>
                <a:path w="610235" h="542289">
                  <a:moveTo>
                    <a:pt x="600012" y="1117"/>
                  </a:moveTo>
                  <a:lnTo>
                    <a:pt x="598495" y="2279"/>
                  </a:lnTo>
                  <a:lnTo>
                    <a:pt x="603133" y="1360"/>
                  </a:lnTo>
                  <a:lnTo>
                    <a:pt x="600012" y="1117"/>
                  </a:lnTo>
                  <a:close/>
                </a:path>
              </a:pathLst>
            </a:custGeom>
            <a:solidFill>
              <a:srgbClr val="000000"/>
            </a:solidFill>
          </p:spPr>
          <p:txBody>
            <a:bodyPr wrap="square" lIns="0" tIns="0" rIns="0" bIns="0" rtlCol="0"/>
            <a:lstStyle/>
            <a:p>
              <a:endParaRPr/>
            </a:p>
          </p:txBody>
        </p:sp>
        <p:sp>
          <p:nvSpPr>
            <p:cNvPr id="74" name="object 74"/>
            <p:cNvSpPr/>
            <p:nvPr/>
          </p:nvSpPr>
          <p:spPr>
            <a:xfrm>
              <a:off x="1031218" y="2058816"/>
              <a:ext cx="608330" cy="541020"/>
            </a:xfrm>
            <a:custGeom>
              <a:avLst/>
              <a:gdLst/>
              <a:ahLst/>
              <a:cxnLst/>
              <a:rect l="l" t="t" r="r" b="b"/>
              <a:pathLst>
                <a:path w="608330" h="541019">
                  <a:moveTo>
                    <a:pt x="605351" y="10897"/>
                  </a:moveTo>
                  <a:lnTo>
                    <a:pt x="10295" y="538312"/>
                  </a:lnTo>
                  <a:lnTo>
                    <a:pt x="7788" y="540548"/>
                  </a:lnTo>
                  <a:lnTo>
                    <a:pt x="4166" y="540268"/>
                  </a:lnTo>
                  <a:lnTo>
                    <a:pt x="1950" y="537754"/>
                  </a:lnTo>
                  <a:lnTo>
                    <a:pt x="0" y="535518"/>
                  </a:lnTo>
                  <a:lnTo>
                    <a:pt x="278" y="531885"/>
                  </a:lnTo>
                  <a:lnTo>
                    <a:pt x="2507" y="529650"/>
                  </a:lnTo>
                  <a:lnTo>
                    <a:pt x="597458" y="1956"/>
                  </a:lnTo>
                  <a:lnTo>
                    <a:pt x="600012" y="0"/>
                  </a:lnTo>
                  <a:lnTo>
                    <a:pt x="603610" y="279"/>
                  </a:lnTo>
                  <a:lnTo>
                    <a:pt x="605815" y="2514"/>
                  </a:lnTo>
                  <a:lnTo>
                    <a:pt x="607789" y="5029"/>
                  </a:lnTo>
                  <a:lnTo>
                    <a:pt x="607789" y="8662"/>
                  </a:lnTo>
                  <a:lnTo>
                    <a:pt x="605351" y="10897"/>
                  </a:lnTo>
                  <a:close/>
                </a:path>
              </a:pathLst>
            </a:custGeom>
            <a:ln w="3175">
              <a:solidFill>
                <a:srgbClr val="000000"/>
              </a:solidFill>
            </a:ln>
          </p:spPr>
          <p:txBody>
            <a:bodyPr wrap="square" lIns="0" tIns="0" rIns="0" bIns="0" rtlCol="0"/>
            <a:lstStyle/>
            <a:p>
              <a:endParaRPr/>
            </a:p>
          </p:txBody>
        </p:sp>
        <p:sp>
          <p:nvSpPr>
            <p:cNvPr id="75" name="object 75"/>
            <p:cNvSpPr/>
            <p:nvPr/>
          </p:nvSpPr>
          <p:spPr>
            <a:xfrm>
              <a:off x="2424119" y="1263368"/>
              <a:ext cx="582930" cy="560070"/>
            </a:xfrm>
            <a:custGeom>
              <a:avLst/>
              <a:gdLst/>
              <a:ahLst/>
              <a:cxnLst/>
              <a:rect l="l" t="t" r="r" b="b"/>
              <a:pathLst>
                <a:path w="582930" h="560069">
                  <a:moveTo>
                    <a:pt x="16387" y="15982"/>
                  </a:moveTo>
                  <a:lnTo>
                    <a:pt x="19443" y="26662"/>
                  </a:lnTo>
                  <a:lnTo>
                    <a:pt x="571887" y="557582"/>
                  </a:lnTo>
                  <a:lnTo>
                    <a:pt x="574441" y="559794"/>
                  </a:lnTo>
                  <a:lnTo>
                    <a:pt x="578039" y="559794"/>
                  </a:lnTo>
                  <a:lnTo>
                    <a:pt x="580245" y="557349"/>
                  </a:lnTo>
                  <a:lnTo>
                    <a:pt x="582450" y="555020"/>
                  </a:lnTo>
                  <a:lnTo>
                    <a:pt x="582218" y="551411"/>
                  </a:lnTo>
                  <a:lnTo>
                    <a:pt x="580012" y="549199"/>
                  </a:lnTo>
                  <a:lnTo>
                    <a:pt x="27924" y="18729"/>
                  </a:lnTo>
                  <a:lnTo>
                    <a:pt x="16387" y="15982"/>
                  </a:lnTo>
                  <a:close/>
                </a:path>
                <a:path w="582930" h="560069">
                  <a:moveTo>
                    <a:pt x="3134" y="11054"/>
                  </a:moveTo>
                  <a:lnTo>
                    <a:pt x="24723" y="87205"/>
                  </a:lnTo>
                  <a:lnTo>
                    <a:pt x="25884" y="90233"/>
                  </a:lnTo>
                  <a:lnTo>
                    <a:pt x="28901" y="92212"/>
                  </a:lnTo>
                  <a:lnTo>
                    <a:pt x="32035" y="91397"/>
                  </a:lnTo>
                  <a:lnTo>
                    <a:pt x="35053" y="90233"/>
                  </a:lnTo>
                  <a:lnTo>
                    <a:pt x="37027" y="87205"/>
                  </a:lnTo>
                  <a:lnTo>
                    <a:pt x="35866" y="84062"/>
                  </a:lnTo>
                  <a:lnTo>
                    <a:pt x="19443" y="26662"/>
                  </a:lnTo>
                  <a:lnTo>
                    <a:pt x="4178" y="11992"/>
                  </a:lnTo>
                  <a:lnTo>
                    <a:pt x="3134" y="11054"/>
                  </a:lnTo>
                  <a:close/>
                </a:path>
                <a:path w="582930" h="560069">
                  <a:moveTo>
                    <a:pt x="11303" y="2722"/>
                  </a:moveTo>
                  <a:lnTo>
                    <a:pt x="12187" y="3609"/>
                  </a:lnTo>
                  <a:lnTo>
                    <a:pt x="27924" y="18729"/>
                  </a:lnTo>
                  <a:lnTo>
                    <a:pt x="85197" y="32367"/>
                  </a:lnTo>
                  <a:lnTo>
                    <a:pt x="88214" y="33298"/>
                  </a:lnTo>
                  <a:lnTo>
                    <a:pt x="91580" y="31319"/>
                  </a:lnTo>
                  <a:lnTo>
                    <a:pt x="92045" y="28175"/>
                  </a:lnTo>
                  <a:lnTo>
                    <a:pt x="92973" y="24915"/>
                  </a:lnTo>
                  <a:lnTo>
                    <a:pt x="91000" y="21772"/>
                  </a:lnTo>
                  <a:lnTo>
                    <a:pt x="87982" y="21190"/>
                  </a:lnTo>
                  <a:lnTo>
                    <a:pt x="11303" y="2722"/>
                  </a:lnTo>
                  <a:close/>
                </a:path>
                <a:path w="582930" h="560069">
                  <a:moveTo>
                    <a:pt x="6086" y="1465"/>
                  </a:moveTo>
                  <a:lnTo>
                    <a:pt x="3830" y="3842"/>
                  </a:lnTo>
                  <a:lnTo>
                    <a:pt x="1973" y="6170"/>
                  </a:lnTo>
                  <a:lnTo>
                    <a:pt x="1973" y="6960"/>
                  </a:lnTo>
                  <a:lnTo>
                    <a:pt x="3134" y="11054"/>
                  </a:lnTo>
                  <a:lnTo>
                    <a:pt x="4178" y="11992"/>
                  </a:lnTo>
                  <a:lnTo>
                    <a:pt x="19443" y="26662"/>
                  </a:lnTo>
                  <a:lnTo>
                    <a:pt x="16387" y="15982"/>
                  </a:lnTo>
                  <a:lnTo>
                    <a:pt x="6964" y="13738"/>
                  </a:lnTo>
                  <a:lnTo>
                    <a:pt x="13580" y="6170"/>
                  </a:lnTo>
                  <a:lnTo>
                    <a:pt x="14853" y="6170"/>
                  </a:lnTo>
                  <a:lnTo>
                    <a:pt x="12187" y="3609"/>
                  </a:lnTo>
                  <a:lnTo>
                    <a:pt x="11303" y="2722"/>
                  </a:lnTo>
                  <a:lnTo>
                    <a:pt x="6086" y="1465"/>
                  </a:lnTo>
                  <a:close/>
                </a:path>
                <a:path w="582930" h="560069">
                  <a:moveTo>
                    <a:pt x="14853" y="6170"/>
                  </a:moveTo>
                  <a:lnTo>
                    <a:pt x="13580" y="6170"/>
                  </a:lnTo>
                  <a:lnTo>
                    <a:pt x="16387" y="15982"/>
                  </a:lnTo>
                  <a:lnTo>
                    <a:pt x="27924" y="18729"/>
                  </a:lnTo>
                  <a:lnTo>
                    <a:pt x="14853" y="6170"/>
                  </a:lnTo>
                  <a:close/>
                </a:path>
                <a:path w="582930" h="560069">
                  <a:moveTo>
                    <a:pt x="13580" y="6170"/>
                  </a:moveTo>
                  <a:lnTo>
                    <a:pt x="6964" y="13738"/>
                  </a:lnTo>
                  <a:lnTo>
                    <a:pt x="16387" y="15982"/>
                  </a:lnTo>
                  <a:lnTo>
                    <a:pt x="13580" y="6170"/>
                  </a:lnTo>
                  <a:close/>
                </a:path>
                <a:path w="582930" h="560069">
                  <a:moveTo>
                    <a:pt x="1973" y="6960"/>
                  </a:moveTo>
                  <a:lnTo>
                    <a:pt x="1973" y="10012"/>
                  </a:lnTo>
                  <a:lnTo>
                    <a:pt x="3134" y="11054"/>
                  </a:lnTo>
                  <a:lnTo>
                    <a:pt x="1973" y="6960"/>
                  </a:lnTo>
                  <a:close/>
                </a:path>
                <a:path w="582930" h="560069">
                  <a:moveTo>
                    <a:pt x="0" y="0"/>
                  </a:moveTo>
                  <a:lnTo>
                    <a:pt x="1973" y="6960"/>
                  </a:lnTo>
                  <a:lnTo>
                    <a:pt x="1973" y="6170"/>
                  </a:lnTo>
                  <a:lnTo>
                    <a:pt x="3830" y="3842"/>
                  </a:lnTo>
                  <a:lnTo>
                    <a:pt x="6086" y="1465"/>
                  </a:lnTo>
                  <a:lnTo>
                    <a:pt x="0" y="0"/>
                  </a:lnTo>
                  <a:close/>
                </a:path>
                <a:path w="582930" h="560069">
                  <a:moveTo>
                    <a:pt x="9982" y="1397"/>
                  </a:moveTo>
                  <a:lnTo>
                    <a:pt x="6151" y="1397"/>
                  </a:lnTo>
                  <a:lnTo>
                    <a:pt x="11303" y="2722"/>
                  </a:lnTo>
                  <a:lnTo>
                    <a:pt x="9982" y="1397"/>
                  </a:lnTo>
                  <a:close/>
                </a:path>
              </a:pathLst>
            </a:custGeom>
            <a:solidFill>
              <a:srgbClr val="000000"/>
            </a:solidFill>
          </p:spPr>
          <p:txBody>
            <a:bodyPr wrap="square" lIns="0" tIns="0" rIns="0" bIns="0" rtlCol="0"/>
            <a:lstStyle/>
            <a:p>
              <a:endParaRPr/>
            </a:p>
          </p:txBody>
        </p:sp>
        <p:sp>
          <p:nvSpPr>
            <p:cNvPr id="76" name="object 76"/>
            <p:cNvSpPr/>
            <p:nvPr/>
          </p:nvSpPr>
          <p:spPr>
            <a:xfrm>
              <a:off x="2426093" y="1264765"/>
              <a:ext cx="581025" cy="558800"/>
            </a:xfrm>
            <a:custGeom>
              <a:avLst/>
              <a:gdLst/>
              <a:ahLst/>
              <a:cxnLst/>
              <a:rect l="l" t="t" r="r" b="b"/>
              <a:pathLst>
                <a:path w="581025" h="558800">
                  <a:moveTo>
                    <a:pt x="10214" y="2212"/>
                  </a:moveTo>
                  <a:lnTo>
                    <a:pt x="578039" y="547801"/>
                  </a:lnTo>
                  <a:lnTo>
                    <a:pt x="580245" y="550014"/>
                  </a:lnTo>
                  <a:lnTo>
                    <a:pt x="580477" y="553623"/>
                  </a:lnTo>
                  <a:lnTo>
                    <a:pt x="578271" y="555951"/>
                  </a:lnTo>
                  <a:lnTo>
                    <a:pt x="576066" y="558397"/>
                  </a:lnTo>
                  <a:lnTo>
                    <a:pt x="572468" y="558397"/>
                  </a:lnTo>
                  <a:lnTo>
                    <a:pt x="569914" y="556184"/>
                  </a:lnTo>
                  <a:lnTo>
                    <a:pt x="2205" y="10595"/>
                  </a:lnTo>
                  <a:lnTo>
                    <a:pt x="0" y="8615"/>
                  </a:lnTo>
                  <a:lnTo>
                    <a:pt x="0" y="4773"/>
                  </a:lnTo>
                  <a:lnTo>
                    <a:pt x="1857" y="2445"/>
                  </a:lnTo>
                  <a:lnTo>
                    <a:pt x="4178" y="0"/>
                  </a:lnTo>
                  <a:lnTo>
                    <a:pt x="8008" y="0"/>
                  </a:lnTo>
                  <a:lnTo>
                    <a:pt x="10214" y="2212"/>
                  </a:lnTo>
                  <a:close/>
                </a:path>
              </a:pathLst>
            </a:custGeom>
            <a:ln w="3175">
              <a:solidFill>
                <a:srgbClr val="000000"/>
              </a:solidFill>
            </a:ln>
          </p:spPr>
          <p:txBody>
            <a:bodyPr wrap="square" lIns="0" tIns="0" rIns="0" bIns="0" rtlCol="0"/>
            <a:lstStyle/>
            <a:p>
              <a:endParaRPr/>
            </a:p>
          </p:txBody>
        </p:sp>
        <p:sp>
          <p:nvSpPr>
            <p:cNvPr id="77" name="object 77"/>
            <p:cNvSpPr/>
            <p:nvPr/>
          </p:nvSpPr>
          <p:spPr>
            <a:xfrm>
              <a:off x="1713061" y="1272333"/>
              <a:ext cx="610870" cy="558165"/>
            </a:xfrm>
            <a:custGeom>
              <a:avLst/>
              <a:gdLst/>
              <a:ahLst/>
              <a:cxnLst/>
              <a:rect l="l" t="t" r="r" b="b"/>
              <a:pathLst>
                <a:path w="610869" h="558164">
                  <a:moveTo>
                    <a:pt x="593382" y="15691"/>
                  </a:moveTo>
                  <a:lnTo>
                    <a:pt x="581866" y="18141"/>
                  </a:lnTo>
                  <a:lnTo>
                    <a:pt x="2785" y="547219"/>
                  </a:lnTo>
                  <a:lnTo>
                    <a:pt x="232" y="549431"/>
                  </a:lnTo>
                  <a:lnTo>
                    <a:pt x="0" y="553041"/>
                  </a:lnTo>
                  <a:lnTo>
                    <a:pt x="2205" y="555369"/>
                  </a:lnTo>
                  <a:lnTo>
                    <a:pt x="4410" y="557814"/>
                  </a:lnTo>
                  <a:lnTo>
                    <a:pt x="8008" y="557814"/>
                  </a:lnTo>
                  <a:lnTo>
                    <a:pt x="10562" y="555602"/>
                  </a:lnTo>
                  <a:lnTo>
                    <a:pt x="589869" y="26854"/>
                  </a:lnTo>
                  <a:lnTo>
                    <a:pt x="593382" y="15691"/>
                  </a:lnTo>
                  <a:close/>
                </a:path>
                <a:path w="610869" h="558164">
                  <a:moveTo>
                    <a:pt x="606775" y="11343"/>
                  </a:moveTo>
                  <a:lnTo>
                    <a:pt x="605897" y="12225"/>
                  </a:lnTo>
                  <a:lnTo>
                    <a:pt x="589869" y="26854"/>
                  </a:lnTo>
                  <a:lnTo>
                    <a:pt x="572119" y="83247"/>
                  </a:lnTo>
                  <a:lnTo>
                    <a:pt x="571075" y="86274"/>
                  </a:lnTo>
                  <a:lnTo>
                    <a:pt x="572700" y="89650"/>
                  </a:lnTo>
                  <a:lnTo>
                    <a:pt x="575834" y="90465"/>
                  </a:lnTo>
                  <a:lnTo>
                    <a:pt x="578852" y="91630"/>
                  </a:lnTo>
                  <a:lnTo>
                    <a:pt x="582218" y="89650"/>
                  </a:lnTo>
                  <a:lnTo>
                    <a:pt x="583262" y="86856"/>
                  </a:lnTo>
                  <a:lnTo>
                    <a:pt x="606775" y="11343"/>
                  </a:lnTo>
                  <a:close/>
                </a:path>
                <a:path w="610869" h="558164">
                  <a:moveTo>
                    <a:pt x="599187" y="2382"/>
                  </a:moveTo>
                  <a:lnTo>
                    <a:pt x="521744" y="18978"/>
                  </a:lnTo>
                  <a:lnTo>
                    <a:pt x="518726" y="19560"/>
                  </a:lnTo>
                  <a:lnTo>
                    <a:pt x="516521" y="22587"/>
                  </a:lnTo>
                  <a:lnTo>
                    <a:pt x="517333" y="25963"/>
                  </a:lnTo>
                  <a:lnTo>
                    <a:pt x="517914" y="28991"/>
                  </a:lnTo>
                  <a:lnTo>
                    <a:pt x="520932" y="30970"/>
                  </a:lnTo>
                  <a:lnTo>
                    <a:pt x="524298" y="30388"/>
                  </a:lnTo>
                  <a:lnTo>
                    <a:pt x="581866" y="18141"/>
                  </a:lnTo>
                  <a:lnTo>
                    <a:pt x="597771" y="3609"/>
                  </a:lnTo>
                  <a:lnTo>
                    <a:pt x="599187" y="2382"/>
                  </a:lnTo>
                  <a:close/>
                </a:path>
                <a:path w="610869" h="558164">
                  <a:moveTo>
                    <a:pt x="608134" y="6170"/>
                  </a:moveTo>
                  <a:lnTo>
                    <a:pt x="596379" y="6170"/>
                  </a:lnTo>
                  <a:lnTo>
                    <a:pt x="603111" y="13622"/>
                  </a:lnTo>
                  <a:lnTo>
                    <a:pt x="593382" y="15691"/>
                  </a:lnTo>
                  <a:lnTo>
                    <a:pt x="589869" y="26854"/>
                  </a:lnTo>
                  <a:lnTo>
                    <a:pt x="605897" y="12225"/>
                  </a:lnTo>
                  <a:lnTo>
                    <a:pt x="606775" y="11343"/>
                  </a:lnTo>
                  <a:lnTo>
                    <a:pt x="608319" y="6385"/>
                  </a:lnTo>
                  <a:lnTo>
                    <a:pt x="608134" y="6170"/>
                  </a:lnTo>
                  <a:close/>
                </a:path>
                <a:path w="610869" h="558164">
                  <a:moveTo>
                    <a:pt x="610307" y="0"/>
                  </a:moveTo>
                  <a:lnTo>
                    <a:pt x="599187" y="2382"/>
                  </a:lnTo>
                  <a:lnTo>
                    <a:pt x="597771" y="3609"/>
                  </a:lnTo>
                  <a:lnTo>
                    <a:pt x="581866" y="18141"/>
                  </a:lnTo>
                  <a:lnTo>
                    <a:pt x="593382" y="15691"/>
                  </a:lnTo>
                  <a:lnTo>
                    <a:pt x="596379" y="6170"/>
                  </a:lnTo>
                  <a:lnTo>
                    <a:pt x="608134" y="6170"/>
                  </a:lnTo>
                  <a:lnTo>
                    <a:pt x="606129" y="3842"/>
                  </a:lnTo>
                  <a:lnTo>
                    <a:pt x="603923" y="1397"/>
                  </a:lnTo>
                  <a:lnTo>
                    <a:pt x="609872" y="1397"/>
                  </a:lnTo>
                  <a:lnTo>
                    <a:pt x="610307" y="0"/>
                  </a:lnTo>
                  <a:close/>
                </a:path>
                <a:path w="610869" h="558164">
                  <a:moveTo>
                    <a:pt x="596379" y="6170"/>
                  </a:moveTo>
                  <a:lnTo>
                    <a:pt x="593382" y="15691"/>
                  </a:lnTo>
                  <a:lnTo>
                    <a:pt x="603111" y="13622"/>
                  </a:lnTo>
                  <a:lnTo>
                    <a:pt x="596379" y="6170"/>
                  </a:lnTo>
                  <a:close/>
                </a:path>
                <a:path w="610869" h="558164">
                  <a:moveTo>
                    <a:pt x="608319" y="6385"/>
                  </a:moveTo>
                  <a:lnTo>
                    <a:pt x="606775" y="11343"/>
                  </a:lnTo>
                  <a:lnTo>
                    <a:pt x="608102" y="10012"/>
                  </a:lnTo>
                  <a:lnTo>
                    <a:pt x="608334" y="6403"/>
                  </a:lnTo>
                  <a:close/>
                </a:path>
                <a:path w="610869" h="558164">
                  <a:moveTo>
                    <a:pt x="609872" y="1397"/>
                  </a:moveTo>
                  <a:lnTo>
                    <a:pt x="603923" y="1397"/>
                  </a:lnTo>
                  <a:lnTo>
                    <a:pt x="606129" y="3842"/>
                  </a:lnTo>
                  <a:lnTo>
                    <a:pt x="608319" y="6385"/>
                  </a:lnTo>
                  <a:lnTo>
                    <a:pt x="609872" y="1397"/>
                  </a:lnTo>
                  <a:close/>
                </a:path>
                <a:path w="610869" h="558164">
                  <a:moveTo>
                    <a:pt x="603787" y="1397"/>
                  </a:moveTo>
                  <a:lnTo>
                    <a:pt x="600325" y="1397"/>
                  </a:lnTo>
                  <a:lnTo>
                    <a:pt x="599187" y="2382"/>
                  </a:lnTo>
                  <a:lnTo>
                    <a:pt x="603787" y="1397"/>
                  </a:lnTo>
                  <a:close/>
                </a:path>
              </a:pathLst>
            </a:custGeom>
            <a:solidFill>
              <a:srgbClr val="000000"/>
            </a:solidFill>
          </p:spPr>
          <p:txBody>
            <a:bodyPr wrap="square" lIns="0" tIns="0" rIns="0" bIns="0" rtlCol="0"/>
            <a:lstStyle/>
            <a:p>
              <a:endParaRPr/>
            </a:p>
          </p:txBody>
        </p:sp>
        <p:sp>
          <p:nvSpPr>
            <p:cNvPr id="78" name="object 78"/>
            <p:cNvSpPr/>
            <p:nvPr/>
          </p:nvSpPr>
          <p:spPr>
            <a:xfrm>
              <a:off x="1713061" y="1273730"/>
              <a:ext cx="608330" cy="556895"/>
            </a:xfrm>
            <a:custGeom>
              <a:avLst/>
              <a:gdLst/>
              <a:ahLst/>
              <a:cxnLst/>
              <a:rect l="l" t="t" r="r" b="b"/>
              <a:pathLst>
                <a:path w="608330" h="556894">
                  <a:moveTo>
                    <a:pt x="605897" y="10827"/>
                  </a:moveTo>
                  <a:lnTo>
                    <a:pt x="10562" y="554205"/>
                  </a:lnTo>
                  <a:lnTo>
                    <a:pt x="8008" y="556417"/>
                  </a:lnTo>
                  <a:lnTo>
                    <a:pt x="4410" y="556417"/>
                  </a:lnTo>
                  <a:lnTo>
                    <a:pt x="2205" y="553972"/>
                  </a:lnTo>
                  <a:lnTo>
                    <a:pt x="0" y="551644"/>
                  </a:lnTo>
                  <a:lnTo>
                    <a:pt x="232" y="548034"/>
                  </a:lnTo>
                  <a:lnTo>
                    <a:pt x="2785" y="545822"/>
                  </a:lnTo>
                  <a:lnTo>
                    <a:pt x="597771" y="2212"/>
                  </a:lnTo>
                  <a:lnTo>
                    <a:pt x="600325" y="0"/>
                  </a:lnTo>
                  <a:lnTo>
                    <a:pt x="603923" y="0"/>
                  </a:lnTo>
                  <a:lnTo>
                    <a:pt x="606129" y="2445"/>
                  </a:lnTo>
                  <a:lnTo>
                    <a:pt x="608334" y="5006"/>
                  </a:lnTo>
                  <a:lnTo>
                    <a:pt x="608102" y="8615"/>
                  </a:lnTo>
                  <a:lnTo>
                    <a:pt x="605897" y="10827"/>
                  </a:lnTo>
                  <a:close/>
                </a:path>
              </a:pathLst>
            </a:custGeom>
            <a:ln w="3175">
              <a:solidFill>
                <a:srgbClr val="000000"/>
              </a:solidFill>
            </a:ln>
          </p:spPr>
          <p:txBody>
            <a:bodyPr wrap="square" lIns="0" tIns="0" rIns="0" bIns="0" rtlCol="0"/>
            <a:lstStyle/>
            <a:p>
              <a:endParaRPr/>
            </a:p>
          </p:txBody>
        </p:sp>
        <p:sp>
          <p:nvSpPr>
            <p:cNvPr id="79" name="object 79"/>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12.57</a:t>
            </a:r>
            <a:endParaRPr sz="600">
              <a:latin typeface="Arial"/>
              <a:cs typeface="Arial"/>
            </a:endParaRPr>
          </a:p>
        </p:txBody>
      </p:sp>
      <p:grpSp>
        <p:nvGrpSpPr>
          <p:cNvPr id="3" name="object 3"/>
          <p:cNvGrpSpPr/>
          <p:nvPr/>
        </p:nvGrpSpPr>
        <p:grpSpPr>
          <a:xfrm>
            <a:off x="12192" y="0"/>
            <a:ext cx="4572000" cy="685800"/>
            <a:chOff x="12192" y="0"/>
            <a:chExt cx="4572000" cy="685800"/>
          </a:xfrm>
        </p:grpSpPr>
        <p:sp>
          <p:nvSpPr>
            <p:cNvPr id="4" name="object 4"/>
            <p:cNvSpPr/>
            <p:nvPr/>
          </p:nvSpPr>
          <p:spPr>
            <a:xfrm>
              <a:off x="12192" y="0"/>
              <a:ext cx="4572000" cy="685800"/>
            </a:xfrm>
            <a:custGeom>
              <a:avLst/>
              <a:gdLst/>
              <a:ahLst/>
              <a:cxnLst/>
              <a:rect l="l" t="t" r="r" b="b"/>
              <a:pathLst>
                <a:path w="4572000" h="685800">
                  <a:moveTo>
                    <a:pt x="4572000" y="0"/>
                  </a:moveTo>
                  <a:lnTo>
                    <a:pt x="0" y="0"/>
                  </a:lnTo>
                  <a:lnTo>
                    <a:pt x="0" y="685800"/>
                  </a:lnTo>
                  <a:lnTo>
                    <a:pt x="4572000" y="685800"/>
                  </a:lnTo>
                  <a:lnTo>
                    <a:pt x="4572000" y="0"/>
                  </a:lnTo>
                  <a:close/>
                </a:path>
              </a:pathLst>
            </a:custGeom>
            <a:solidFill>
              <a:srgbClr val="33CCFF"/>
            </a:solidFill>
          </p:spPr>
          <p:txBody>
            <a:bodyPr wrap="square" lIns="0" tIns="0" rIns="0" bIns="0" rtlCol="0"/>
            <a:lstStyle/>
            <a:p>
              <a:endParaRPr/>
            </a:p>
          </p:txBody>
        </p:sp>
        <p:sp>
          <p:nvSpPr>
            <p:cNvPr id="5" name="object 5"/>
            <p:cNvSpPr/>
            <p:nvPr/>
          </p:nvSpPr>
          <p:spPr>
            <a:xfrm>
              <a:off x="12192" y="0"/>
              <a:ext cx="4572000" cy="685800"/>
            </a:xfrm>
            <a:custGeom>
              <a:avLst/>
              <a:gdLst/>
              <a:ahLst/>
              <a:cxnLst/>
              <a:rect l="l" t="t" r="r" b="b"/>
              <a:pathLst>
                <a:path w="4572000" h="685800">
                  <a:moveTo>
                    <a:pt x="0" y="685800"/>
                  </a:moveTo>
                  <a:lnTo>
                    <a:pt x="4572000" y="685800"/>
                  </a:lnTo>
                  <a:lnTo>
                    <a:pt x="4572000" y="0"/>
                  </a:lnTo>
                  <a:lnTo>
                    <a:pt x="0" y="0"/>
                  </a:lnTo>
                  <a:lnTo>
                    <a:pt x="0" y="685800"/>
                  </a:lnTo>
                  <a:close/>
                </a:path>
              </a:pathLst>
            </a:custGeom>
            <a:ln w="4762">
              <a:solidFill>
                <a:srgbClr val="000000"/>
              </a:solidFill>
            </a:ln>
          </p:spPr>
          <p:txBody>
            <a:bodyPr wrap="square" lIns="0" tIns="0" rIns="0" bIns="0" rtlCol="0"/>
            <a:lstStyle/>
            <a:p>
              <a:endParaRPr/>
            </a:p>
          </p:txBody>
        </p:sp>
      </p:grpSp>
      <p:sp>
        <p:nvSpPr>
          <p:cNvPr id="9" name="object 9"/>
          <p:cNvSpPr txBox="1"/>
          <p:nvPr/>
        </p:nvSpPr>
        <p:spPr>
          <a:xfrm>
            <a:off x="163899" y="213698"/>
            <a:ext cx="2049145" cy="258404"/>
          </a:xfrm>
          <a:prstGeom prst="rect">
            <a:avLst/>
          </a:prstGeom>
        </p:spPr>
        <p:txBody>
          <a:bodyPr vert="horz" wrap="square" lIns="0" tIns="12065" rIns="0" bIns="0" rtlCol="0">
            <a:spAutoFit/>
          </a:bodyPr>
          <a:lstStyle/>
          <a:p>
            <a:pPr marL="12700">
              <a:lnSpc>
                <a:spcPct val="100000"/>
              </a:lnSpc>
              <a:spcBef>
                <a:spcPts val="95"/>
              </a:spcBef>
              <a:tabLst>
                <a:tab pos="534670" algn="l"/>
              </a:tabLst>
            </a:pPr>
            <a:r>
              <a:rPr sz="1600" b="1" spc="-20" dirty="0" smtClean="0">
                <a:latin typeface="Times New Roman"/>
                <a:cs typeface="Times New Roman"/>
              </a:rPr>
              <a:t>BINARY</a:t>
            </a:r>
            <a:r>
              <a:rPr sz="1600" b="1" spc="-110" dirty="0" smtClean="0">
                <a:latin typeface="Times New Roman"/>
                <a:cs typeface="Times New Roman"/>
              </a:rPr>
              <a:t> </a:t>
            </a:r>
            <a:r>
              <a:rPr sz="1600" b="1" spc="-5" dirty="0">
                <a:latin typeface="Times New Roman"/>
                <a:cs typeface="Times New Roman"/>
              </a:rPr>
              <a:t>TREES</a:t>
            </a:r>
            <a:endParaRPr sz="1600" dirty="0">
              <a:latin typeface="Times New Roman"/>
              <a:cs typeface="Times New Roman"/>
            </a:endParaRPr>
          </a:p>
        </p:txBody>
      </p:sp>
      <p:grpSp>
        <p:nvGrpSpPr>
          <p:cNvPr id="10" name="object 10"/>
          <p:cNvGrpSpPr/>
          <p:nvPr/>
        </p:nvGrpSpPr>
        <p:grpSpPr>
          <a:xfrm>
            <a:off x="60960" y="650748"/>
            <a:ext cx="4261485" cy="718185"/>
            <a:chOff x="60960" y="650748"/>
            <a:chExt cx="4261485" cy="718185"/>
          </a:xfrm>
        </p:grpSpPr>
        <p:pic>
          <p:nvPicPr>
            <p:cNvPr id="11" name="object 11"/>
            <p:cNvPicPr/>
            <p:nvPr/>
          </p:nvPicPr>
          <p:blipFill>
            <a:blip r:embed="rId2" cstate="print"/>
            <a:stretch>
              <a:fillRect/>
            </a:stretch>
          </p:blipFill>
          <p:spPr>
            <a:xfrm>
              <a:off x="60960" y="650748"/>
              <a:ext cx="356615" cy="291083"/>
            </a:xfrm>
            <a:prstGeom prst="rect">
              <a:avLst/>
            </a:prstGeom>
          </p:spPr>
        </p:pic>
        <p:pic>
          <p:nvPicPr>
            <p:cNvPr id="12" name="object 12"/>
            <p:cNvPicPr/>
            <p:nvPr/>
          </p:nvPicPr>
          <p:blipFill>
            <a:blip r:embed="rId3" cstate="print"/>
            <a:stretch>
              <a:fillRect/>
            </a:stretch>
          </p:blipFill>
          <p:spPr>
            <a:xfrm>
              <a:off x="236220" y="650748"/>
              <a:ext cx="691895" cy="291083"/>
            </a:xfrm>
            <a:prstGeom prst="rect">
              <a:avLst/>
            </a:prstGeom>
          </p:spPr>
        </p:pic>
        <p:pic>
          <p:nvPicPr>
            <p:cNvPr id="13" name="object 13"/>
            <p:cNvPicPr/>
            <p:nvPr/>
          </p:nvPicPr>
          <p:blipFill>
            <a:blip r:embed="rId4" cstate="print"/>
            <a:stretch>
              <a:fillRect/>
            </a:stretch>
          </p:blipFill>
          <p:spPr>
            <a:xfrm>
              <a:off x="746760" y="650748"/>
              <a:ext cx="505968" cy="291083"/>
            </a:xfrm>
            <a:prstGeom prst="rect">
              <a:avLst/>
            </a:prstGeom>
          </p:spPr>
        </p:pic>
        <p:pic>
          <p:nvPicPr>
            <p:cNvPr id="14" name="object 14"/>
            <p:cNvPicPr/>
            <p:nvPr/>
          </p:nvPicPr>
          <p:blipFill>
            <a:blip r:embed="rId5" cstate="print"/>
            <a:stretch>
              <a:fillRect/>
            </a:stretch>
          </p:blipFill>
          <p:spPr>
            <a:xfrm>
              <a:off x="1069848" y="650748"/>
              <a:ext cx="356615" cy="291083"/>
            </a:xfrm>
            <a:prstGeom prst="rect">
              <a:avLst/>
            </a:prstGeom>
          </p:spPr>
        </p:pic>
        <p:pic>
          <p:nvPicPr>
            <p:cNvPr id="15" name="object 15"/>
            <p:cNvPicPr/>
            <p:nvPr/>
          </p:nvPicPr>
          <p:blipFill>
            <a:blip r:embed="rId6" cstate="print"/>
            <a:stretch>
              <a:fillRect/>
            </a:stretch>
          </p:blipFill>
          <p:spPr>
            <a:xfrm>
              <a:off x="1245108" y="650748"/>
              <a:ext cx="316992" cy="291083"/>
            </a:xfrm>
            <a:prstGeom prst="rect">
              <a:avLst/>
            </a:prstGeom>
          </p:spPr>
        </p:pic>
        <p:pic>
          <p:nvPicPr>
            <p:cNvPr id="16" name="object 16"/>
            <p:cNvPicPr/>
            <p:nvPr/>
          </p:nvPicPr>
          <p:blipFill>
            <a:blip r:embed="rId7" cstate="print"/>
            <a:stretch>
              <a:fillRect/>
            </a:stretch>
          </p:blipFill>
          <p:spPr>
            <a:xfrm>
              <a:off x="1380744" y="650748"/>
              <a:ext cx="502919" cy="291083"/>
            </a:xfrm>
            <a:prstGeom prst="rect">
              <a:avLst/>
            </a:prstGeom>
          </p:spPr>
        </p:pic>
        <p:pic>
          <p:nvPicPr>
            <p:cNvPr id="17" name="object 17"/>
            <p:cNvPicPr/>
            <p:nvPr/>
          </p:nvPicPr>
          <p:blipFill>
            <a:blip r:embed="rId8" cstate="print"/>
            <a:stretch>
              <a:fillRect/>
            </a:stretch>
          </p:blipFill>
          <p:spPr>
            <a:xfrm>
              <a:off x="1702308" y="650748"/>
              <a:ext cx="376427" cy="291083"/>
            </a:xfrm>
            <a:prstGeom prst="rect">
              <a:avLst/>
            </a:prstGeom>
          </p:spPr>
        </p:pic>
        <p:pic>
          <p:nvPicPr>
            <p:cNvPr id="18" name="object 18"/>
            <p:cNvPicPr/>
            <p:nvPr/>
          </p:nvPicPr>
          <p:blipFill>
            <a:blip r:embed="rId9" cstate="print"/>
            <a:stretch>
              <a:fillRect/>
            </a:stretch>
          </p:blipFill>
          <p:spPr>
            <a:xfrm>
              <a:off x="1897380" y="650748"/>
              <a:ext cx="672083" cy="291083"/>
            </a:xfrm>
            <a:prstGeom prst="rect">
              <a:avLst/>
            </a:prstGeom>
          </p:spPr>
        </p:pic>
        <p:pic>
          <p:nvPicPr>
            <p:cNvPr id="19" name="object 19"/>
            <p:cNvPicPr/>
            <p:nvPr/>
          </p:nvPicPr>
          <p:blipFill>
            <a:blip r:embed="rId10" cstate="print"/>
            <a:stretch>
              <a:fillRect/>
            </a:stretch>
          </p:blipFill>
          <p:spPr>
            <a:xfrm>
              <a:off x="2388108" y="650748"/>
              <a:ext cx="416051" cy="291083"/>
            </a:xfrm>
            <a:prstGeom prst="rect">
              <a:avLst/>
            </a:prstGeom>
          </p:spPr>
        </p:pic>
        <p:pic>
          <p:nvPicPr>
            <p:cNvPr id="20" name="object 20"/>
            <p:cNvPicPr/>
            <p:nvPr/>
          </p:nvPicPr>
          <p:blipFill>
            <a:blip r:embed="rId11" cstate="print"/>
            <a:stretch>
              <a:fillRect/>
            </a:stretch>
          </p:blipFill>
          <p:spPr>
            <a:xfrm>
              <a:off x="2622804" y="650748"/>
              <a:ext cx="583691" cy="291083"/>
            </a:xfrm>
            <a:prstGeom prst="rect">
              <a:avLst/>
            </a:prstGeom>
          </p:spPr>
        </p:pic>
        <p:pic>
          <p:nvPicPr>
            <p:cNvPr id="21" name="object 21"/>
            <p:cNvPicPr/>
            <p:nvPr/>
          </p:nvPicPr>
          <p:blipFill>
            <a:blip r:embed="rId12" cstate="print"/>
            <a:stretch>
              <a:fillRect/>
            </a:stretch>
          </p:blipFill>
          <p:spPr>
            <a:xfrm>
              <a:off x="3025139" y="650748"/>
              <a:ext cx="484631" cy="291083"/>
            </a:xfrm>
            <a:prstGeom prst="rect">
              <a:avLst/>
            </a:prstGeom>
          </p:spPr>
        </p:pic>
        <p:pic>
          <p:nvPicPr>
            <p:cNvPr id="22" name="object 22"/>
            <p:cNvPicPr/>
            <p:nvPr/>
          </p:nvPicPr>
          <p:blipFill>
            <a:blip r:embed="rId13" cstate="print"/>
            <a:stretch>
              <a:fillRect/>
            </a:stretch>
          </p:blipFill>
          <p:spPr>
            <a:xfrm>
              <a:off x="3326892" y="650748"/>
              <a:ext cx="574548" cy="291083"/>
            </a:xfrm>
            <a:prstGeom prst="rect">
              <a:avLst/>
            </a:prstGeom>
          </p:spPr>
        </p:pic>
        <p:pic>
          <p:nvPicPr>
            <p:cNvPr id="23" name="object 23"/>
            <p:cNvPicPr/>
            <p:nvPr/>
          </p:nvPicPr>
          <p:blipFill>
            <a:blip r:embed="rId14" cstate="print"/>
            <a:stretch>
              <a:fillRect/>
            </a:stretch>
          </p:blipFill>
          <p:spPr>
            <a:xfrm>
              <a:off x="3720083" y="650748"/>
              <a:ext cx="601979" cy="291083"/>
            </a:xfrm>
            <a:prstGeom prst="rect">
              <a:avLst/>
            </a:prstGeom>
          </p:spPr>
        </p:pic>
        <p:pic>
          <p:nvPicPr>
            <p:cNvPr id="24" name="object 24"/>
            <p:cNvPicPr/>
            <p:nvPr/>
          </p:nvPicPr>
          <p:blipFill>
            <a:blip r:embed="rId15" cstate="print"/>
            <a:stretch>
              <a:fillRect/>
            </a:stretch>
          </p:blipFill>
          <p:spPr>
            <a:xfrm>
              <a:off x="60960" y="864108"/>
              <a:ext cx="545592" cy="291083"/>
            </a:xfrm>
            <a:prstGeom prst="rect">
              <a:avLst/>
            </a:prstGeom>
          </p:spPr>
        </p:pic>
        <p:pic>
          <p:nvPicPr>
            <p:cNvPr id="25" name="object 25"/>
            <p:cNvPicPr/>
            <p:nvPr/>
          </p:nvPicPr>
          <p:blipFill>
            <a:blip r:embed="rId16" cstate="print"/>
            <a:stretch>
              <a:fillRect/>
            </a:stretch>
          </p:blipFill>
          <p:spPr>
            <a:xfrm>
              <a:off x="414528" y="864108"/>
              <a:ext cx="505968" cy="291083"/>
            </a:xfrm>
            <a:prstGeom prst="rect">
              <a:avLst/>
            </a:prstGeom>
          </p:spPr>
        </p:pic>
        <p:pic>
          <p:nvPicPr>
            <p:cNvPr id="26" name="object 26"/>
            <p:cNvPicPr/>
            <p:nvPr/>
          </p:nvPicPr>
          <p:blipFill>
            <a:blip r:embed="rId17" cstate="print"/>
            <a:stretch>
              <a:fillRect/>
            </a:stretch>
          </p:blipFill>
          <p:spPr>
            <a:xfrm>
              <a:off x="728472" y="864108"/>
              <a:ext cx="821436" cy="291083"/>
            </a:xfrm>
            <a:prstGeom prst="rect">
              <a:avLst/>
            </a:prstGeom>
          </p:spPr>
        </p:pic>
        <p:pic>
          <p:nvPicPr>
            <p:cNvPr id="27" name="object 27"/>
            <p:cNvPicPr/>
            <p:nvPr/>
          </p:nvPicPr>
          <p:blipFill>
            <a:blip r:embed="rId18" cstate="print"/>
            <a:stretch>
              <a:fillRect/>
            </a:stretch>
          </p:blipFill>
          <p:spPr>
            <a:xfrm>
              <a:off x="1312164" y="864108"/>
              <a:ext cx="281939" cy="291083"/>
            </a:xfrm>
            <a:prstGeom prst="rect">
              <a:avLst/>
            </a:prstGeom>
          </p:spPr>
        </p:pic>
        <p:pic>
          <p:nvPicPr>
            <p:cNvPr id="28" name="object 28"/>
            <p:cNvPicPr/>
            <p:nvPr/>
          </p:nvPicPr>
          <p:blipFill>
            <a:blip r:embed="rId19" cstate="print"/>
            <a:stretch>
              <a:fillRect/>
            </a:stretch>
          </p:blipFill>
          <p:spPr>
            <a:xfrm>
              <a:off x="1403604" y="864108"/>
              <a:ext cx="387095" cy="291083"/>
            </a:xfrm>
            <a:prstGeom prst="rect">
              <a:avLst/>
            </a:prstGeom>
          </p:spPr>
        </p:pic>
        <p:pic>
          <p:nvPicPr>
            <p:cNvPr id="29" name="object 29"/>
            <p:cNvPicPr/>
            <p:nvPr/>
          </p:nvPicPr>
          <p:blipFill>
            <a:blip r:embed="rId20" cstate="print"/>
            <a:stretch>
              <a:fillRect/>
            </a:stretch>
          </p:blipFill>
          <p:spPr>
            <a:xfrm>
              <a:off x="1598676" y="864108"/>
              <a:ext cx="605028" cy="291083"/>
            </a:xfrm>
            <a:prstGeom prst="rect">
              <a:avLst/>
            </a:prstGeom>
          </p:spPr>
        </p:pic>
        <p:pic>
          <p:nvPicPr>
            <p:cNvPr id="30" name="object 30"/>
            <p:cNvPicPr/>
            <p:nvPr/>
          </p:nvPicPr>
          <p:blipFill>
            <a:blip r:embed="rId21" cstate="print"/>
            <a:stretch>
              <a:fillRect/>
            </a:stretch>
          </p:blipFill>
          <p:spPr>
            <a:xfrm>
              <a:off x="2013204" y="864108"/>
              <a:ext cx="716279" cy="291083"/>
            </a:xfrm>
            <a:prstGeom prst="rect">
              <a:avLst/>
            </a:prstGeom>
          </p:spPr>
        </p:pic>
        <p:pic>
          <p:nvPicPr>
            <p:cNvPr id="31" name="object 31"/>
            <p:cNvPicPr/>
            <p:nvPr/>
          </p:nvPicPr>
          <p:blipFill>
            <a:blip r:embed="rId6" cstate="print"/>
            <a:stretch>
              <a:fillRect/>
            </a:stretch>
          </p:blipFill>
          <p:spPr>
            <a:xfrm>
              <a:off x="2538983" y="864108"/>
              <a:ext cx="316991" cy="291083"/>
            </a:xfrm>
            <a:prstGeom prst="rect">
              <a:avLst/>
            </a:prstGeom>
          </p:spPr>
        </p:pic>
        <p:pic>
          <p:nvPicPr>
            <p:cNvPr id="32" name="object 32"/>
            <p:cNvPicPr/>
            <p:nvPr/>
          </p:nvPicPr>
          <p:blipFill>
            <a:blip r:embed="rId11" cstate="print"/>
            <a:stretch>
              <a:fillRect/>
            </a:stretch>
          </p:blipFill>
          <p:spPr>
            <a:xfrm>
              <a:off x="2665476" y="864108"/>
              <a:ext cx="583691" cy="291083"/>
            </a:xfrm>
            <a:prstGeom prst="rect">
              <a:avLst/>
            </a:prstGeom>
          </p:spPr>
        </p:pic>
        <p:pic>
          <p:nvPicPr>
            <p:cNvPr id="33" name="object 33"/>
            <p:cNvPicPr/>
            <p:nvPr/>
          </p:nvPicPr>
          <p:blipFill>
            <a:blip r:embed="rId12" cstate="print"/>
            <a:stretch>
              <a:fillRect/>
            </a:stretch>
          </p:blipFill>
          <p:spPr>
            <a:xfrm>
              <a:off x="3058667" y="864108"/>
              <a:ext cx="484631" cy="291083"/>
            </a:xfrm>
            <a:prstGeom prst="rect">
              <a:avLst/>
            </a:prstGeom>
          </p:spPr>
        </p:pic>
        <p:pic>
          <p:nvPicPr>
            <p:cNvPr id="34" name="object 34"/>
            <p:cNvPicPr/>
            <p:nvPr/>
          </p:nvPicPr>
          <p:blipFill>
            <a:blip r:embed="rId13" cstate="print"/>
            <a:stretch>
              <a:fillRect/>
            </a:stretch>
          </p:blipFill>
          <p:spPr>
            <a:xfrm>
              <a:off x="3351275" y="864108"/>
              <a:ext cx="574548" cy="291083"/>
            </a:xfrm>
            <a:prstGeom prst="rect">
              <a:avLst/>
            </a:prstGeom>
          </p:spPr>
        </p:pic>
        <p:pic>
          <p:nvPicPr>
            <p:cNvPr id="35" name="object 35"/>
            <p:cNvPicPr/>
            <p:nvPr/>
          </p:nvPicPr>
          <p:blipFill>
            <a:blip r:embed="rId22" cstate="print"/>
            <a:stretch>
              <a:fillRect/>
            </a:stretch>
          </p:blipFill>
          <p:spPr>
            <a:xfrm>
              <a:off x="3735324" y="864108"/>
              <a:ext cx="586739" cy="291083"/>
            </a:xfrm>
            <a:prstGeom prst="rect">
              <a:avLst/>
            </a:prstGeom>
          </p:spPr>
        </p:pic>
        <p:pic>
          <p:nvPicPr>
            <p:cNvPr id="36" name="object 36"/>
            <p:cNvPicPr/>
            <p:nvPr/>
          </p:nvPicPr>
          <p:blipFill>
            <a:blip r:embed="rId23" cstate="print"/>
            <a:stretch>
              <a:fillRect/>
            </a:stretch>
          </p:blipFill>
          <p:spPr>
            <a:xfrm>
              <a:off x="60960" y="1077468"/>
              <a:ext cx="496824" cy="291083"/>
            </a:xfrm>
            <a:prstGeom prst="rect">
              <a:avLst/>
            </a:prstGeom>
          </p:spPr>
        </p:pic>
        <p:pic>
          <p:nvPicPr>
            <p:cNvPr id="37" name="object 37"/>
            <p:cNvPicPr/>
            <p:nvPr/>
          </p:nvPicPr>
          <p:blipFill>
            <a:blip r:embed="rId24" cstate="print"/>
            <a:stretch>
              <a:fillRect/>
            </a:stretch>
          </p:blipFill>
          <p:spPr>
            <a:xfrm>
              <a:off x="359664" y="1077468"/>
              <a:ext cx="387095" cy="291083"/>
            </a:xfrm>
            <a:prstGeom prst="rect">
              <a:avLst/>
            </a:prstGeom>
          </p:spPr>
        </p:pic>
        <p:pic>
          <p:nvPicPr>
            <p:cNvPr id="38" name="object 38"/>
            <p:cNvPicPr/>
            <p:nvPr/>
          </p:nvPicPr>
          <p:blipFill>
            <a:blip r:embed="rId16" cstate="print"/>
            <a:stretch>
              <a:fillRect/>
            </a:stretch>
          </p:blipFill>
          <p:spPr>
            <a:xfrm>
              <a:off x="553212" y="1077468"/>
              <a:ext cx="505968" cy="291083"/>
            </a:xfrm>
            <a:prstGeom prst="rect">
              <a:avLst/>
            </a:prstGeom>
          </p:spPr>
        </p:pic>
        <p:pic>
          <p:nvPicPr>
            <p:cNvPr id="39" name="object 39"/>
            <p:cNvPicPr/>
            <p:nvPr/>
          </p:nvPicPr>
          <p:blipFill>
            <a:blip r:embed="rId25" cstate="print"/>
            <a:stretch>
              <a:fillRect/>
            </a:stretch>
          </p:blipFill>
          <p:spPr>
            <a:xfrm>
              <a:off x="864108" y="1077468"/>
              <a:ext cx="826008" cy="291083"/>
            </a:xfrm>
            <a:prstGeom prst="rect">
              <a:avLst/>
            </a:prstGeom>
          </p:spPr>
        </p:pic>
        <p:pic>
          <p:nvPicPr>
            <p:cNvPr id="40" name="object 40"/>
            <p:cNvPicPr/>
            <p:nvPr/>
          </p:nvPicPr>
          <p:blipFill>
            <a:blip r:embed="rId18" cstate="print"/>
            <a:stretch>
              <a:fillRect/>
            </a:stretch>
          </p:blipFill>
          <p:spPr>
            <a:xfrm>
              <a:off x="1452372" y="1077468"/>
              <a:ext cx="281939" cy="291083"/>
            </a:xfrm>
            <a:prstGeom prst="rect">
              <a:avLst/>
            </a:prstGeom>
          </p:spPr>
        </p:pic>
      </p:grpSp>
      <p:sp>
        <p:nvSpPr>
          <p:cNvPr id="41" name="object 41"/>
          <p:cNvSpPr txBox="1"/>
          <p:nvPr/>
        </p:nvSpPr>
        <p:spPr>
          <a:xfrm>
            <a:off x="159766" y="690499"/>
            <a:ext cx="4051300" cy="666750"/>
          </a:xfrm>
          <a:prstGeom prst="rect">
            <a:avLst/>
          </a:prstGeom>
        </p:spPr>
        <p:txBody>
          <a:bodyPr vert="horz" wrap="square" lIns="0" tIns="12700" rIns="0" bIns="0" rtlCol="0">
            <a:spAutoFit/>
          </a:bodyPr>
          <a:lstStyle/>
          <a:p>
            <a:pPr marL="12700" marR="5080" algn="just">
              <a:lnSpc>
                <a:spcPct val="100000"/>
              </a:lnSpc>
              <a:spcBef>
                <a:spcPts val="100"/>
              </a:spcBef>
            </a:pPr>
            <a:r>
              <a:rPr sz="1400" dirty="0">
                <a:latin typeface="Times New Roman"/>
                <a:cs typeface="Times New Roman"/>
              </a:rPr>
              <a:t>A binary tree </a:t>
            </a:r>
            <a:r>
              <a:rPr sz="1400" spc="-5" dirty="0">
                <a:latin typeface="Times New Roman"/>
                <a:cs typeface="Times New Roman"/>
              </a:rPr>
              <a:t>is </a:t>
            </a:r>
            <a:r>
              <a:rPr sz="1400" dirty="0">
                <a:latin typeface="Times New Roman"/>
                <a:cs typeface="Times New Roman"/>
              </a:rPr>
              <a:t>a </a:t>
            </a:r>
            <a:r>
              <a:rPr sz="1400" spc="-10" dirty="0">
                <a:latin typeface="Times New Roman"/>
                <a:cs typeface="Times New Roman"/>
              </a:rPr>
              <a:t>tree </a:t>
            </a:r>
            <a:r>
              <a:rPr sz="1400" spc="-5" dirty="0">
                <a:latin typeface="Times New Roman"/>
                <a:cs typeface="Times New Roman"/>
              </a:rPr>
              <a:t>in </a:t>
            </a:r>
            <a:r>
              <a:rPr sz="1400" spc="-10" dirty="0">
                <a:latin typeface="Times New Roman"/>
                <a:cs typeface="Times New Roman"/>
              </a:rPr>
              <a:t>which </a:t>
            </a:r>
            <a:r>
              <a:rPr sz="1400" spc="-5" dirty="0">
                <a:latin typeface="Times New Roman"/>
                <a:cs typeface="Times New Roman"/>
              </a:rPr>
              <a:t>no node can have more  than two subtrees. </a:t>
            </a:r>
            <a:r>
              <a:rPr sz="1400" dirty="0">
                <a:latin typeface="Times New Roman"/>
                <a:cs typeface="Times New Roman"/>
              </a:rPr>
              <a:t>In </a:t>
            </a:r>
            <a:r>
              <a:rPr sz="1400" spc="-5" dirty="0">
                <a:latin typeface="Times New Roman"/>
                <a:cs typeface="Times New Roman"/>
              </a:rPr>
              <a:t>other words, </a:t>
            </a:r>
            <a:r>
              <a:rPr sz="1400" dirty="0">
                <a:latin typeface="Times New Roman"/>
                <a:cs typeface="Times New Roman"/>
              </a:rPr>
              <a:t>a </a:t>
            </a:r>
            <a:r>
              <a:rPr sz="1400" spc="-5" dirty="0">
                <a:latin typeface="Times New Roman"/>
                <a:cs typeface="Times New Roman"/>
              </a:rPr>
              <a:t>node can have zero,  </a:t>
            </a:r>
            <a:r>
              <a:rPr sz="1400" dirty="0">
                <a:latin typeface="Times New Roman"/>
                <a:cs typeface="Times New Roman"/>
              </a:rPr>
              <a:t>one or </a:t>
            </a:r>
            <a:r>
              <a:rPr sz="1400" spc="-5" dirty="0">
                <a:latin typeface="Times New Roman"/>
                <a:cs typeface="Times New Roman"/>
              </a:rPr>
              <a:t>two</a:t>
            </a:r>
            <a:r>
              <a:rPr sz="1400" spc="-60" dirty="0">
                <a:latin typeface="Times New Roman"/>
                <a:cs typeface="Times New Roman"/>
              </a:rPr>
              <a:t> </a:t>
            </a:r>
            <a:r>
              <a:rPr sz="1400" dirty="0">
                <a:latin typeface="Times New Roman"/>
                <a:cs typeface="Times New Roman"/>
              </a:rPr>
              <a:t>subtrees.</a:t>
            </a:r>
            <a:endParaRPr sz="1400">
              <a:latin typeface="Times New Roman"/>
              <a:cs typeface="Times New Roman"/>
            </a:endParaRPr>
          </a:p>
        </p:txBody>
      </p:sp>
      <p:sp>
        <p:nvSpPr>
          <p:cNvPr id="42" name="object 42"/>
          <p:cNvSpPr txBox="1"/>
          <p:nvPr/>
        </p:nvSpPr>
        <p:spPr>
          <a:xfrm>
            <a:off x="1004443" y="3130423"/>
            <a:ext cx="162496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333CC"/>
                </a:solidFill>
                <a:latin typeface="Times New Roman"/>
                <a:cs typeface="Times New Roman"/>
              </a:rPr>
              <a:t>Figure </a:t>
            </a:r>
            <a:r>
              <a:rPr sz="1200" b="1" dirty="0">
                <a:solidFill>
                  <a:srgbClr val="3333CC"/>
                </a:solidFill>
                <a:latin typeface="Times New Roman"/>
                <a:cs typeface="Times New Roman"/>
              </a:rPr>
              <a:t>12.22 </a:t>
            </a:r>
            <a:r>
              <a:rPr sz="1000" b="1" spc="-5" dirty="0">
                <a:latin typeface="Times New Roman"/>
                <a:cs typeface="Times New Roman"/>
              </a:rPr>
              <a:t>A binary</a:t>
            </a:r>
            <a:r>
              <a:rPr sz="1000" b="1" spc="-135" dirty="0">
                <a:latin typeface="Times New Roman"/>
                <a:cs typeface="Times New Roman"/>
              </a:rPr>
              <a:t> </a:t>
            </a:r>
            <a:r>
              <a:rPr sz="1000" b="1" spc="-10" dirty="0">
                <a:latin typeface="Times New Roman"/>
                <a:cs typeface="Times New Roman"/>
              </a:rPr>
              <a:t>tree</a:t>
            </a:r>
            <a:endParaRPr sz="1000">
              <a:latin typeface="Times New Roman"/>
              <a:cs typeface="Times New Roman"/>
            </a:endParaRPr>
          </a:p>
        </p:txBody>
      </p:sp>
      <p:grpSp>
        <p:nvGrpSpPr>
          <p:cNvPr id="43" name="object 43"/>
          <p:cNvGrpSpPr/>
          <p:nvPr/>
        </p:nvGrpSpPr>
        <p:grpSpPr>
          <a:xfrm>
            <a:off x="304" y="0"/>
            <a:ext cx="4596130" cy="3452495"/>
            <a:chOff x="304" y="0"/>
            <a:chExt cx="4596130" cy="3452495"/>
          </a:xfrm>
        </p:grpSpPr>
        <p:pic>
          <p:nvPicPr>
            <p:cNvPr id="44" name="object 44"/>
            <p:cNvPicPr/>
            <p:nvPr/>
          </p:nvPicPr>
          <p:blipFill>
            <a:blip r:embed="rId26" cstate="print"/>
            <a:stretch>
              <a:fillRect/>
            </a:stretch>
          </p:blipFill>
          <p:spPr>
            <a:xfrm>
              <a:off x="393192" y="1333373"/>
              <a:ext cx="3810000" cy="1805050"/>
            </a:xfrm>
            <a:prstGeom prst="rect">
              <a:avLst/>
            </a:prstGeom>
          </p:spPr>
        </p:pic>
        <p:sp>
          <p:nvSpPr>
            <p:cNvPr id="45" name="object 45"/>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12.58</a:t>
            </a:r>
            <a:endParaRPr sz="600">
              <a:latin typeface="Arial"/>
              <a:cs typeface="Arial"/>
            </a:endParaRPr>
          </a:p>
        </p:txBody>
      </p:sp>
      <p:sp>
        <p:nvSpPr>
          <p:cNvPr id="3" name="object 3"/>
          <p:cNvSpPr txBox="1">
            <a:spLocks noGrp="1"/>
          </p:cNvSpPr>
          <p:nvPr>
            <p:ph type="title"/>
          </p:nvPr>
        </p:nvSpPr>
        <p:spPr>
          <a:xfrm>
            <a:off x="45466" y="0"/>
            <a:ext cx="4432300" cy="1386205"/>
          </a:xfrm>
          <a:prstGeom prst="rect">
            <a:avLst/>
          </a:prstGeom>
        </p:spPr>
        <p:txBody>
          <a:bodyPr vert="horz" wrap="square" lIns="0" tIns="38735" rIns="0" bIns="0" rtlCol="0">
            <a:spAutoFit/>
          </a:bodyPr>
          <a:lstStyle/>
          <a:p>
            <a:pPr marL="12700" algn="just">
              <a:lnSpc>
                <a:spcPct val="100000"/>
              </a:lnSpc>
              <a:spcBef>
                <a:spcPts val="305"/>
              </a:spcBef>
            </a:pPr>
            <a:r>
              <a:rPr sz="1600" b="1" spc="-5" dirty="0">
                <a:solidFill>
                  <a:srgbClr val="FF0000"/>
                </a:solidFill>
                <a:latin typeface="Times New Roman"/>
                <a:cs typeface="Times New Roman"/>
              </a:rPr>
              <a:t>Recursive definition of binary</a:t>
            </a:r>
            <a:r>
              <a:rPr sz="1600" b="1" spc="10" dirty="0">
                <a:solidFill>
                  <a:srgbClr val="FF0000"/>
                </a:solidFill>
                <a:latin typeface="Times New Roman"/>
                <a:cs typeface="Times New Roman"/>
              </a:rPr>
              <a:t> </a:t>
            </a:r>
            <a:r>
              <a:rPr sz="1600" b="1" spc="-10" dirty="0">
                <a:solidFill>
                  <a:srgbClr val="FF0000"/>
                </a:solidFill>
                <a:latin typeface="Times New Roman"/>
                <a:cs typeface="Times New Roman"/>
              </a:rPr>
              <a:t>trees</a:t>
            </a:r>
            <a:endParaRPr sz="1600">
              <a:latin typeface="Times New Roman"/>
              <a:cs typeface="Times New Roman"/>
            </a:endParaRPr>
          </a:p>
          <a:p>
            <a:pPr marL="50800" marR="5080" algn="just">
              <a:lnSpc>
                <a:spcPct val="100000"/>
              </a:lnSpc>
              <a:spcBef>
                <a:spcPts val="190"/>
              </a:spcBef>
            </a:pPr>
            <a:r>
              <a:rPr dirty="0"/>
              <a:t>In </a:t>
            </a:r>
            <a:r>
              <a:rPr spc="-5" dirty="0"/>
              <a:t>Chapter </a:t>
            </a:r>
            <a:r>
              <a:rPr dirty="0"/>
              <a:t>8 </a:t>
            </a:r>
            <a:r>
              <a:rPr spc="-5" dirty="0"/>
              <a:t>we introduced the </a:t>
            </a:r>
            <a:r>
              <a:rPr u="sng" spc="-10" dirty="0">
                <a:uFill>
                  <a:solidFill>
                    <a:srgbClr val="000000"/>
                  </a:solidFill>
                </a:uFill>
              </a:rPr>
              <a:t>recursive </a:t>
            </a:r>
            <a:r>
              <a:rPr u="sng" spc="-5" dirty="0">
                <a:uFill>
                  <a:solidFill>
                    <a:srgbClr val="000000"/>
                  </a:solidFill>
                </a:uFill>
              </a:rPr>
              <a:t>definition</a:t>
            </a:r>
            <a:r>
              <a:rPr spc="-5" dirty="0"/>
              <a:t> </a:t>
            </a:r>
            <a:r>
              <a:rPr dirty="0"/>
              <a:t>of an  </a:t>
            </a:r>
            <a:r>
              <a:rPr spc="-5" dirty="0"/>
              <a:t>algorithm. </a:t>
            </a:r>
            <a:r>
              <a:rPr spc="-60" dirty="0"/>
              <a:t>We </a:t>
            </a:r>
            <a:r>
              <a:rPr dirty="0"/>
              <a:t>can </a:t>
            </a:r>
            <a:r>
              <a:rPr spc="-5" dirty="0"/>
              <a:t>also define </a:t>
            </a:r>
            <a:r>
              <a:rPr dirty="0"/>
              <a:t>a </a:t>
            </a:r>
            <a:r>
              <a:rPr spc="-5" dirty="0"/>
              <a:t>structure </a:t>
            </a:r>
            <a:r>
              <a:rPr dirty="0"/>
              <a:t>or </a:t>
            </a:r>
            <a:r>
              <a:rPr spc="-10" dirty="0"/>
              <a:t>an ADT  </a:t>
            </a:r>
            <a:r>
              <a:rPr spc="-15" dirty="0"/>
              <a:t>recursively. </a:t>
            </a:r>
            <a:r>
              <a:rPr spc="-5" dirty="0"/>
              <a:t>The following </a:t>
            </a:r>
            <a:r>
              <a:rPr spc="-10" dirty="0"/>
              <a:t>gives </a:t>
            </a:r>
            <a:r>
              <a:rPr spc="-5" dirty="0"/>
              <a:t>the recursive definition </a:t>
            </a:r>
            <a:r>
              <a:rPr dirty="0"/>
              <a:t>of a  binary </a:t>
            </a:r>
            <a:r>
              <a:rPr spc="-5" dirty="0"/>
              <a:t>tree. Note that, </a:t>
            </a:r>
            <a:r>
              <a:rPr u="sng" spc="-5" dirty="0">
                <a:uFill>
                  <a:solidFill>
                    <a:srgbClr val="000000"/>
                  </a:solidFill>
                </a:uFill>
              </a:rPr>
              <a:t>based on this definition</a:t>
            </a:r>
            <a:r>
              <a:rPr spc="-5" dirty="0"/>
              <a:t>, </a:t>
            </a:r>
            <a:r>
              <a:rPr b="1" u="sng" dirty="0">
                <a:uFill>
                  <a:solidFill>
                    <a:srgbClr val="000000"/>
                  </a:solidFill>
                </a:uFill>
                <a:latin typeface="Times New Roman"/>
                <a:cs typeface="Times New Roman"/>
              </a:rPr>
              <a:t>a </a:t>
            </a:r>
            <a:r>
              <a:rPr b="1" u="sng" spc="-5" dirty="0">
                <a:uFill>
                  <a:solidFill>
                    <a:srgbClr val="000000"/>
                  </a:solidFill>
                </a:uFill>
                <a:latin typeface="Times New Roman"/>
                <a:cs typeface="Times New Roman"/>
              </a:rPr>
              <a:t>binary </a:t>
            </a:r>
            <a:r>
              <a:rPr b="1" u="sng" spc="-10" dirty="0">
                <a:uFill>
                  <a:solidFill>
                    <a:srgbClr val="000000"/>
                  </a:solidFill>
                </a:uFill>
                <a:latin typeface="Times New Roman"/>
                <a:cs typeface="Times New Roman"/>
              </a:rPr>
              <a:t>tree </a:t>
            </a:r>
            <a:r>
              <a:rPr b="1" spc="-10" dirty="0">
                <a:latin typeface="Times New Roman"/>
                <a:cs typeface="Times New Roman"/>
              </a:rPr>
              <a:t> </a:t>
            </a:r>
            <a:r>
              <a:rPr b="1" u="sng" dirty="0">
                <a:uFill>
                  <a:solidFill>
                    <a:srgbClr val="000000"/>
                  </a:solidFill>
                </a:uFill>
                <a:latin typeface="Times New Roman"/>
                <a:cs typeface="Times New Roman"/>
              </a:rPr>
              <a:t>can have a </a:t>
            </a:r>
            <a:r>
              <a:rPr b="1" u="sng" spc="-5" dirty="0">
                <a:uFill>
                  <a:solidFill>
                    <a:srgbClr val="000000"/>
                  </a:solidFill>
                </a:uFill>
                <a:latin typeface="Times New Roman"/>
                <a:cs typeface="Times New Roman"/>
              </a:rPr>
              <a:t>root, but </a:t>
            </a:r>
            <a:r>
              <a:rPr b="1" u="sng" dirty="0">
                <a:uFill>
                  <a:solidFill>
                    <a:srgbClr val="000000"/>
                  </a:solidFill>
                </a:uFill>
                <a:latin typeface="Times New Roman"/>
                <a:cs typeface="Times New Roman"/>
              </a:rPr>
              <a:t>each </a:t>
            </a:r>
            <a:r>
              <a:rPr b="1" u="sng" spc="-5" dirty="0">
                <a:uFill>
                  <a:solidFill>
                    <a:srgbClr val="000000"/>
                  </a:solidFill>
                </a:uFill>
                <a:latin typeface="Times New Roman"/>
                <a:cs typeface="Times New Roman"/>
              </a:rPr>
              <a:t>subtree </a:t>
            </a:r>
            <a:r>
              <a:rPr b="1" u="sng" dirty="0">
                <a:uFill>
                  <a:solidFill>
                    <a:srgbClr val="000000"/>
                  </a:solidFill>
                </a:uFill>
                <a:latin typeface="Times New Roman"/>
                <a:cs typeface="Times New Roman"/>
              </a:rPr>
              <a:t>can </a:t>
            </a:r>
            <a:r>
              <a:rPr b="1" u="sng" spc="5" dirty="0">
                <a:uFill>
                  <a:solidFill>
                    <a:srgbClr val="000000"/>
                  </a:solidFill>
                </a:uFill>
                <a:latin typeface="Times New Roman"/>
                <a:cs typeface="Times New Roman"/>
              </a:rPr>
              <a:t>also </a:t>
            </a:r>
            <a:r>
              <a:rPr b="1" u="sng" dirty="0">
                <a:uFill>
                  <a:solidFill>
                    <a:srgbClr val="000000"/>
                  </a:solidFill>
                </a:uFill>
                <a:latin typeface="Times New Roman"/>
                <a:cs typeface="Times New Roman"/>
              </a:rPr>
              <a:t>have a</a:t>
            </a:r>
            <a:r>
              <a:rPr b="1" u="sng" spc="-165" dirty="0">
                <a:uFill>
                  <a:solidFill>
                    <a:srgbClr val="000000"/>
                  </a:solidFill>
                </a:uFill>
                <a:latin typeface="Times New Roman"/>
                <a:cs typeface="Times New Roman"/>
              </a:rPr>
              <a:t> </a:t>
            </a:r>
            <a:r>
              <a:rPr b="1" u="sng" spc="-5" dirty="0">
                <a:uFill>
                  <a:solidFill>
                    <a:srgbClr val="000000"/>
                  </a:solidFill>
                </a:uFill>
                <a:latin typeface="Times New Roman"/>
                <a:cs typeface="Times New Roman"/>
              </a:rPr>
              <a:t>root</a:t>
            </a:r>
            <a:r>
              <a:rPr spc="-5" dirty="0"/>
              <a:t>.</a:t>
            </a:r>
          </a:p>
        </p:txBody>
      </p:sp>
      <p:grpSp>
        <p:nvGrpSpPr>
          <p:cNvPr id="4" name="object 4"/>
          <p:cNvGrpSpPr/>
          <p:nvPr/>
        </p:nvGrpSpPr>
        <p:grpSpPr>
          <a:xfrm>
            <a:off x="304" y="0"/>
            <a:ext cx="4596130" cy="3452495"/>
            <a:chOff x="304" y="0"/>
            <a:chExt cx="4596130" cy="3452495"/>
          </a:xfrm>
        </p:grpSpPr>
        <p:pic>
          <p:nvPicPr>
            <p:cNvPr id="5" name="object 5"/>
            <p:cNvPicPr/>
            <p:nvPr/>
          </p:nvPicPr>
          <p:blipFill>
            <a:blip r:embed="rId2" cstate="print"/>
            <a:stretch>
              <a:fillRect/>
            </a:stretch>
          </p:blipFill>
          <p:spPr>
            <a:xfrm>
              <a:off x="55601" y="1579871"/>
              <a:ext cx="4293117" cy="815661"/>
            </a:xfrm>
            <a:prstGeom prst="rect">
              <a:avLst/>
            </a:prstGeom>
          </p:spPr>
        </p:pic>
        <p:sp>
          <p:nvSpPr>
            <p:cNvPr id="6" name="object 6"/>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12.59</a:t>
            </a:r>
            <a:endParaRPr sz="600">
              <a:latin typeface="Arial"/>
              <a:cs typeface="Arial"/>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2700" marR="5080">
              <a:lnSpc>
                <a:spcPct val="100000"/>
              </a:lnSpc>
              <a:spcBef>
                <a:spcPts val="100"/>
              </a:spcBef>
            </a:pPr>
            <a:r>
              <a:rPr dirty="0"/>
              <a:t>Figure </a:t>
            </a:r>
            <a:r>
              <a:rPr spc="-5" dirty="0"/>
              <a:t>12.23 shows </a:t>
            </a:r>
            <a:r>
              <a:rPr spc="-10" dirty="0"/>
              <a:t>eight </a:t>
            </a:r>
            <a:r>
              <a:rPr spc="-5" dirty="0"/>
              <a:t>trees, the first </a:t>
            </a:r>
            <a:r>
              <a:rPr dirty="0"/>
              <a:t>of </a:t>
            </a:r>
            <a:r>
              <a:rPr spc="-5" dirty="0"/>
              <a:t>which </a:t>
            </a:r>
            <a:r>
              <a:rPr dirty="0"/>
              <a:t>is </a:t>
            </a:r>
            <a:r>
              <a:rPr spc="-10" dirty="0"/>
              <a:t>an </a:t>
            </a:r>
            <a:r>
              <a:rPr spc="-5" dirty="0"/>
              <a:t>empty  </a:t>
            </a:r>
            <a:r>
              <a:rPr dirty="0"/>
              <a:t>binary tree </a:t>
            </a:r>
            <a:r>
              <a:rPr spc="-5" dirty="0"/>
              <a:t>(sometimes </a:t>
            </a:r>
            <a:r>
              <a:rPr dirty="0"/>
              <a:t>called a </a:t>
            </a:r>
            <a:r>
              <a:rPr spc="5" dirty="0"/>
              <a:t>null </a:t>
            </a:r>
            <a:r>
              <a:rPr dirty="0"/>
              <a:t>binary</a:t>
            </a:r>
            <a:r>
              <a:rPr spc="-160" dirty="0"/>
              <a:t> </a:t>
            </a:r>
            <a:r>
              <a:rPr dirty="0"/>
              <a:t>tree).</a:t>
            </a:r>
          </a:p>
        </p:txBody>
      </p:sp>
      <p:sp>
        <p:nvSpPr>
          <p:cNvPr id="4" name="object 4"/>
          <p:cNvSpPr txBox="1"/>
          <p:nvPr/>
        </p:nvSpPr>
        <p:spPr>
          <a:xfrm>
            <a:off x="1144905" y="3130423"/>
            <a:ext cx="2256790"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333CC"/>
                </a:solidFill>
                <a:latin typeface="Times New Roman"/>
                <a:cs typeface="Times New Roman"/>
              </a:rPr>
              <a:t>Figure </a:t>
            </a:r>
            <a:r>
              <a:rPr sz="1200" b="1" dirty="0">
                <a:solidFill>
                  <a:srgbClr val="3333CC"/>
                </a:solidFill>
                <a:latin typeface="Times New Roman"/>
                <a:cs typeface="Times New Roman"/>
              </a:rPr>
              <a:t>12.23 </a:t>
            </a:r>
            <a:r>
              <a:rPr sz="1000" b="1" spc="-10" dirty="0">
                <a:latin typeface="Times New Roman"/>
                <a:cs typeface="Times New Roman"/>
              </a:rPr>
              <a:t>Examples </a:t>
            </a:r>
            <a:r>
              <a:rPr sz="1000" b="1" dirty="0">
                <a:latin typeface="Times New Roman"/>
                <a:cs typeface="Times New Roman"/>
              </a:rPr>
              <a:t>of </a:t>
            </a:r>
            <a:r>
              <a:rPr sz="1000" b="1" spc="-5" dirty="0">
                <a:latin typeface="Times New Roman"/>
                <a:cs typeface="Times New Roman"/>
              </a:rPr>
              <a:t>binary</a:t>
            </a:r>
            <a:r>
              <a:rPr sz="1000" b="1" spc="-10" dirty="0">
                <a:latin typeface="Times New Roman"/>
                <a:cs typeface="Times New Roman"/>
              </a:rPr>
              <a:t> trees</a:t>
            </a:r>
            <a:endParaRPr sz="1000">
              <a:latin typeface="Times New Roman"/>
              <a:cs typeface="Times New Roman"/>
            </a:endParaRPr>
          </a:p>
        </p:txBody>
      </p:sp>
      <p:grpSp>
        <p:nvGrpSpPr>
          <p:cNvPr id="5" name="object 5"/>
          <p:cNvGrpSpPr/>
          <p:nvPr/>
        </p:nvGrpSpPr>
        <p:grpSpPr>
          <a:xfrm>
            <a:off x="304" y="0"/>
            <a:ext cx="4596130" cy="3452495"/>
            <a:chOff x="304" y="0"/>
            <a:chExt cx="4596130" cy="3452495"/>
          </a:xfrm>
        </p:grpSpPr>
        <p:pic>
          <p:nvPicPr>
            <p:cNvPr id="6" name="object 6"/>
            <p:cNvPicPr/>
            <p:nvPr/>
          </p:nvPicPr>
          <p:blipFill>
            <a:blip r:embed="rId2" cstate="print"/>
            <a:stretch>
              <a:fillRect/>
            </a:stretch>
          </p:blipFill>
          <p:spPr>
            <a:xfrm>
              <a:off x="164592" y="609600"/>
              <a:ext cx="4267200" cy="2430704"/>
            </a:xfrm>
            <a:prstGeom prst="rect">
              <a:avLst/>
            </a:prstGeom>
          </p:spPr>
        </p:pic>
        <p:sp>
          <p:nvSpPr>
            <p:cNvPr id="7" name="object 7"/>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12.60</a:t>
            </a:r>
            <a:endParaRPr sz="600">
              <a:latin typeface="Arial"/>
              <a:cs typeface="Arial"/>
            </a:endParaRPr>
          </a:p>
        </p:txBody>
      </p:sp>
      <p:sp>
        <p:nvSpPr>
          <p:cNvPr id="3" name="object 3"/>
          <p:cNvSpPr txBox="1">
            <a:spLocks noGrp="1"/>
          </p:cNvSpPr>
          <p:nvPr>
            <p:ph type="title"/>
          </p:nvPr>
        </p:nvSpPr>
        <p:spPr>
          <a:xfrm>
            <a:off x="45466" y="5016"/>
            <a:ext cx="2348230"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0000"/>
                </a:solidFill>
                <a:latin typeface="Times New Roman"/>
                <a:cs typeface="Times New Roman"/>
              </a:rPr>
              <a:t>Operations on binary</a:t>
            </a:r>
            <a:r>
              <a:rPr sz="1600" b="1" spc="-40" dirty="0">
                <a:solidFill>
                  <a:srgbClr val="FF0000"/>
                </a:solidFill>
                <a:latin typeface="Times New Roman"/>
                <a:cs typeface="Times New Roman"/>
              </a:rPr>
              <a:t> </a:t>
            </a:r>
            <a:r>
              <a:rPr sz="1600" b="1" spc="-10" dirty="0">
                <a:solidFill>
                  <a:srgbClr val="FF0000"/>
                </a:solidFill>
                <a:latin typeface="Times New Roman"/>
                <a:cs typeface="Times New Roman"/>
              </a:rPr>
              <a:t>trees</a:t>
            </a:r>
            <a:endParaRPr sz="1600">
              <a:latin typeface="Times New Roman"/>
              <a:cs typeface="Times New Roman"/>
            </a:endParaRPr>
          </a:p>
        </p:txBody>
      </p:sp>
      <p:sp>
        <p:nvSpPr>
          <p:cNvPr id="4" name="object 4"/>
          <p:cNvSpPr txBox="1"/>
          <p:nvPr/>
        </p:nvSpPr>
        <p:spPr>
          <a:xfrm>
            <a:off x="2286357" y="1673171"/>
            <a:ext cx="524510" cy="175895"/>
          </a:xfrm>
          <a:prstGeom prst="rect">
            <a:avLst/>
          </a:prstGeom>
          <a:ln w="6431">
            <a:solidFill>
              <a:srgbClr val="000000"/>
            </a:solidFill>
          </a:ln>
        </p:spPr>
        <p:txBody>
          <a:bodyPr vert="horz" wrap="square" lIns="0" tIns="14604" rIns="0" bIns="0" rtlCol="0">
            <a:spAutoFit/>
          </a:bodyPr>
          <a:lstStyle/>
          <a:p>
            <a:pPr marL="635" algn="ctr">
              <a:lnSpc>
                <a:spcPct val="100000"/>
              </a:lnSpc>
              <a:spcBef>
                <a:spcPts val="114"/>
              </a:spcBef>
            </a:pPr>
            <a:r>
              <a:rPr sz="800" dirty="0">
                <a:latin typeface="Times New Roman"/>
                <a:cs typeface="Times New Roman"/>
              </a:rPr>
              <a:t>*</a:t>
            </a:r>
            <a:endParaRPr sz="800">
              <a:latin typeface="Times New Roman"/>
              <a:cs typeface="Times New Roman"/>
            </a:endParaRPr>
          </a:p>
        </p:txBody>
      </p:sp>
      <p:sp>
        <p:nvSpPr>
          <p:cNvPr id="5" name="object 5"/>
          <p:cNvSpPr/>
          <p:nvPr/>
        </p:nvSpPr>
        <p:spPr>
          <a:xfrm>
            <a:off x="1762857" y="2248769"/>
            <a:ext cx="523875" cy="175260"/>
          </a:xfrm>
          <a:custGeom>
            <a:avLst/>
            <a:gdLst/>
            <a:ahLst/>
            <a:cxnLst/>
            <a:rect l="l" t="t" r="r" b="b"/>
            <a:pathLst>
              <a:path w="523875" h="175260">
                <a:moveTo>
                  <a:pt x="0" y="175127"/>
                </a:moveTo>
                <a:lnTo>
                  <a:pt x="523482" y="175127"/>
                </a:lnTo>
                <a:lnTo>
                  <a:pt x="523482" y="0"/>
                </a:lnTo>
                <a:lnTo>
                  <a:pt x="0" y="0"/>
                </a:lnTo>
                <a:lnTo>
                  <a:pt x="0" y="175127"/>
                </a:lnTo>
                <a:close/>
              </a:path>
            </a:pathLst>
          </a:custGeom>
          <a:ln w="6385">
            <a:solidFill>
              <a:srgbClr val="000000"/>
            </a:solidFill>
          </a:ln>
        </p:spPr>
        <p:txBody>
          <a:bodyPr wrap="square" lIns="0" tIns="0" rIns="0" bIns="0" rtlCol="0"/>
          <a:lstStyle/>
          <a:p>
            <a:endParaRPr/>
          </a:p>
        </p:txBody>
      </p:sp>
      <p:sp>
        <p:nvSpPr>
          <p:cNvPr id="6" name="object 6"/>
          <p:cNvSpPr txBox="1"/>
          <p:nvPr/>
        </p:nvSpPr>
        <p:spPr>
          <a:xfrm>
            <a:off x="1960860" y="2244603"/>
            <a:ext cx="128270" cy="149225"/>
          </a:xfrm>
          <a:prstGeom prst="rect">
            <a:avLst/>
          </a:prstGeom>
        </p:spPr>
        <p:txBody>
          <a:bodyPr vert="horz" wrap="square" lIns="0" tIns="13970" rIns="0" bIns="0" rtlCol="0">
            <a:spAutoFit/>
          </a:bodyPr>
          <a:lstStyle/>
          <a:p>
            <a:pPr marL="12700">
              <a:lnSpc>
                <a:spcPct val="100000"/>
              </a:lnSpc>
              <a:spcBef>
                <a:spcPts val="110"/>
              </a:spcBef>
            </a:pPr>
            <a:r>
              <a:rPr sz="800" spc="5" dirty="0">
                <a:latin typeface="PMingLiU"/>
                <a:cs typeface="PMingLiU"/>
              </a:rPr>
              <a:t>－</a:t>
            </a:r>
            <a:endParaRPr sz="800">
              <a:latin typeface="PMingLiU"/>
              <a:cs typeface="PMingLiU"/>
            </a:endParaRPr>
          </a:p>
        </p:txBody>
      </p:sp>
      <p:sp>
        <p:nvSpPr>
          <p:cNvPr id="7" name="object 7"/>
          <p:cNvSpPr txBox="1"/>
          <p:nvPr/>
        </p:nvSpPr>
        <p:spPr>
          <a:xfrm>
            <a:off x="2779630" y="2253931"/>
            <a:ext cx="523875" cy="175260"/>
          </a:xfrm>
          <a:prstGeom prst="rect">
            <a:avLst/>
          </a:prstGeom>
          <a:ln w="6414">
            <a:solidFill>
              <a:srgbClr val="000000"/>
            </a:solidFill>
          </a:ln>
        </p:spPr>
        <p:txBody>
          <a:bodyPr vert="horz" wrap="square" lIns="0" tIns="15240" rIns="0" bIns="0" rtlCol="0">
            <a:spAutoFit/>
          </a:bodyPr>
          <a:lstStyle/>
          <a:p>
            <a:pPr algn="ctr">
              <a:lnSpc>
                <a:spcPct val="100000"/>
              </a:lnSpc>
              <a:spcBef>
                <a:spcPts val="120"/>
              </a:spcBef>
            </a:pPr>
            <a:r>
              <a:rPr sz="800" dirty="0">
                <a:latin typeface="Times New Roman"/>
                <a:cs typeface="Times New Roman"/>
              </a:rPr>
              <a:t>6</a:t>
            </a:r>
            <a:endParaRPr sz="800">
              <a:latin typeface="Times New Roman"/>
              <a:cs typeface="Times New Roman"/>
            </a:endParaRPr>
          </a:p>
        </p:txBody>
      </p:sp>
      <p:sp>
        <p:nvSpPr>
          <p:cNvPr id="8" name="object 8"/>
          <p:cNvSpPr/>
          <p:nvPr/>
        </p:nvSpPr>
        <p:spPr>
          <a:xfrm>
            <a:off x="1248824" y="2829090"/>
            <a:ext cx="523875" cy="175895"/>
          </a:xfrm>
          <a:custGeom>
            <a:avLst/>
            <a:gdLst/>
            <a:ahLst/>
            <a:cxnLst/>
            <a:rect l="l" t="t" r="r" b="b"/>
            <a:pathLst>
              <a:path w="523875" h="175894">
                <a:moveTo>
                  <a:pt x="0" y="175747"/>
                </a:moveTo>
                <a:lnTo>
                  <a:pt x="523482" y="175747"/>
                </a:lnTo>
                <a:lnTo>
                  <a:pt x="523482" y="0"/>
                </a:lnTo>
                <a:lnTo>
                  <a:pt x="0" y="0"/>
                </a:lnTo>
                <a:lnTo>
                  <a:pt x="0" y="175747"/>
                </a:lnTo>
                <a:close/>
              </a:path>
            </a:pathLst>
          </a:custGeom>
          <a:ln w="6385">
            <a:solidFill>
              <a:srgbClr val="000000"/>
            </a:solidFill>
          </a:ln>
        </p:spPr>
        <p:txBody>
          <a:bodyPr wrap="square" lIns="0" tIns="0" rIns="0" bIns="0" rtlCol="0"/>
          <a:lstStyle/>
          <a:p>
            <a:endParaRPr/>
          </a:p>
        </p:txBody>
      </p:sp>
      <p:sp>
        <p:nvSpPr>
          <p:cNvPr id="9" name="object 9"/>
          <p:cNvSpPr txBox="1"/>
          <p:nvPr/>
        </p:nvSpPr>
        <p:spPr>
          <a:xfrm>
            <a:off x="1252016" y="2830464"/>
            <a:ext cx="512445" cy="149225"/>
          </a:xfrm>
          <a:prstGeom prst="rect">
            <a:avLst/>
          </a:prstGeom>
        </p:spPr>
        <p:txBody>
          <a:bodyPr vert="horz" wrap="square" lIns="0" tIns="13970" rIns="0" bIns="0" rtlCol="0">
            <a:spAutoFit/>
          </a:bodyPr>
          <a:lstStyle/>
          <a:p>
            <a:pPr marL="3810" algn="ctr">
              <a:lnSpc>
                <a:spcPct val="100000"/>
              </a:lnSpc>
              <a:spcBef>
                <a:spcPts val="110"/>
              </a:spcBef>
            </a:pPr>
            <a:r>
              <a:rPr sz="800" dirty="0">
                <a:latin typeface="Times New Roman"/>
                <a:cs typeface="Times New Roman"/>
              </a:rPr>
              <a:t>35</a:t>
            </a:r>
            <a:endParaRPr sz="800">
              <a:latin typeface="Times New Roman"/>
              <a:cs typeface="Times New Roman"/>
            </a:endParaRPr>
          </a:p>
        </p:txBody>
      </p:sp>
      <p:sp>
        <p:nvSpPr>
          <p:cNvPr id="10" name="object 10"/>
          <p:cNvSpPr/>
          <p:nvPr/>
        </p:nvSpPr>
        <p:spPr>
          <a:xfrm>
            <a:off x="2265365" y="2833838"/>
            <a:ext cx="524510" cy="176530"/>
          </a:xfrm>
          <a:custGeom>
            <a:avLst/>
            <a:gdLst/>
            <a:ahLst/>
            <a:cxnLst/>
            <a:rect l="l" t="t" r="r" b="b"/>
            <a:pathLst>
              <a:path w="524510" h="176530">
                <a:moveTo>
                  <a:pt x="0" y="176160"/>
                </a:moveTo>
                <a:lnTo>
                  <a:pt x="523894" y="176160"/>
                </a:lnTo>
                <a:lnTo>
                  <a:pt x="523894" y="0"/>
                </a:lnTo>
                <a:lnTo>
                  <a:pt x="0" y="0"/>
                </a:lnTo>
                <a:lnTo>
                  <a:pt x="0" y="176160"/>
                </a:lnTo>
                <a:close/>
              </a:path>
            </a:pathLst>
          </a:custGeom>
          <a:ln w="6385">
            <a:solidFill>
              <a:srgbClr val="000000"/>
            </a:solidFill>
          </a:ln>
        </p:spPr>
        <p:txBody>
          <a:bodyPr wrap="square" lIns="0" tIns="0" rIns="0" bIns="0" rtlCol="0"/>
          <a:lstStyle/>
          <a:p>
            <a:endParaRPr/>
          </a:p>
        </p:txBody>
      </p:sp>
      <p:sp>
        <p:nvSpPr>
          <p:cNvPr id="11" name="object 11"/>
          <p:cNvSpPr txBox="1"/>
          <p:nvPr/>
        </p:nvSpPr>
        <p:spPr>
          <a:xfrm>
            <a:off x="2269035" y="2834593"/>
            <a:ext cx="512445" cy="149225"/>
          </a:xfrm>
          <a:prstGeom prst="rect">
            <a:avLst/>
          </a:prstGeom>
        </p:spPr>
        <p:txBody>
          <a:bodyPr vert="horz" wrap="square" lIns="0" tIns="13970" rIns="0" bIns="0" rtlCol="0">
            <a:spAutoFit/>
          </a:bodyPr>
          <a:lstStyle/>
          <a:p>
            <a:pPr marL="6350" algn="ctr">
              <a:lnSpc>
                <a:spcPct val="100000"/>
              </a:lnSpc>
              <a:spcBef>
                <a:spcPts val="110"/>
              </a:spcBef>
            </a:pPr>
            <a:r>
              <a:rPr sz="800" dirty="0">
                <a:latin typeface="Times New Roman"/>
                <a:cs typeface="Times New Roman"/>
              </a:rPr>
              <a:t>9</a:t>
            </a:r>
            <a:endParaRPr sz="800">
              <a:latin typeface="Times New Roman"/>
              <a:cs typeface="Times New Roman"/>
            </a:endParaRPr>
          </a:p>
        </p:txBody>
      </p:sp>
      <p:sp>
        <p:nvSpPr>
          <p:cNvPr id="12" name="object 12"/>
          <p:cNvSpPr/>
          <p:nvPr/>
        </p:nvSpPr>
        <p:spPr>
          <a:xfrm>
            <a:off x="3303104" y="2253931"/>
            <a:ext cx="154940" cy="176530"/>
          </a:xfrm>
          <a:custGeom>
            <a:avLst/>
            <a:gdLst/>
            <a:ahLst/>
            <a:cxnLst/>
            <a:rect l="l" t="t" r="r" b="b"/>
            <a:pathLst>
              <a:path w="154939" h="176530">
                <a:moveTo>
                  <a:pt x="0" y="176160"/>
                </a:moveTo>
                <a:lnTo>
                  <a:pt x="154640" y="176160"/>
                </a:lnTo>
                <a:lnTo>
                  <a:pt x="154640" y="0"/>
                </a:lnTo>
                <a:lnTo>
                  <a:pt x="0" y="0"/>
                </a:lnTo>
                <a:lnTo>
                  <a:pt x="0" y="176160"/>
                </a:lnTo>
                <a:close/>
              </a:path>
            </a:pathLst>
          </a:custGeom>
          <a:ln w="6375">
            <a:solidFill>
              <a:srgbClr val="000000"/>
            </a:solidFill>
          </a:ln>
        </p:spPr>
        <p:txBody>
          <a:bodyPr wrap="square" lIns="0" tIns="0" rIns="0" bIns="0" rtlCol="0"/>
          <a:lstStyle/>
          <a:p>
            <a:endParaRPr/>
          </a:p>
        </p:txBody>
      </p:sp>
      <p:sp>
        <p:nvSpPr>
          <p:cNvPr id="13" name="object 13"/>
          <p:cNvSpPr/>
          <p:nvPr/>
        </p:nvSpPr>
        <p:spPr>
          <a:xfrm>
            <a:off x="2789722" y="3220028"/>
            <a:ext cx="82550" cy="635"/>
          </a:xfrm>
          <a:custGeom>
            <a:avLst/>
            <a:gdLst/>
            <a:ahLst/>
            <a:cxnLst/>
            <a:rect l="l" t="t" r="r" b="b"/>
            <a:pathLst>
              <a:path w="82550" h="635">
                <a:moveTo>
                  <a:pt x="0" y="0"/>
                </a:moveTo>
                <a:lnTo>
                  <a:pt x="82147" y="412"/>
                </a:lnTo>
              </a:path>
            </a:pathLst>
          </a:custGeom>
          <a:ln w="6387">
            <a:solidFill>
              <a:srgbClr val="000000"/>
            </a:solidFill>
          </a:ln>
        </p:spPr>
        <p:txBody>
          <a:bodyPr wrap="square" lIns="0" tIns="0" rIns="0" bIns="0" rtlCol="0"/>
          <a:lstStyle/>
          <a:p>
            <a:endParaRPr/>
          </a:p>
        </p:txBody>
      </p:sp>
      <p:sp>
        <p:nvSpPr>
          <p:cNvPr id="14" name="object 14"/>
          <p:cNvSpPr/>
          <p:nvPr/>
        </p:nvSpPr>
        <p:spPr>
          <a:xfrm>
            <a:off x="1782991" y="3211354"/>
            <a:ext cx="82550" cy="635"/>
          </a:xfrm>
          <a:custGeom>
            <a:avLst/>
            <a:gdLst/>
            <a:ahLst/>
            <a:cxnLst/>
            <a:rect l="l" t="t" r="r" b="b"/>
            <a:pathLst>
              <a:path w="82550" h="635">
                <a:moveTo>
                  <a:pt x="0" y="0"/>
                </a:moveTo>
                <a:lnTo>
                  <a:pt x="82182" y="412"/>
                </a:lnTo>
              </a:path>
            </a:pathLst>
          </a:custGeom>
          <a:ln w="6387">
            <a:solidFill>
              <a:srgbClr val="000000"/>
            </a:solidFill>
          </a:ln>
        </p:spPr>
        <p:txBody>
          <a:bodyPr wrap="square" lIns="0" tIns="0" rIns="0" bIns="0" rtlCol="0"/>
          <a:lstStyle/>
          <a:p>
            <a:endParaRPr/>
          </a:p>
        </p:txBody>
      </p:sp>
      <p:sp>
        <p:nvSpPr>
          <p:cNvPr id="15" name="object 15"/>
          <p:cNvSpPr/>
          <p:nvPr/>
        </p:nvSpPr>
        <p:spPr>
          <a:xfrm>
            <a:off x="1105065" y="3212800"/>
            <a:ext cx="82550" cy="635"/>
          </a:xfrm>
          <a:custGeom>
            <a:avLst/>
            <a:gdLst/>
            <a:ahLst/>
            <a:cxnLst/>
            <a:rect l="l" t="t" r="r" b="b"/>
            <a:pathLst>
              <a:path w="82550" h="635">
                <a:moveTo>
                  <a:pt x="0" y="0"/>
                </a:moveTo>
                <a:lnTo>
                  <a:pt x="82147" y="412"/>
                </a:lnTo>
              </a:path>
            </a:pathLst>
          </a:custGeom>
          <a:ln w="6387">
            <a:solidFill>
              <a:srgbClr val="000000"/>
            </a:solidFill>
          </a:ln>
        </p:spPr>
        <p:txBody>
          <a:bodyPr wrap="square" lIns="0" tIns="0" rIns="0" bIns="0" rtlCol="0"/>
          <a:lstStyle/>
          <a:p>
            <a:endParaRPr/>
          </a:p>
        </p:txBody>
      </p:sp>
      <p:grpSp>
        <p:nvGrpSpPr>
          <p:cNvPr id="16" name="object 16"/>
          <p:cNvGrpSpPr/>
          <p:nvPr/>
        </p:nvGrpSpPr>
        <p:grpSpPr>
          <a:xfrm>
            <a:off x="1050231" y="1667855"/>
            <a:ext cx="2087245" cy="1540510"/>
            <a:chOff x="1050231" y="1667855"/>
            <a:chExt cx="2087245" cy="1540510"/>
          </a:xfrm>
        </p:grpSpPr>
        <p:sp>
          <p:nvSpPr>
            <p:cNvPr id="17" name="object 17"/>
            <p:cNvSpPr/>
            <p:nvPr/>
          </p:nvSpPr>
          <p:spPr>
            <a:xfrm>
              <a:off x="1608422" y="2246498"/>
              <a:ext cx="154305" cy="176530"/>
            </a:xfrm>
            <a:custGeom>
              <a:avLst/>
              <a:gdLst/>
              <a:ahLst/>
              <a:cxnLst/>
              <a:rect l="l" t="t" r="r" b="b"/>
              <a:pathLst>
                <a:path w="154305" h="176530">
                  <a:moveTo>
                    <a:pt x="0" y="176160"/>
                  </a:moveTo>
                  <a:lnTo>
                    <a:pt x="154023" y="176160"/>
                  </a:lnTo>
                  <a:lnTo>
                    <a:pt x="154023" y="0"/>
                  </a:lnTo>
                  <a:lnTo>
                    <a:pt x="0" y="0"/>
                  </a:lnTo>
                  <a:lnTo>
                    <a:pt x="0" y="176160"/>
                  </a:lnTo>
                  <a:close/>
                </a:path>
              </a:pathLst>
            </a:custGeom>
            <a:ln w="6375">
              <a:solidFill>
                <a:srgbClr val="000000"/>
              </a:solidFill>
            </a:ln>
          </p:spPr>
          <p:txBody>
            <a:bodyPr wrap="square" lIns="0" tIns="0" rIns="0" bIns="0" rtlCol="0"/>
            <a:lstStyle/>
            <a:p>
              <a:endParaRPr/>
            </a:p>
          </p:txBody>
        </p:sp>
        <p:sp>
          <p:nvSpPr>
            <p:cNvPr id="18" name="object 18"/>
            <p:cNvSpPr/>
            <p:nvPr/>
          </p:nvSpPr>
          <p:spPr>
            <a:xfrm>
              <a:off x="2276084" y="2246498"/>
              <a:ext cx="154305" cy="176530"/>
            </a:xfrm>
            <a:custGeom>
              <a:avLst/>
              <a:gdLst/>
              <a:ahLst/>
              <a:cxnLst/>
              <a:rect l="l" t="t" r="r" b="b"/>
              <a:pathLst>
                <a:path w="154305" h="176530">
                  <a:moveTo>
                    <a:pt x="154023" y="0"/>
                  </a:moveTo>
                  <a:lnTo>
                    <a:pt x="0" y="0"/>
                  </a:lnTo>
                  <a:lnTo>
                    <a:pt x="0" y="176160"/>
                  </a:lnTo>
                  <a:lnTo>
                    <a:pt x="154023" y="176160"/>
                  </a:lnTo>
                  <a:lnTo>
                    <a:pt x="154023" y="0"/>
                  </a:lnTo>
                  <a:close/>
                </a:path>
              </a:pathLst>
            </a:custGeom>
            <a:solidFill>
              <a:srgbClr val="FFFFFF"/>
            </a:solidFill>
          </p:spPr>
          <p:txBody>
            <a:bodyPr wrap="square" lIns="0" tIns="0" rIns="0" bIns="0" rtlCol="0"/>
            <a:lstStyle/>
            <a:p>
              <a:endParaRPr/>
            </a:p>
          </p:txBody>
        </p:sp>
        <p:sp>
          <p:nvSpPr>
            <p:cNvPr id="19" name="object 19"/>
            <p:cNvSpPr/>
            <p:nvPr/>
          </p:nvSpPr>
          <p:spPr>
            <a:xfrm>
              <a:off x="1094801" y="2246498"/>
              <a:ext cx="1335405" cy="751205"/>
            </a:xfrm>
            <a:custGeom>
              <a:avLst/>
              <a:gdLst/>
              <a:ahLst/>
              <a:cxnLst/>
              <a:rect l="l" t="t" r="r" b="b"/>
              <a:pathLst>
                <a:path w="1335405" h="751205">
                  <a:moveTo>
                    <a:pt x="1181283" y="176160"/>
                  </a:moveTo>
                  <a:lnTo>
                    <a:pt x="1335306" y="176160"/>
                  </a:lnTo>
                  <a:lnTo>
                    <a:pt x="1335306" y="0"/>
                  </a:lnTo>
                  <a:lnTo>
                    <a:pt x="1181283" y="0"/>
                  </a:lnTo>
                  <a:lnTo>
                    <a:pt x="1181283" y="176160"/>
                  </a:lnTo>
                  <a:close/>
                </a:path>
                <a:path w="1335405" h="751205">
                  <a:moveTo>
                    <a:pt x="0" y="750906"/>
                  </a:moveTo>
                  <a:lnTo>
                    <a:pt x="154023" y="750906"/>
                  </a:lnTo>
                  <a:lnTo>
                    <a:pt x="154023" y="575778"/>
                  </a:lnTo>
                  <a:lnTo>
                    <a:pt x="0" y="575778"/>
                  </a:lnTo>
                  <a:lnTo>
                    <a:pt x="0" y="750906"/>
                  </a:lnTo>
                  <a:close/>
                </a:path>
              </a:pathLst>
            </a:custGeom>
            <a:ln w="6376">
              <a:solidFill>
                <a:srgbClr val="000000"/>
              </a:solidFill>
            </a:ln>
          </p:spPr>
          <p:txBody>
            <a:bodyPr wrap="square" lIns="0" tIns="0" rIns="0" bIns="0" rtlCol="0"/>
            <a:lstStyle/>
            <a:p>
              <a:endParaRPr/>
            </a:p>
          </p:txBody>
        </p:sp>
        <p:sp>
          <p:nvSpPr>
            <p:cNvPr id="20" name="object 20"/>
            <p:cNvSpPr/>
            <p:nvPr/>
          </p:nvSpPr>
          <p:spPr>
            <a:xfrm>
              <a:off x="1762454" y="2827438"/>
              <a:ext cx="154305" cy="175260"/>
            </a:xfrm>
            <a:custGeom>
              <a:avLst/>
              <a:gdLst/>
              <a:ahLst/>
              <a:cxnLst/>
              <a:rect l="l" t="t" r="r" b="b"/>
              <a:pathLst>
                <a:path w="154305" h="175260">
                  <a:moveTo>
                    <a:pt x="154023" y="0"/>
                  </a:moveTo>
                  <a:lnTo>
                    <a:pt x="0" y="0"/>
                  </a:lnTo>
                  <a:lnTo>
                    <a:pt x="0" y="175127"/>
                  </a:lnTo>
                  <a:lnTo>
                    <a:pt x="154023" y="175127"/>
                  </a:lnTo>
                  <a:lnTo>
                    <a:pt x="154023" y="0"/>
                  </a:lnTo>
                  <a:close/>
                </a:path>
              </a:pathLst>
            </a:custGeom>
            <a:solidFill>
              <a:srgbClr val="FFFFFF"/>
            </a:solidFill>
          </p:spPr>
          <p:txBody>
            <a:bodyPr wrap="square" lIns="0" tIns="0" rIns="0" bIns="0" rtlCol="0"/>
            <a:lstStyle/>
            <a:p>
              <a:endParaRPr/>
            </a:p>
          </p:txBody>
        </p:sp>
        <p:sp>
          <p:nvSpPr>
            <p:cNvPr id="21" name="object 21"/>
            <p:cNvSpPr/>
            <p:nvPr/>
          </p:nvSpPr>
          <p:spPr>
            <a:xfrm>
              <a:off x="1762454" y="2827438"/>
              <a:ext cx="154305" cy="175260"/>
            </a:xfrm>
            <a:custGeom>
              <a:avLst/>
              <a:gdLst/>
              <a:ahLst/>
              <a:cxnLst/>
              <a:rect l="l" t="t" r="r" b="b"/>
              <a:pathLst>
                <a:path w="154305" h="175260">
                  <a:moveTo>
                    <a:pt x="0" y="175127"/>
                  </a:moveTo>
                  <a:lnTo>
                    <a:pt x="154023" y="175127"/>
                  </a:lnTo>
                  <a:lnTo>
                    <a:pt x="154023" y="0"/>
                  </a:lnTo>
                  <a:lnTo>
                    <a:pt x="0" y="0"/>
                  </a:lnTo>
                  <a:lnTo>
                    <a:pt x="0" y="175127"/>
                  </a:lnTo>
                  <a:close/>
                </a:path>
              </a:pathLst>
            </a:custGeom>
            <a:ln w="6375">
              <a:solidFill>
                <a:srgbClr val="000000"/>
              </a:solidFill>
            </a:ln>
          </p:spPr>
          <p:txBody>
            <a:bodyPr wrap="square" lIns="0" tIns="0" rIns="0" bIns="0" rtlCol="0"/>
            <a:lstStyle/>
            <a:p>
              <a:endParaRPr/>
            </a:p>
          </p:txBody>
        </p:sp>
        <p:sp>
          <p:nvSpPr>
            <p:cNvPr id="22" name="object 22"/>
            <p:cNvSpPr/>
            <p:nvPr/>
          </p:nvSpPr>
          <p:spPr>
            <a:xfrm>
              <a:off x="1053723" y="2932349"/>
              <a:ext cx="904240" cy="222885"/>
            </a:xfrm>
            <a:custGeom>
              <a:avLst/>
              <a:gdLst/>
              <a:ahLst/>
              <a:cxnLst/>
              <a:rect l="l" t="t" r="r" b="b"/>
              <a:pathLst>
                <a:path w="904239" h="222885">
                  <a:moveTo>
                    <a:pt x="780605" y="0"/>
                  </a:moveTo>
                  <a:lnTo>
                    <a:pt x="781017" y="218288"/>
                  </a:lnTo>
                </a:path>
                <a:path w="904239" h="222885">
                  <a:moveTo>
                    <a:pt x="677920" y="220559"/>
                  </a:moveTo>
                  <a:lnTo>
                    <a:pt x="903801" y="220972"/>
                  </a:lnTo>
                </a:path>
                <a:path w="904239" h="222885">
                  <a:moveTo>
                    <a:pt x="102688" y="1858"/>
                  </a:moveTo>
                  <a:lnTo>
                    <a:pt x="103091" y="220559"/>
                  </a:lnTo>
                </a:path>
                <a:path w="904239" h="222885">
                  <a:moveTo>
                    <a:pt x="0" y="222210"/>
                  </a:moveTo>
                  <a:lnTo>
                    <a:pt x="225901" y="222623"/>
                  </a:lnTo>
                </a:path>
              </a:pathLst>
            </a:custGeom>
            <a:ln w="6376">
              <a:solidFill>
                <a:srgbClr val="000000"/>
              </a:solidFill>
            </a:ln>
          </p:spPr>
          <p:txBody>
            <a:bodyPr wrap="square" lIns="0" tIns="0" rIns="0" bIns="0" rtlCol="0"/>
            <a:lstStyle/>
            <a:p>
              <a:endParaRPr/>
            </a:p>
          </p:txBody>
        </p:sp>
        <p:sp>
          <p:nvSpPr>
            <p:cNvPr id="23" name="object 23"/>
            <p:cNvSpPr/>
            <p:nvPr/>
          </p:nvSpPr>
          <p:spPr>
            <a:xfrm>
              <a:off x="1396278" y="2326427"/>
              <a:ext cx="288925" cy="502284"/>
            </a:xfrm>
            <a:custGeom>
              <a:avLst/>
              <a:gdLst/>
              <a:ahLst/>
              <a:cxnLst/>
              <a:rect l="l" t="t" r="r" b="b"/>
              <a:pathLst>
                <a:path w="288925" h="502285">
                  <a:moveTo>
                    <a:pt x="586" y="496963"/>
                  </a:moveTo>
                  <a:lnTo>
                    <a:pt x="617" y="502043"/>
                  </a:lnTo>
                  <a:lnTo>
                    <a:pt x="4906" y="499566"/>
                  </a:lnTo>
                  <a:lnTo>
                    <a:pt x="4724" y="499566"/>
                  </a:lnTo>
                  <a:lnTo>
                    <a:pt x="617" y="497088"/>
                  </a:lnTo>
                  <a:close/>
                </a:path>
                <a:path w="288925" h="502285">
                  <a:moveTo>
                    <a:pt x="9080" y="478762"/>
                  </a:moveTo>
                  <a:lnTo>
                    <a:pt x="1234" y="492546"/>
                  </a:lnTo>
                  <a:lnTo>
                    <a:pt x="566" y="493664"/>
                  </a:lnTo>
                  <a:lnTo>
                    <a:pt x="617" y="497088"/>
                  </a:lnTo>
                  <a:lnTo>
                    <a:pt x="4724" y="499566"/>
                  </a:lnTo>
                  <a:lnTo>
                    <a:pt x="5116" y="499444"/>
                  </a:lnTo>
                  <a:lnTo>
                    <a:pt x="8049" y="497750"/>
                  </a:lnTo>
                  <a:lnTo>
                    <a:pt x="8626" y="496881"/>
                  </a:lnTo>
                  <a:lnTo>
                    <a:pt x="9918" y="494610"/>
                  </a:lnTo>
                  <a:lnTo>
                    <a:pt x="9243" y="494610"/>
                  </a:lnTo>
                  <a:lnTo>
                    <a:pt x="2666" y="490885"/>
                  </a:lnTo>
                  <a:lnTo>
                    <a:pt x="9166" y="487111"/>
                  </a:lnTo>
                  <a:lnTo>
                    <a:pt x="9080" y="478762"/>
                  </a:lnTo>
                  <a:close/>
                </a:path>
                <a:path w="288925" h="502285">
                  <a:moveTo>
                    <a:pt x="5116" y="499444"/>
                  </a:moveTo>
                  <a:lnTo>
                    <a:pt x="4724" y="499566"/>
                  </a:lnTo>
                  <a:lnTo>
                    <a:pt x="4906" y="499566"/>
                  </a:lnTo>
                  <a:lnTo>
                    <a:pt x="5116" y="499444"/>
                  </a:lnTo>
                  <a:close/>
                </a:path>
                <a:path w="288925" h="502285">
                  <a:moveTo>
                    <a:pt x="8049" y="497750"/>
                  </a:moveTo>
                  <a:lnTo>
                    <a:pt x="5116" y="499444"/>
                  </a:lnTo>
                  <a:lnTo>
                    <a:pt x="7391" y="498740"/>
                  </a:lnTo>
                  <a:lnTo>
                    <a:pt x="8049" y="497750"/>
                  </a:lnTo>
                  <a:close/>
                </a:path>
                <a:path w="288925" h="502285">
                  <a:moveTo>
                    <a:pt x="56268" y="459915"/>
                  </a:moveTo>
                  <a:lnTo>
                    <a:pt x="54219" y="460947"/>
                  </a:lnTo>
                  <a:lnTo>
                    <a:pt x="16666" y="482756"/>
                  </a:lnTo>
                  <a:lnTo>
                    <a:pt x="8489" y="497088"/>
                  </a:lnTo>
                  <a:lnTo>
                    <a:pt x="8049" y="497750"/>
                  </a:lnTo>
                  <a:lnTo>
                    <a:pt x="58532" y="468587"/>
                  </a:lnTo>
                  <a:lnTo>
                    <a:pt x="60581" y="467348"/>
                  </a:lnTo>
                  <a:lnTo>
                    <a:pt x="61405" y="464664"/>
                  </a:lnTo>
                  <a:lnTo>
                    <a:pt x="58944" y="460535"/>
                  </a:lnTo>
                  <a:lnTo>
                    <a:pt x="56268" y="459915"/>
                  </a:lnTo>
                  <a:close/>
                </a:path>
                <a:path w="288925" h="502285">
                  <a:moveTo>
                    <a:pt x="566" y="493664"/>
                  </a:moveTo>
                  <a:lnTo>
                    <a:pt x="0" y="494610"/>
                  </a:lnTo>
                  <a:lnTo>
                    <a:pt x="586" y="496963"/>
                  </a:lnTo>
                  <a:lnTo>
                    <a:pt x="566" y="493664"/>
                  </a:lnTo>
                  <a:close/>
                </a:path>
                <a:path w="288925" h="502285">
                  <a:moveTo>
                    <a:pt x="9166" y="487111"/>
                  </a:moveTo>
                  <a:lnTo>
                    <a:pt x="2666" y="490885"/>
                  </a:lnTo>
                  <a:lnTo>
                    <a:pt x="9243" y="494610"/>
                  </a:lnTo>
                  <a:lnTo>
                    <a:pt x="9166" y="487111"/>
                  </a:lnTo>
                  <a:close/>
                </a:path>
                <a:path w="288925" h="502285">
                  <a:moveTo>
                    <a:pt x="16666" y="482756"/>
                  </a:moveTo>
                  <a:lnTo>
                    <a:pt x="9166" y="487111"/>
                  </a:lnTo>
                  <a:lnTo>
                    <a:pt x="9243" y="494610"/>
                  </a:lnTo>
                  <a:lnTo>
                    <a:pt x="9918" y="494610"/>
                  </a:lnTo>
                  <a:lnTo>
                    <a:pt x="16666" y="482756"/>
                  </a:lnTo>
                  <a:close/>
                </a:path>
                <a:path w="288925" h="502285">
                  <a:moveTo>
                    <a:pt x="6774" y="430382"/>
                  </a:moveTo>
                  <a:lnTo>
                    <a:pt x="4313" y="430588"/>
                  </a:lnTo>
                  <a:lnTo>
                    <a:pt x="2049" y="430588"/>
                  </a:lnTo>
                  <a:lnTo>
                    <a:pt x="0" y="432446"/>
                  </a:lnTo>
                  <a:lnTo>
                    <a:pt x="205" y="434924"/>
                  </a:lnTo>
                  <a:lnTo>
                    <a:pt x="566" y="493664"/>
                  </a:lnTo>
                  <a:lnTo>
                    <a:pt x="1234" y="492546"/>
                  </a:lnTo>
                  <a:lnTo>
                    <a:pt x="9080" y="478762"/>
                  </a:lnTo>
                  <a:lnTo>
                    <a:pt x="8628" y="434924"/>
                  </a:lnTo>
                  <a:lnTo>
                    <a:pt x="8626" y="432446"/>
                  </a:lnTo>
                  <a:lnTo>
                    <a:pt x="6774" y="430382"/>
                  </a:lnTo>
                  <a:close/>
                </a:path>
                <a:path w="288925" h="502285">
                  <a:moveTo>
                    <a:pt x="283616" y="0"/>
                  </a:moveTo>
                  <a:lnTo>
                    <a:pt x="280940" y="860"/>
                  </a:lnTo>
                  <a:lnTo>
                    <a:pt x="279920" y="2924"/>
                  </a:lnTo>
                  <a:lnTo>
                    <a:pt x="9080" y="478762"/>
                  </a:lnTo>
                  <a:lnTo>
                    <a:pt x="9166" y="487111"/>
                  </a:lnTo>
                  <a:lnTo>
                    <a:pt x="16666" y="482756"/>
                  </a:lnTo>
                  <a:lnTo>
                    <a:pt x="287311" y="7226"/>
                  </a:lnTo>
                  <a:lnTo>
                    <a:pt x="288546" y="5161"/>
                  </a:lnTo>
                  <a:lnTo>
                    <a:pt x="287723" y="2494"/>
                  </a:lnTo>
                  <a:lnTo>
                    <a:pt x="285665" y="1204"/>
                  </a:lnTo>
                  <a:lnTo>
                    <a:pt x="283616" y="0"/>
                  </a:lnTo>
                  <a:close/>
                </a:path>
              </a:pathLst>
            </a:custGeom>
            <a:solidFill>
              <a:srgbClr val="000000"/>
            </a:solidFill>
          </p:spPr>
          <p:txBody>
            <a:bodyPr wrap="square" lIns="0" tIns="0" rIns="0" bIns="0" rtlCol="0"/>
            <a:lstStyle/>
            <a:p>
              <a:endParaRPr/>
            </a:p>
          </p:txBody>
        </p:sp>
        <p:sp>
          <p:nvSpPr>
            <p:cNvPr id="24" name="object 24"/>
            <p:cNvSpPr/>
            <p:nvPr/>
          </p:nvSpPr>
          <p:spPr>
            <a:xfrm>
              <a:off x="1396278" y="2326427"/>
              <a:ext cx="288925" cy="502284"/>
            </a:xfrm>
            <a:custGeom>
              <a:avLst/>
              <a:gdLst/>
              <a:ahLst/>
              <a:cxnLst/>
              <a:rect l="l" t="t" r="r" b="b"/>
              <a:pathLst>
                <a:path w="288925" h="502285">
                  <a:moveTo>
                    <a:pt x="287311" y="7226"/>
                  </a:moveTo>
                  <a:lnTo>
                    <a:pt x="8626" y="496881"/>
                  </a:lnTo>
                  <a:lnTo>
                    <a:pt x="7391" y="498740"/>
                  </a:lnTo>
                  <a:lnTo>
                    <a:pt x="4724" y="499566"/>
                  </a:lnTo>
                  <a:lnTo>
                    <a:pt x="2666" y="498327"/>
                  </a:lnTo>
                  <a:lnTo>
                    <a:pt x="617" y="497088"/>
                  </a:lnTo>
                  <a:lnTo>
                    <a:pt x="0" y="494610"/>
                  </a:lnTo>
                  <a:lnTo>
                    <a:pt x="1234" y="492546"/>
                  </a:lnTo>
                  <a:lnTo>
                    <a:pt x="279920" y="2924"/>
                  </a:lnTo>
                  <a:lnTo>
                    <a:pt x="280940" y="860"/>
                  </a:lnTo>
                  <a:lnTo>
                    <a:pt x="283616" y="0"/>
                  </a:lnTo>
                  <a:lnTo>
                    <a:pt x="285665" y="1204"/>
                  </a:lnTo>
                  <a:lnTo>
                    <a:pt x="287723" y="2494"/>
                  </a:lnTo>
                  <a:lnTo>
                    <a:pt x="288546" y="5161"/>
                  </a:lnTo>
                  <a:lnTo>
                    <a:pt x="287311" y="7226"/>
                  </a:lnTo>
                  <a:close/>
                </a:path>
                <a:path w="288925" h="502285">
                  <a:moveTo>
                    <a:pt x="58532" y="468587"/>
                  </a:moveTo>
                  <a:lnTo>
                    <a:pt x="617" y="502043"/>
                  </a:lnTo>
                  <a:lnTo>
                    <a:pt x="205" y="434924"/>
                  </a:lnTo>
                  <a:lnTo>
                    <a:pt x="0" y="432446"/>
                  </a:lnTo>
                  <a:lnTo>
                    <a:pt x="2049" y="430588"/>
                  </a:lnTo>
                  <a:lnTo>
                    <a:pt x="4313" y="430588"/>
                  </a:lnTo>
                  <a:lnTo>
                    <a:pt x="6774" y="430382"/>
                  </a:lnTo>
                  <a:lnTo>
                    <a:pt x="8626" y="432446"/>
                  </a:lnTo>
                  <a:lnTo>
                    <a:pt x="8626" y="434717"/>
                  </a:lnTo>
                  <a:lnTo>
                    <a:pt x="9243" y="494610"/>
                  </a:lnTo>
                  <a:lnTo>
                    <a:pt x="2666" y="490885"/>
                  </a:lnTo>
                  <a:lnTo>
                    <a:pt x="54219" y="460947"/>
                  </a:lnTo>
                  <a:lnTo>
                    <a:pt x="56268" y="459915"/>
                  </a:lnTo>
                  <a:lnTo>
                    <a:pt x="58944" y="460535"/>
                  </a:lnTo>
                  <a:lnTo>
                    <a:pt x="60170" y="462599"/>
                  </a:lnTo>
                  <a:lnTo>
                    <a:pt x="61405" y="464664"/>
                  </a:lnTo>
                  <a:lnTo>
                    <a:pt x="60581" y="467348"/>
                  </a:lnTo>
                  <a:lnTo>
                    <a:pt x="58532" y="468587"/>
                  </a:lnTo>
                  <a:close/>
                </a:path>
              </a:pathLst>
            </a:custGeom>
            <a:ln w="3175">
              <a:solidFill>
                <a:srgbClr val="000000"/>
              </a:solidFill>
            </a:ln>
          </p:spPr>
          <p:txBody>
            <a:bodyPr wrap="square" lIns="0" tIns="0" rIns="0" bIns="0" rtlCol="0"/>
            <a:lstStyle/>
            <a:p>
              <a:endParaRPr/>
            </a:p>
          </p:txBody>
        </p:sp>
        <p:sp>
          <p:nvSpPr>
            <p:cNvPr id="25" name="object 25"/>
            <p:cNvSpPr/>
            <p:nvPr/>
          </p:nvSpPr>
          <p:spPr>
            <a:xfrm>
              <a:off x="2111617" y="2829090"/>
              <a:ext cx="154305" cy="175895"/>
            </a:xfrm>
            <a:custGeom>
              <a:avLst/>
              <a:gdLst/>
              <a:ahLst/>
              <a:cxnLst/>
              <a:rect l="l" t="t" r="r" b="b"/>
              <a:pathLst>
                <a:path w="154305" h="175894">
                  <a:moveTo>
                    <a:pt x="0" y="175747"/>
                  </a:moveTo>
                  <a:lnTo>
                    <a:pt x="154228" y="175747"/>
                  </a:lnTo>
                  <a:lnTo>
                    <a:pt x="154228" y="0"/>
                  </a:lnTo>
                  <a:lnTo>
                    <a:pt x="0" y="0"/>
                  </a:lnTo>
                  <a:lnTo>
                    <a:pt x="0" y="175747"/>
                  </a:lnTo>
                  <a:close/>
                </a:path>
              </a:pathLst>
            </a:custGeom>
            <a:ln w="6375">
              <a:solidFill>
                <a:srgbClr val="000000"/>
              </a:solidFill>
            </a:ln>
          </p:spPr>
          <p:txBody>
            <a:bodyPr wrap="square" lIns="0" tIns="0" rIns="0" bIns="0" rtlCol="0"/>
            <a:lstStyle/>
            <a:p>
              <a:endParaRPr/>
            </a:p>
          </p:txBody>
        </p:sp>
        <p:sp>
          <p:nvSpPr>
            <p:cNvPr id="26" name="object 26"/>
            <p:cNvSpPr/>
            <p:nvPr/>
          </p:nvSpPr>
          <p:spPr>
            <a:xfrm>
              <a:off x="2779433" y="2827438"/>
              <a:ext cx="154305" cy="175260"/>
            </a:xfrm>
            <a:custGeom>
              <a:avLst/>
              <a:gdLst/>
              <a:ahLst/>
              <a:cxnLst/>
              <a:rect l="l" t="t" r="r" b="b"/>
              <a:pathLst>
                <a:path w="154305" h="175260">
                  <a:moveTo>
                    <a:pt x="154023" y="0"/>
                  </a:moveTo>
                  <a:lnTo>
                    <a:pt x="0" y="0"/>
                  </a:lnTo>
                  <a:lnTo>
                    <a:pt x="0" y="175127"/>
                  </a:lnTo>
                  <a:lnTo>
                    <a:pt x="154023" y="175127"/>
                  </a:lnTo>
                  <a:lnTo>
                    <a:pt x="154023" y="0"/>
                  </a:lnTo>
                  <a:close/>
                </a:path>
              </a:pathLst>
            </a:custGeom>
            <a:solidFill>
              <a:srgbClr val="FFFFFF"/>
            </a:solidFill>
          </p:spPr>
          <p:txBody>
            <a:bodyPr wrap="square" lIns="0" tIns="0" rIns="0" bIns="0" rtlCol="0"/>
            <a:lstStyle/>
            <a:p>
              <a:endParaRPr/>
            </a:p>
          </p:txBody>
        </p:sp>
        <p:sp>
          <p:nvSpPr>
            <p:cNvPr id="27" name="object 27"/>
            <p:cNvSpPr/>
            <p:nvPr/>
          </p:nvSpPr>
          <p:spPr>
            <a:xfrm>
              <a:off x="2779433" y="2827438"/>
              <a:ext cx="154305" cy="175260"/>
            </a:xfrm>
            <a:custGeom>
              <a:avLst/>
              <a:gdLst/>
              <a:ahLst/>
              <a:cxnLst/>
              <a:rect l="l" t="t" r="r" b="b"/>
              <a:pathLst>
                <a:path w="154305" h="175260">
                  <a:moveTo>
                    <a:pt x="0" y="175127"/>
                  </a:moveTo>
                  <a:lnTo>
                    <a:pt x="154023" y="175127"/>
                  </a:lnTo>
                  <a:lnTo>
                    <a:pt x="154023" y="0"/>
                  </a:lnTo>
                  <a:lnTo>
                    <a:pt x="0" y="0"/>
                  </a:lnTo>
                  <a:lnTo>
                    <a:pt x="0" y="175127"/>
                  </a:lnTo>
                  <a:close/>
                </a:path>
              </a:pathLst>
            </a:custGeom>
            <a:ln w="6375">
              <a:solidFill>
                <a:srgbClr val="000000"/>
              </a:solidFill>
            </a:ln>
          </p:spPr>
          <p:txBody>
            <a:bodyPr wrap="square" lIns="0" tIns="0" rIns="0" bIns="0" rtlCol="0"/>
            <a:lstStyle/>
            <a:p>
              <a:endParaRPr/>
            </a:p>
          </p:txBody>
        </p:sp>
        <p:sp>
          <p:nvSpPr>
            <p:cNvPr id="28" name="object 28"/>
            <p:cNvSpPr/>
            <p:nvPr/>
          </p:nvSpPr>
          <p:spPr>
            <a:xfrm>
              <a:off x="2091037" y="2925123"/>
              <a:ext cx="873760" cy="280035"/>
            </a:xfrm>
            <a:custGeom>
              <a:avLst/>
              <a:gdLst/>
              <a:ahLst/>
              <a:cxnLst/>
              <a:rect l="l" t="t" r="r" b="b"/>
              <a:pathLst>
                <a:path w="873760" h="280035">
                  <a:moveTo>
                    <a:pt x="750049" y="15485"/>
                  </a:moveTo>
                  <a:lnTo>
                    <a:pt x="750392" y="234186"/>
                  </a:lnTo>
                </a:path>
                <a:path w="873760" h="280035">
                  <a:moveTo>
                    <a:pt x="647321" y="236457"/>
                  </a:moveTo>
                  <a:lnTo>
                    <a:pt x="873271" y="236457"/>
                  </a:lnTo>
                </a:path>
                <a:path w="873760" h="280035">
                  <a:moveTo>
                    <a:pt x="102899" y="0"/>
                  </a:moveTo>
                  <a:lnTo>
                    <a:pt x="103327" y="219113"/>
                  </a:lnTo>
                </a:path>
                <a:path w="873760" h="280035">
                  <a:moveTo>
                    <a:pt x="0" y="220352"/>
                  </a:moveTo>
                  <a:lnTo>
                    <a:pt x="226121" y="220765"/>
                  </a:lnTo>
                </a:path>
                <a:path w="873760" h="280035">
                  <a:moveTo>
                    <a:pt x="51363" y="279415"/>
                  </a:moveTo>
                  <a:lnTo>
                    <a:pt x="133683" y="279415"/>
                  </a:lnTo>
                </a:path>
              </a:pathLst>
            </a:custGeom>
            <a:ln w="6376">
              <a:solidFill>
                <a:srgbClr val="000000"/>
              </a:solidFill>
            </a:ln>
          </p:spPr>
          <p:txBody>
            <a:bodyPr wrap="square" lIns="0" tIns="0" rIns="0" bIns="0" rtlCol="0"/>
            <a:lstStyle/>
            <a:p>
              <a:endParaRPr/>
            </a:p>
          </p:txBody>
        </p:sp>
        <p:sp>
          <p:nvSpPr>
            <p:cNvPr id="29" name="object 29"/>
            <p:cNvSpPr/>
            <p:nvPr/>
          </p:nvSpPr>
          <p:spPr>
            <a:xfrm>
              <a:off x="2625169" y="2253931"/>
              <a:ext cx="154305" cy="176530"/>
            </a:xfrm>
            <a:custGeom>
              <a:avLst/>
              <a:gdLst/>
              <a:ahLst/>
              <a:cxnLst/>
              <a:rect l="l" t="t" r="r" b="b"/>
              <a:pathLst>
                <a:path w="154305" h="176530">
                  <a:moveTo>
                    <a:pt x="0" y="175953"/>
                  </a:moveTo>
                  <a:lnTo>
                    <a:pt x="154228" y="175953"/>
                  </a:lnTo>
                  <a:lnTo>
                    <a:pt x="154228" y="0"/>
                  </a:lnTo>
                  <a:lnTo>
                    <a:pt x="0" y="0"/>
                  </a:lnTo>
                  <a:lnTo>
                    <a:pt x="0" y="175953"/>
                  </a:lnTo>
                  <a:close/>
                </a:path>
              </a:pathLst>
            </a:custGeom>
            <a:ln w="6375">
              <a:solidFill>
                <a:srgbClr val="000000"/>
              </a:solidFill>
            </a:ln>
          </p:spPr>
          <p:txBody>
            <a:bodyPr wrap="square" lIns="0" tIns="0" rIns="0" bIns="0" rtlCol="0"/>
            <a:lstStyle/>
            <a:p>
              <a:endParaRPr/>
            </a:p>
          </p:txBody>
        </p:sp>
        <p:sp>
          <p:nvSpPr>
            <p:cNvPr id="30" name="object 30"/>
            <p:cNvSpPr/>
            <p:nvPr/>
          </p:nvSpPr>
          <p:spPr>
            <a:xfrm>
              <a:off x="2594385" y="2351633"/>
              <a:ext cx="226695" cy="279400"/>
            </a:xfrm>
            <a:custGeom>
              <a:avLst/>
              <a:gdLst/>
              <a:ahLst/>
              <a:cxnLst/>
              <a:rect l="l" t="t" r="r" b="b"/>
              <a:pathLst>
                <a:path w="226694" h="279400">
                  <a:moveTo>
                    <a:pt x="102727" y="0"/>
                  </a:moveTo>
                  <a:lnTo>
                    <a:pt x="103327" y="219096"/>
                  </a:lnTo>
                </a:path>
                <a:path w="226694" h="279400">
                  <a:moveTo>
                    <a:pt x="0" y="220335"/>
                  </a:moveTo>
                  <a:lnTo>
                    <a:pt x="226121" y="220954"/>
                  </a:lnTo>
                </a:path>
                <a:path w="226694" h="279400">
                  <a:moveTo>
                    <a:pt x="51363" y="279402"/>
                  </a:moveTo>
                  <a:lnTo>
                    <a:pt x="134112" y="279402"/>
                  </a:lnTo>
                </a:path>
              </a:pathLst>
            </a:custGeom>
            <a:ln w="6376">
              <a:solidFill>
                <a:srgbClr val="000000"/>
              </a:solidFill>
            </a:ln>
          </p:spPr>
          <p:txBody>
            <a:bodyPr wrap="square" lIns="0" tIns="0" rIns="0" bIns="0" rtlCol="0"/>
            <a:lstStyle/>
            <a:p>
              <a:endParaRPr/>
            </a:p>
          </p:txBody>
        </p:sp>
        <p:sp>
          <p:nvSpPr>
            <p:cNvPr id="31" name="object 31"/>
            <p:cNvSpPr/>
            <p:nvPr/>
          </p:nvSpPr>
          <p:spPr>
            <a:xfrm>
              <a:off x="2352915" y="2333481"/>
              <a:ext cx="309245" cy="488950"/>
            </a:xfrm>
            <a:custGeom>
              <a:avLst/>
              <a:gdLst/>
              <a:ahLst/>
              <a:cxnLst/>
              <a:rect l="l" t="t" r="r" b="b"/>
              <a:pathLst>
                <a:path w="309244" h="488950">
                  <a:moveTo>
                    <a:pt x="303965" y="485822"/>
                  </a:moveTo>
                  <a:lnTo>
                    <a:pt x="308869" y="488382"/>
                  </a:lnTo>
                  <a:lnTo>
                    <a:pt x="308777" y="485904"/>
                  </a:lnTo>
                  <a:lnTo>
                    <a:pt x="304495" y="485904"/>
                  </a:lnTo>
                  <a:lnTo>
                    <a:pt x="303965" y="485822"/>
                  </a:lnTo>
                  <a:close/>
                </a:path>
                <a:path w="309244" h="488950">
                  <a:moveTo>
                    <a:pt x="292058" y="469775"/>
                  </a:moveTo>
                  <a:lnTo>
                    <a:pt x="300637" y="483418"/>
                  </a:lnTo>
                  <a:lnTo>
                    <a:pt x="301190" y="484373"/>
                  </a:lnTo>
                  <a:lnTo>
                    <a:pt x="303965" y="485822"/>
                  </a:lnTo>
                  <a:lnTo>
                    <a:pt x="304495" y="485904"/>
                  </a:lnTo>
                  <a:lnTo>
                    <a:pt x="308611" y="483418"/>
                  </a:lnTo>
                  <a:lnTo>
                    <a:pt x="308601" y="481147"/>
                  </a:lnTo>
                  <a:lnTo>
                    <a:pt x="300037" y="481147"/>
                  </a:lnTo>
                  <a:lnTo>
                    <a:pt x="299783" y="473792"/>
                  </a:lnTo>
                  <a:lnTo>
                    <a:pt x="292058" y="469775"/>
                  </a:lnTo>
                  <a:close/>
                </a:path>
                <a:path w="309244" h="488950">
                  <a:moveTo>
                    <a:pt x="308675" y="483134"/>
                  </a:moveTo>
                  <a:lnTo>
                    <a:pt x="308611" y="483418"/>
                  </a:lnTo>
                  <a:lnTo>
                    <a:pt x="304495" y="485904"/>
                  </a:lnTo>
                  <a:lnTo>
                    <a:pt x="308777" y="485904"/>
                  </a:lnTo>
                  <a:lnTo>
                    <a:pt x="308675" y="483134"/>
                  </a:lnTo>
                  <a:close/>
                </a:path>
                <a:path w="309244" h="488950">
                  <a:moveTo>
                    <a:pt x="301190" y="484373"/>
                  </a:moveTo>
                  <a:lnTo>
                    <a:pt x="301837" y="485491"/>
                  </a:lnTo>
                  <a:lnTo>
                    <a:pt x="303965" y="485822"/>
                  </a:lnTo>
                  <a:lnTo>
                    <a:pt x="301190" y="484373"/>
                  </a:lnTo>
                  <a:close/>
                </a:path>
                <a:path w="309244" h="488950">
                  <a:moveTo>
                    <a:pt x="251331" y="448516"/>
                  </a:moveTo>
                  <a:lnTo>
                    <a:pt x="248844" y="449342"/>
                  </a:lnTo>
                  <a:lnTo>
                    <a:pt x="247815" y="451416"/>
                  </a:lnTo>
                  <a:lnTo>
                    <a:pt x="246615" y="453687"/>
                  </a:lnTo>
                  <a:lnTo>
                    <a:pt x="247472" y="456164"/>
                  </a:lnTo>
                  <a:lnTo>
                    <a:pt x="249530" y="457403"/>
                  </a:lnTo>
                  <a:lnTo>
                    <a:pt x="301190" y="484373"/>
                  </a:lnTo>
                  <a:lnTo>
                    <a:pt x="300637" y="483418"/>
                  </a:lnTo>
                  <a:lnTo>
                    <a:pt x="292058" y="469775"/>
                  </a:lnTo>
                  <a:lnTo>
                    <a:pt x="253560" y="449755"/>
                  </a:lnTo>
                  <a:lnTo>
                    <a:pt x="251331" y="448516"/>
                  </a:lnTo>
                  <a:close/>
                </a:path>
                <a:path w="309244" h="488950">
                  <a:moveTo>
                    <a:pt x="308549" y="479737"/>
                  </a:moveTo>
                  <a:lnTo>
                    <a:pt x="308675" y="483134"/>
                  </a:lnTo>
                  <a:lnTo>
                    <a:pt x="309212" y="480734"/>
                  </a:lnTo>
                  <a:lnTo>
                    <a:pt x="308549" y="479737"/>
                  </a:lnTo>
                  <a:close/>
                </a:path>
                <a:path w="309244" h="488950">
                  <a:moveTo>
                    <a:pt x="299783" y="473792"/>
                  </a:moveTo>
                  <a:lnTo>
                    <a:pt x="300037" y="481147"/>
                  </a:lnTo>
                  <a:lnTo>
                    <a:pt x="306382" y="477224"/>
                  </a:lnTo>
                  <a:lnTo>
                    <a:pt x="299783" y="473792"/>
                  </a:lnTo>
                  <a:close/>
                </a:path>
                <a:path w="309244" h="488950">
                  <a:moveTo>
                    <a:pt x="299493" y="465394"/>
                  </a:moveTo>
                  <a:lnTo>
                    <a:pt x="299783" y="473792"/>
                  </a:lnTo>
                  <a:lnTo>
                    <a:pt x="306382" y="477224"/>
                  </a:lnTo>
                  <a:lnTo>
                    <a:pt x="300037" y="481147"/>
                  </a:lnTo>
                  <a:lnTo>
                    <a:pt x="308601" y="481147"/>
                  </a:lnTo>
                  <a:lnTo>
                    <a:pt x="308549" y="479737"/>
                  </a:lnTo>
                  <a:lnTo>
                    <a:pt x="307840" y="478669"/>
                  </a:lnTo>
                  <a:lnTo>
                    <a:pt x="299493" y="465394"/>
                  </a:lnTo>
                  <a:close/>
                </a:path>
                <a:path w="309244" h="488950">
                  <a:moveTo>
                    <a:pt x="304324" y="416927"/>
                  </a:moveTo>
                  <a:lnTo>
                    <a:pt x="302095" y="416927"/>
                  </a:lnTo>
                  <a:lnTo>
                    <a:pt x="299608" y="417133"/>
                  </a:lnTo>
                  <a:lnTo>
                    <a:pt x="297721" y="418991"/>
                  </a:lnTo>
                  <a:lnTo>
                    <a:pt x="297979" y="421469"/>
                  </a:lnTo>
                  <a:lnTo>
                    <a:pt x="299493" y="465394"/>
                  </a:lnTo>
                  <a:lnTo>
                    <a:pt x="307840" y="478669"/>
                  </a:lnTo>
                  <a:lnTo>
                    <a:pt x="308549" y="479737"/>
                  </a:lnTo>
                  <a:lnTo>
                    <a:pt x="306397" y="421469"/>
                  </a:lnTo>
                  <a:lnTo>
                    <a:pt x="306382" y="418785"/>
                  </a:lnTo>
                  <a:lnTo>
                    <a:pt x="304324" y="416927"/>
                  </a:lnTo>
                  <a:close/>
                </a:path>
                <a:path w="309244" h="488950">
                  <a:moveTo>
                    <a:pt x="4458" y="0"/>
                  </a:moveTo>
                  <a:lnTo>
                    <a:pt x="2658" y="1204"/>
                  </a:lnTo>
                  <a:lnTo>
                    <a:pt x="600" y="2408"/>
                  </a:lnTo>
                  <a:lnTo>
                    <a:pt x="0" y="5161"/>
                  </a:lnTo>
                  <a:lnTo>
                    <a:pt x="1200" y="7226"/>
                  </a:lnTo>
                  <a:lnTo>
                    <a:pt x="292058" y="469775"/>
                  </a:lnTo>
                  <a:lnTo>
                    <a:pt x="299783" y="473792"/>
                  </a:lnTo>
                  <a:lnTo>
                    <a:pt x="299493" y="465394"/>
                  </a:lnTo>
                  <a:lnTo>
                    <a:pt x="7117" y="344"/>
                  </a:lnTo>
                  <a:lnTo>
                    <a:pt x="4458" y="0"/>
                  </a:lnTo>
                  <a:close/>
                </a:path>
              </a:pathLst>
            </a:custGeom>
            <a:solidFill>
              <a:srgbClr val="000000"/>
            </a:solidFill>
          </p:spPr>
          <p:txBody>
            <a:bodyPr wrap="square" lIns="0" tIns="0" rIns="0" bIns="0" rtlCol="0"/>
            <a:lstStyle/>
            <a:p>
              <a:endParaRPr/>
            </a:p>
          </p:txBody>
        </p:sp>
        <p:sp>
          <p:nvSpPr>
            <p:cNvPr id="32" name="object 32"/>
            <p:cNvSpPr/>
            <p:nvPr/>
          </p:nvSpPr>
          <p:spPr>
            <a:xfrm>
              <a:off x="2352915" y="2333481"/>
              <a:ext cx="309245" cy="488950"/>
            </a:xfrm>
            <a:custGeom>
              <a:avLst/>
              <a:gdLst/>
              <a:ahLst/>
              <a:cxnLst/>
              <a:rect l="l" t="t" r="r" b="b"/>
              <a:pathLst>
                <a:path w="309244" h="488950">
                  <a:moveTo>
                    <a:pt x="8403" y="2408"/>
                  </a:moveTo>
                  <a:lnTo>
                    <a:pt x="307840" y="478669"/>
                  </a:lnTo>
                  <a:lnTo>
                    <a:pt x="309212" y="480734"/>
                  </a:lnTo>
                  <a:lnTo>
                    <a:pt x="308611" y="483418"/>
                  </a:lnTo>
                  <a:lnTo>
                    <a:pt x="306553" y="484657"/>
                  </a:lnTo>
                  <a:lnTo>
                    <a:pt x="304495" y="485904"/>
                  </a:lnTo>
                  <a:lnTo>
                    <a:pt x="301837" y="485491"/>
                  </a:lnTo>
                  <a:lnTo>
                    <a:pt x="300637" y="483418"/>
                  </a:lnTo>
                  <a:lnTo>
                    <a:pt x="1200" y="7226"/>
                  </a:lnTo>
                  <a:lnTo>
                    <a:pt x="0" y="5161"/>
                  </a:lnTo>
                  <a:lnTo>
                    <a:pt x="600" y="2408"/>
                  </a:lnTo>
                  <a:lnTo>
                    <a:pt x="2658" y="1204"/>
                  </a:lnTo>
                  <a:lnTo>
                    <a:pt x="4458" y="0"/>
                  </a:lnTo>
                  <a:lnTo>
                    <a:pt x="7117" y="344"/>
                  </a:lnTo>
                  <a:lnTo>
                    <a:pt x="8403" y="2408"/>
                  </a:lnTo>
                  <a:close/>
                </a:path>
                <a:path w="309244" h="488950">
                  <a:moveTo>
                    <a:pt x="306382" y="421056"/>
                  </a:moveTo>
                  <a:lnTo>
                    <a:pt x="308869" y="488382"/>
                  </a:lnTo>
                  <a:lnTo>
                    <a:pt x="249530" y="457403"/>
                  </a:lnTo>
                  <a:lnTo>
                    <a:pt x="247472" y="456164"/>
                  </a:lnTo>
                  <a:lnTo>
                    <a:pt x="246615" y="453687"/>
                  </a:lnTo>
                  <a:lnTo>
                    <a:pt x="247815" y="451416"/>
                  </a:lnTo>
                  <a:lnTo>
                    <a:pt x="248844" y="449342"/>
                  </a:lnTo>
                  <a:lnTo>
                    <a:pt x="251331" y="448516"/>
                  </a:lnTo>
                  <a:lnTo>
                    <a:pt x="253560" y="449755"/>
                  </a:lnTo>
                  <a:lnTo>
                    <a:pt x="306382" y="477224"/>
                  </a:lnTo>
                  <a:lnTo>
                    <a:pt x="300037" y="481147"/>
                  </a:lnTo>
                  <a:lnTo>
                    <a:pt x="297979" y="421469"/>
                  </a:lnTo>
                  <a:lnTo>
                    <a:pt x="297721" y="418992"/>
                  </a:lnTo>
                  <a:lnTo>
                    <a:pt x="299608" y="417133"/>
                  </a:lnTo>
                  <a:lnTo>
                    <a:pt x="302094" y="416927"/>
                  </a:lnTo>
                  <a:lnTo>
                    <a:pt x="304324" y="416927"/>
                  </a:lnTo>
                  <a:lnTo>
                    <a:pt x="306382" y="418785"/>
                  </a:lnTo>
                  <a:lnTo>
                    <a:pt x="306382" y="421056"/>
                  </a:lnTo>
                  <a:close/>
                </a:path>
              </a:pathLst>
            </a:custGeom>
            <a:ln w="3175">
              <a:solidFill>
                <a:srgbClr val="000000"/>
              </a:solidFill>
            </a:ln>
          </p:spPr>
          <p:txBody>
            <a:bodyPr wrap="square" lIns="0" tIns="0" rIns="0" bIns="0" rtlCol="0"/>
            <a:lstStyle/>
            <a:p>
              <a:endParaRPr/>
            </a:p>
          </p:txBody>
        </p:sp>
        <p:sp>
          <p:nvSpPr>
            <p:cNvPr id="33" name="object 33"/>
            <p:cNvSpPr/>
            <p:nvPr/>
          </p:nvSpPr>
          <p:spPr>
            <a:xfrm>
              <a:off x="2810217" y="1671347"/>
              <a:ext cx="154305" cy="176530"/>
            </a:xfrm>
            <a:custGeom>
              <a:avLst/>
              <a:gdLst/>
              <a:ahLst/>
              <a:cxnLst/>
              <a:rect l="l" t="t" r="r" b="b"/>
              <a:pathLst>
                <a:path w="154305" h="176530">
                  <a:moveTo>
                    <a:pt x="0" y="176160"/>
                  </a:moveTo>
                  <a:lnTo>
                    <a:pt x="154023" y="176160"/>
                  </a:lnTo>
                  <a:lnTo>
                    <a:pt x="154023" y="0"/>
                  </a:lnTo>
                  <a:lnTo>
                    <a:pt x="0" y="0"/>
                  </a:lnTo>
                  <a:lnTo>
                    <a:pt x="0" y="176160"/>
                  </a:lnTo>
                  <a:close/>
                </a:path>
              </a:pathLst>
            </a:custGeom>
            <a:ln w="6375">
              <a:solidFill>
                <a:srgbClr val="000000"/>
              </a:solidFill>
            </a:ln>
          </p:spPr>
          <p:txBody>
            <a:bodyPr wrap="square" lIns="0" tIns="0" rIns="0" bIns="0" rtlCol="0"/>
            <a:lstStyle/>
            <a:p>
              <a:endParaRPr/>
            </a:p>
          </p:txBody>
        </p:sp>
        <p:sp>
          <p:nvSpPr>
            <p:cNvPr id="34" name="object 34"/>
            <p:cNvSpPr/>
            <p:nvPr/>
          </p:nvSpPr>
          <p:spPr>
            <a:xfrm>
              <a:off x="2866897" y="1752532"/>
              <a:ext cx="269875" cy="487045"/>
            </a:xfrm>
            <a:custGeom>
              <a:avLst/>
              <a:gdLst/>
              <a:ahLst/>
              <a:cxnLst/>
              <a:rect l="l" t="t" r="r" b="b"/>
              <a:pathLst>
                <a:path w="269875" h="487044">
                  <a:moveTo>
                    <a:pt x="262967" y="483998"/>
                  </a:moveTo>
                  <a:lnTo>
                    <a:pt x="267795" y="486919"/>
                  </a:lnTo>
                  <a:lnTo>
                    <a:pt x="267870" y="484253"/>
                  </a:lnTo>
                  <a:lnTo>
                    <a:pt x="263679" y="484253"/>
                  </a:lnTo>
                  <a:lnTo>
                    <a:pt x="262967" y="483998"/>
                  </a:lnTo>
                  <a:close/>
                </a:path>
                <a:path w="269875" h="487044">
                  <a:moveTo>
                    <a:pt x="252521" y="467630"/>
                  </a:moveTo>
                  <a:lnTo>
                    <a:pt x="259992" y="481328"/>
                  </a:lnTo>
                  <a:lnTo>
                    <a:pt x="260861" y="482722"/>
                  </a:lnTo>
                  <a:lnTo>
                    <a:pt x="262967" y="483998"/>
                  </a:lnTo>
                  <a:lnTo>
                    <a:pt x="263679" y="484253"/>
                  </a:lnTo>
                  <a:lnTo>
                    <a:pt x="267795" y="482188"/>
                  </a:lnTo>
                  <a:lnTo>
                    <a:pt x="267941" y="481687"/>
                  </a:lnTo>
                  <a:lnTo>
                    <a:pt x="268009" y="479263"/>
                  </a:lnTo>
                  <a:lnTo>
                    <a:pt x="259649" y="479263"/>
                  </a:lnTo>
                  <a:lnTo>
                    <a:pt x="259814" y="472064"/>
                  </a:lnTo>
                  <a:lnTo>
                    <a:pt x="252521" y="467630"/>
                  </a:lnTo>
                  <a:close/>
                </a:path>
                <a:path w="269875" h="487044">
                  <a:moveTo>
                    <a:pt x="267941" y="481687"/>
                  </a:moveTo>
                  <a:lnTo>
                    <a:pt x="267795" y="482188"/>
                  </a:lnTo>
                  <a:lnTo>
                    <a:pt x="263679" y="484253"/>
                  </a:lnTo>
                  <a:lnTo>
                    <a:pt x="267870" y="484253"/>
                  </a:lnTo>
                  <a:lnTo>
                    <a:pt x="267941" y="481687"/>
                  </a:lnTo>
                  <a:close/>
                </a:path>
                <a:path w="269875" h="487044">
                  <a:moveTo>
                    <a:pt x="260861" y="482722"/>
                  </a:moveTo>
                  <a:lnTo>
                    <a:pt x="261278" y="483392"/>
                  </a:lnTo>
                  <a:lnTo>
                    <a:pt x="262967" y="483998"/>
                  </a:lnTo>
                  <a:lnTo>
                    <a:pt x="260861" y="482722"/>
                  </a:lnTo>
                  <a:close/>
                </a:path>
                <a:path w="269875" h="487044">
                  <a:moveTo>
                    <a:pt x="213001" y="443819"/>
                  </a:moveTo>
                  <a:lnTo>
                    <a:pt x="210343" y="444421"/>
                  </a:lnTo>
                  <a:lnTo>
                    <a:pt x="209056" y="446486"/>
                  </a:lnTo>
                  <a:lnTo>
                    <a:pt x="207856" y="448293"/>
                  </a:lnTo>
                  <a:lnTo>
                    <a:pt x="208456" y="451046"/>
                  </a:lnTo>
                  <a:lnTo>
                    <a:pt x="210514" y="452250"/>
                  </a:lnTo>
                  <a:lnTo>
                    <a:pt x="260861" y="482722"/>
                  </a:lnTo>
                  <a:lnTo>
                    <a:pt x="259992" y="481328"/>
                  </a:lnTo>
                  <a:lnTo>
                    <a:pt x="252521" y="467630"/>
                  </a:lnTo>
                  <a:lnTo>
                    <a:pt x="215059" y="444852"/>
                  </a:lnTo>
                  <a:lnTo>
                    <a:pt x="213001" y="443819"/>
                  </a:lnTo>
                  <a:close/>
                </a:path>
                <a:path w="269875" h="487044">
                  <a:moveTo>
                    <a:pt x="268044" y="478042"/>
                  </a:moveTo>
                  <a:lnTo>
                    <a:pt x="267941" y="481687"/>
                  </a:lnTo>
                  <a:lnTo>
                    <a:pt x="268652" y="479263"/>
                  </a:lnTo>
                  <a:lnTo>
                    <a:pt x="268044" y="478042"/>
                  </a:lnTo>
                  <a:close/>
                </a:path>
                <a:path w="269875" h="487044">
                  <a:moveTo>
                    <a:pt x="259814" y="472064"/>
                  </a:moveTo>
                  <a:lnTo>
                    <a:pt x="259649" y="479263"/>
                  </a:lnTo>
                  <a:lnTo>
                    <a:pt x="265994" y="475822"/>
                  </a:lnTo>
                  <a:lnTo>
                    <a:pt x="259814" y="472064"/>
                  </a:lnTo>
                  <a:close/>
                </a:path>
                <a:path w="269875" h="487044">
                  <a:moveTo>
                    <a:pt x="260015" y="463262"/>
                  </a:moveTo>
                  <a:lnTo>
                    <a:pt x="259814" y="472064"/>
                  </a:lnTo>
                  <a:lnTo>
                    <a:pt x="265994" y="475822"/>
                  </a:lnTo>
                  <a:lnTo>
                    <a:pt x="259649" y="479263"/>
                  </a:lnTo>
                  <a:lnTo>
                    <a:pt x="268009" y="479263"/>
                  </a:lnTo>
                  <a:lnTo>
                    <a:pt x="268044" y="478042"/>
                  </a:lnTo>
                  <a:lnTo>
                    <a:pt x="267623" y="477198"/>
                  </a:lnTo>
                  <a:lnTo>
                    <a:pt x="260015" y="463262"/>
                  </a:lnTo>
                  <a:close/>
                </a:path>
                <a:path w="269875" h="487044">
                  <a:moveTo>
                    <a:pt x="267795" y="415258"/>
                  </a:moveTo>
                  <a:lnTo>
                    <a:pt x="263079" y="415258"/>
                  </a:lnTo>
                  <a:lnTo>
                    <a:pt x="261278" y="417150"/>
                  </a:lnTo>
                  <a:lnTo>
                    <a:pt x="261021" y="419387"/>
                  </a:lnTo>
                  <a:lnTo>
                    <a:pt x="260015" y="463262"/>
                  </a:lnTo>
                  <a:lnTo>
                    <a:pt x="267623" y="477198"/>
                  </a:lnTo>
                  <a:lnTo>
                    <a:pt x="268044" y="478042"/>
                  </a:lnTo>
                  <a:lnTo>
                    <a:pt x="269681" y="419645"/>
                  </a:lnTo>
                  <a:lnTo>
                    <a:pt x="269681" y="417323"/>
                  </a:lnTo>
                  <a:lnTo>
                    <a:pt x="267795" y="415258"/>
                  </a:lnTo>
                  <a:close/>
                </a:path>
                <a:path w="269875" h="487044">
                  <a:moveTo>
                    <a:pt x="4973" y="0"/>
                  </a:moveTo>
                  <a:lnTo>
                    <a:pt x="2915" y="1204"/>
                  </a:lnTo>
                  <a:lnTo>
                    <a:pt x="857" y="2494"/>
                  </a:lnTo>
                  <a:lnTo>
                    <a:pt x="0" y="4903"/>
                  </a:lnTo>
                  <a:lnTo>
                    <a:pt x="1286" y="6968"/>
                  </a:lnTo>
                  <a:lnTo>
                    <a:pt x="252521" y="467630"/>
                  </a:lnTo>
                  <a:lnTo>
                    <a:pt x="259814" y="472064"/>
                  </a:lnTo>
                  <a:lnTo>
                    <a:pt x="260015" y="463262"/>
                  </a:lnTo>
                  <a:lnTo>
                    <a:pt x="8660" y="2838"/>
                  </a:lnTo>
                  <a:lnTo>
                    <a:pt x="7631" y="774"/>
                  </a:lnTo>
                  <a:lnTo>
                    <a:pt x="4973" y="0"/>
                  </a:lnTo>
                  <a:close/>
                </a:path>
              </a:pathLst>
            </a:custGeom>
            <a:solidFill>
              <a:srgbClr val="000000"/>
            </a:solidFill>
          </p:spPr>
          <p:txBody>
            <a:bodyPr wrap="square" lIns="0" tIns="0" rIns="0" bIns="0" rtlCol="0"/>
            <a:lstStyle/>
            <a:p>
              <a:endParaRPr/>
            </a:p>
          </p:txBody>
        </p:sp>
        <p:sp>
          <p:nvSpPr>
            <p:cNvPr id="35" name="object 35"/>
            <p:cNvSpPr/>
            <p:nvPr/>
          </p:nvSpPr>
          <p:spPr>
            <a:xfrm>
              <a:off x="2866897" y="1752532"/>
              <a:ext cx="269875" cy="487045"/>
            </a:xfrm>
            <a:custGeom>
              <a:avLst/>
              <a:gdLst/>
              <a:ahLst/>
              <a:cxnLst/>
              <a:rect l="l" t="t" r="r" b="b"/>
              <a:pathLst>
                <a:path w="269875" h="487044">
                  <a:moveTo>
                    <a:pt x="8660" y="2838"/>
                  </a:moveTo>
                  <a:lnTo>
                    <a:pt x="267623" y="477198"/>
                  </a:lnTo>
                  <a:lnTo>
                    <a:pt x="268652" y="479263"/>
                  </a:lnTo>
                  <a:lnTo>
                    <a:pt x="267795" y="482188"/>
                  </a:lnTo>
                  <a:lnTo>
                    <a:pt x="265737" y="483220"/>
                  </a:lnTo>
                  <a:lnTo>
                    <a:pt x="263679" y="484253"/>
                  </a:lnTo>
                  <a:lnTo>
                    <a:pt x="261278" y="483392"/>
                  </a:lnTo>
                  <a:lnTo>
                    <a:pt x="259992" y="481328"/>
                  </a:lnTo>
                  <a:lnTo>
                    <a:pt x="1286" y="6968"/>
                  </a:lnTo>
                  <a:lnTo>
                    <a:pt x="0" y="4903"/>
                  </a:lnTo>
                  <a:lnTo>
                    <a:pt x="857" y="2494"/>
                  </a:lnTo>
                  <a:lnTo>
                    <a:pt x="2915" y="1204"/>
                  </a:lnTo>
                  <a:lnTo>
                    <a:pt x="4973" y="0"/>
                  </a:lnTo>
                  <a:lnTo>
                    <a:pt x="7631" y="774"/>
                  </a:lnTo>
                  <a:lnTo>
                    <a:pt x="8660" y="2838"/>
                  </a:lnTo>
                  <a:close/>
                </a:path>
                <a:path w="269875" h="487044">
                  <a:moveTo>
                    <a:pt x="269681" y="419645"/>
                  </a:moveTo>
                  <a:lnTo>
                    <a:pt x="267795" y="486919"/>
                  </a:lnTo>
                  <a:lnTo>
                    <a:pt x="210514" y="452250"/>
                  </a:lnTo>
                  <a:lnTo>
                    <a:pt x="208456" y="451046"/>
                  </a:lnTo>
                  <a:lnTo>
                    <a:pt x="207856" y="448293"/>
                  </a:lnTo>
                  <a:lnTo>
                    <a:pt x="209056" y="446486"/>
                  </a:lnTo>
                  <a:lnTo>
                    <a:pt x="210343" y="444421"/>
                  </a:lnTo>
                  <a:lnTo>
                    <a:pt x="213001" y="443819"/>
                  </a:lnTo>
                  <a:lnTo>
                    <a:pt x="215059" y="444852"/>
                  </a:lnTo>
                  <a:lnTo>
                    <a:pt x="265994" y="475822"/>
                  </a:lnTo>
                  <a:lnTo>
                    <a:pt x="259649" y="479263"/>
                  </a:lnTo>
                  <a:lnTo>
                    <a:pt x="261021" y="419387"/>
                  </a:lnTo>
                  <a:lnTo>
                    <a:pt x="261278" y="417151"/>
                  </a:lnTo>
                  <a:lnTo>
                    <a:pt x="263079" y="415258"/>
                  </a:lnTo>
                  <a:lnTo>
                    <a:pt x="265394" y="415258"/>
                  </a:lnTo>
                  <a:lnTo>
                    <a:pt x="267795" y="415258"/>
                  </a:lnTo>
                  <a:lnTo>
                    <a:pt x="269681" y="417323"/>
                  </a:lnTo>
                  <a:lnTo>
                    <a:pt x="269681" y="419645"/>
                  </a:lnTo>
                  <a:close/>
                </a:path>
              </a:pathLst>
            </a:custGeom>
            <a:ln w="3175">
              <a:solidFill>
                <a:srgbClr val="000000"/>
              </a:solidFill>
            </a:ln>
          </p:spPr>
          <p:txBody>
            <a:bodyPr wrap="square" lIns="0" tIns="0" rIns="0" bIns="0" rtlCol="0"/>
            <a:lstStyle/>
            <a:p>
              <a:endParaRPr/>
            </a:p>
          </p:txBody>
        </p:sp>
        <p:sp>
          <p:nvSpPr>
            <p:cNvPr id="36" name="object 36"/>
            <p:cNvSpPr/>
            <p:nvPr/>
          </p:nvSpPr>
          <p:spPr>
            <a:xfrm>
              <a:off x="2132111" y="1673171"/>
              <a:ext cx="154305" cy="175895"/>
            </a:xfrm>
            <a:custGeom>
              <a:avLst/>
              <a:gdLst/>
              <a:ahLst/>
              <a:cxnLst/>
              <a:rect l="l" t="t" r="r" b="b"/>
              <a:pathLst>
                <a:path w="154305" h="175894">
                  <a:moveTo>
                    <a:pt x="0" y="175540"/>
                  </a:moveTo>
                  <a:lnTo>
                    <a:pt x="154228" y="175540"/>
                  </a:lnTo>
                  <a:lnTo>
                    <a:pt x="154228" y="0"/>
                  </a:lnTo>
                  <a:lnTo>
                    <a:pt x="0" y="0"/>
                  </a:lnTo>
                  <a:lnTo>
                    <a:pt x="0" y="175540"/>
                  </a:lnTo>
                  <a:close/>
                </a:path>
              </a:pathLst>
            </a:custGeom>
            <a:ln w="6375">
              <a:solidFill>
                <a:srgbClr val="000000"/>
              </a:solidFill>
            </a:ln>
          </p:spPr>
          <p:txBody>
            <a:bodyPr wrap="square" lIns="0" tIns="0" rIns="0" bIns="0" rtlCol="0"/>
            <a:lstStyle/>
            <a:p>
              <a:endParaRPr/>
            </a:p>
          </p:txBody>
        </p:sp>
        <p:sp>
          <p:nvSpPr>
            <p:cNvPr id="37" name="object 37"/>
            <p:cNvSpPr/>
            <p:nvPr/>
          </p:nvSpPr>
          <p:spPr>
            <a:xfrm>
              <a:off x="1919538" y="1746080"/>
              <a:ext cx="279400" cy="495300"/>
            </a:xfrm>
            <a:custGeom>
              <a:avLst/>
              <a:gdLst/>
              <a:ahLst/>
              <a:cxnLst/>
              <a:rect l="l" t="t" r="r" b="b"/>
              <a:pathLst>
                <a:path w="279400" h="495300">
                  <a:moveTo>
                    <a:pt x="1189" y="489975"/>
                  </a:moveTo>
                  <a:lnTo>
                    <a:pt x="1286" y="495006"/>
                  </a:lnTo>
                  <a:lnTo>
                    <a:pt x="5348" y="492597"/>
                  </a:lnTo>
                  <a:lnTo>
                    <a:pt x="3344" y="491307"/>
                  </a:lnTo>
                  <a:lnTo>
                    <a:pt x="1286" y="490275"/>
                  </a:lnTo>
                  <a:lnTo>
                    <a:pt x="1189" y="489975"/>
                  </a:lnTo>
                  <a:close/>
                </a:path>
                <a:path w="279400" h="495300">
                  <a:moveTo>
                    <a:pt x="9414" y="471567"/>
                  </a:moveTo>
                  <a:lnTo>
                    <a:pt x="1629" y="485543"/>
                  </a:lnTo>
                  <a:lnTo>
                    <a:pt x="1121" y="486416"/>
                  </a:lnTo>
                  <a:lnTo>
                    <a:pt x="1184" y="489672"/>
                  </a:lnTo>
                  <a:lnTo>
                    <a:pt x="1286" y="490275"/>
                  </a:lnTo>
                  <a:lnTo>
                    <a:pt x="3344" y="491307"/>
                  </a:lnTo>
                  <a:lnTo>
                    <a:pt x="5316" y="492597"/>
                  </a:lnTo>
                  <a:lnTo>
                    <a:pt x="8589" y="490675"/>
                  </a:lnTo>
                  <a:lnTo>
                    <a:pt x="9089" y="489672"/>
                  </a:lnTo>
                  <a:lnTo>
                    <a:pt x="10240" y="487608"/>
                  </a:lnTo>
                  <a:lnTo>
                    <a:pt x="9689" y="487608"/>
                  </a:lnTo>
                  <a:lnTo>
                    <a:pt x="3086" y="483908"/>
                  </a:lnTo>
                  <a:lnTo>
                    <a:pt x="9560" y="480083"/>
                  </a:lnTo>
                  <a:lnTo>
                    <a:pt x="9414" y="471567"/>
                  </a:lnTo>
                  <a:close/>
                </a:path>
                <a:path w="279400" h="495300">
                  <a:moveTo>
                    <a:pt x="8589" y="490675"/>
                  </a:moveTo>
                  <a:lnTo>
                    <a:pt x="5384" y="492576"/>
                  </a:lnTo>
                  <a:lnTo>
                    <a:pt x="8060" y="491737"/>
                  </a:lnTo>
                  <a:lnTo>
                    <a:pt x="8589" y="490675"/>
                  </a:lnTo>
                  <a:close/>
                </a:path>
                <a:path w="279400" h="495300">
                  <a:moveTo>
                    <a:pt x="56508" y="452336"/>
                  </a:moveTo>
                  <a:lnTo>
                    <a:pt x="16828" y="475787"/>
                  </a:lnTo>
                  <a:lnTo>
                    <a:pt x="9089" y="489672"/>
                  </a:lnTo>
                  <a:lnTo>
                    <a:pt x="8589" y="490675"/>
                  </a:lnTo>
                  <a:lnTo>
                    <a:pt x="60796" y="459734"/>
                  </a:lnTo>
                  <a:lnTo>
                    <a:pt x="61396" y="457240"/>
                  </a:lnTo>
                  <a:lnTo>
                    <a:pt x="60367" y="455175"/>
                  </a:lnTo>
                  <a:lnTo>
                    <a:pt x="59167" y="453110"/>
                  </a:lnTo>
                  <a:lnTo>
                    <a:pt x="56508" y="452336"/>
                  </a:lnTo>
                  <a:close/>
                </a:path>
                <a:path w="279400" h="495300">
                  <a:moveTo>
                    <a:pt x="1121" y="486416"/>
                  </a:moveTo>
                  <a:lnTo>
                    <a:pt x="428" y="487608"/>
                  </a:lnTo>
                  <a:lnTo>
                    <a:pt x="1189" y="489975"/>
                  </a:lnTo>
                  <a:lnTo>
                    <a:pt x="1121" y="486416"/>
                  </a:lnTo>
                  <a:close/>
                </a:path>
                <a:path w="279400" h="495300">
                  <a:moveTo>
                    <a:pt x="9560" y="480083"/>
                  </a:moveTo>
                  <a:lnTo>
                    <a:pt x="3086" y="483908"/>
                  </a:lnTo>
                  <a:lnTo>
                    <a:pt x="9689" y="487608"/>
                  </a:lnTo>
                  <a:lnTo>
                    <a:pt x="9560" y="480083"/>
                  </a:lnTo>
                  <a:close/>
                </a:path>
                <a:path w="279400" h="495300">
                  <a:moveTo>
                    <a:pt x="16828" y="475787"/>
                  </a:moveTo>
                  <a:lnTo>
                    <a:pt x="9560" y="480083"/>
                  </a:lnTo>
                  <a:lnTo>
                    <a:pt x="9689" y="487608"/>
                  </a:lnTo>
                  <a:lnTo>
                    <a:pt x="10240" y="487608"/>
                  </a:lnTo>
                  <a:lnTo>
                    <a:pt x="16828" y="475787"/>
                  </a:lnTo>
                  <a:close/>
                </a:path>
                <a:path w="279400" h="495300">
                  <a:moveTo>
                    <a:pt x="6602" y="423603"/>
                  </a:moveTo>
                  <a:lnTo>
                    <a:pt x="1886" y="423603"/>
                  </a:lnTo>
                  <a:lnTo>
                    <a:pt x="0" y="425409"/>
                  </a:lnTo>
                  <a:lnTo>
                    <a:pt x="0" y="427904"/>
                  </a:lnTo>
                  <a:lnTo>
                    <a:pt x="1121" y="486416"/>
                  </a:lnTo>
                  <a:lnTo>
                    <a:pt x="1629" y="485543"/>
                  </a:lnTo>
                  <a:lnTo>
                    <a:pt x="9414" y="471567"/>
                  </a:lnTo>
                  <a:lnTo>
                    <a:pt x="8663" y="427904"/>
                  </a:lnTo>
                  <a:lnTo>
                    <a:pt x="8660" y="425409"/>
                  </a:lnTo>
                  <a:lnTo>
                    <a:pt x="6602" y="423603"/>
                  </a:lnTo>
                  <a:close/>
                </a:path>
                <a:path w="279400" h="495300">
                  <a:moveTo>
                    <a:pt x="274397" y="0"/>
                  </a:moveTo>
                  <a:lnTo>
                    <a:pt x="271739" y="860"/>
                  </a:lnTo>
                  <a:lnTo>
                    <a:pt x="270453" y="2924"/>
                  </a:lnTo>
                  <a:lnTo>
                    <a:pt x="9414" y="471567"/>
                  </a:lnTo>
                  <a:lnTo>
                    <a:pt x="9560" y="480083"/>
                  </a:lnTo>
                  <a:lnTo>
                    <a:pt x="16828" y="475787"/>
                  </a:lnTo>
                  <a:lnTo>
                    <a:pt x="278085" y="7054"/>
                  </a:lnTo>
                  <a:lnTo>
                    <a:pt x="279285" y="4989"/>
                  </a:lnTo>
                  <a:lnTo>
                    <a:pt x="278513" y="2322"/>
                  </a:lnTo>
                  <a:lnTo>
                    <a:pt x="276455" y="1290"/>
                  </a:lnTo>
                  <a:lnTo>
                    <a:pt x="274397" y="0"/>
                  </a:lnTo>
                  <a:close/>
                </a:path>
              </a:pathLst>
            </a:custGeom>
            <a:solidFill>
              <a:srgbClr val="000000"/>
            </a:solidFill>
          </p:spPr>
          <p:txBody>
            <a:bodyPr wrap="square" lIns="0" tIns="0" rIns="0" bIns="0" rtlCol="0"/>
            <a:lstStyle/>
            <a:p>
              <a:endParaRPr/>
            </a:p>
          </p:txBody>
        </p:sp>
        <p:sp>
          <p:nvSpPr>
            <p:cNvPr id="38" name="object 38"/>
            <p:cNvSpPr/>
            <p:nvPr/>
          </p:nvSpPr>
          <p:spPr>
            <a:xfrm>
              <a:off x="1919538" y="1746080"/>
              <a:ext cx="279400" cy="495300"/>
            </a:xfrm>
            <a:custGeom>
              <a:avLst/>
              <a:gdLst/>
              <a:ahLst/>
              <a:cxnLst/>
              <a:rect l="l" t="t" r="r" b="b"/>
              <a:pathLst>
                <a:path w="279400" h="495300">
                  <a:moveTo>
                    <a:pt x="278085" y="7054"/>
                  </a:moveTo>
                  <a:lnTo>
                    <a:pt x="9089" y="489672"/>
                  </a:lnTo>
                  <a:lnTo>
                    <a:pt x="8060" y="491737"/>
                  </a:lnTo>
                  <a:lnTo>
                    <a:pt x="5316" y="492597"/>
                  </a:lnTo>
                  <a:lnTo>
                    <a:pt x="3344" y="491307"/>
                  </a:lnTo>
                  <a:lnTo>
                    <a:pt x="1286" y="490275"/>
                  </a:lnTo>
                  <a:lnTo>
                    <a:pt x="428" y="487608"/>
                  </a:lnTo>
                  <a:lnTo>
                    <a:pt x="1629" y="485543"/>
                  </a:lnTo>
                  <a:lnTo>
                    <a:pt x="270453" y="2924"/>
                  </a:lnTo>
                  <a:lnTo>
                    <a:pt x="271739" y="860"/>
                  </a:lnTo>
                  <a:lnTo>
                    <a:pt x="274397" y="0"/>
                  </a:lnTo>
                  <a:lnTo>
                    <a:pt x="276455" y="1290"/>
                  </a:lnTo>
                  <a:lnTo>
                    <a:pt x="278513" y="2322"/>
                  </a:lnTo>
                  <a:lnTo>
                    <a:pt x="279285" y="4989"/>
                  </a:lnTo>
                  <a:lnTo>
                    <a:pt x="278085" y="7054"/>
                  </a:lnTo>
                  <a:close/>
                </a:path>
                <a:path w="279400" h="495300">
                  <a:moveTo>
                    <a:pt x="58738" y="460939"/>
                  </a:moveTo>
                  <a:lnTo>
                    <a:pt x="1286" y="495006"/>
                  </a:lnTo>
                  <a:lnTo>
                    <a:pt x="0" y="427904"/>
                  </a:lnTo>
                  <a:lnTo>
                    <a:pt x="0" y="425409"/>
                  </a:lnTo>
                  <a:lnTo>
                    <a:pt x="1886" y="423603"/>
                  </a:lnTo>
                  <a:lnTo>
                    <a:pt x="4373" y="423603"/>
                  </a:lnTo>
                  <a:lnTo>
                    <a:pt x="6602" y="423603"/>
                  </a:lnTo>
                  <a:lnTo>
                    <a:pt x="8660" y="425409"/>
                  </a:lnTo>
                  <a:lnTo>
                    <a:pt x="8660" y="427732"/>
                  </a:lnTo>
                  <a:lnTo>
                    <a:pt x="9689" y="487608"/>
                  </a:lnTo>
                  <a:lnTo>
                    <a:pt x="3086" y="483908"/>
                  </a:lnTo>
                  <a:lnTo>
                    <a:pt x="54450" y="453540"/>
                  </a:lnTo>
                  <a:lnTo>
                    <a:pt x="56508" y="452336"/>
                  </a:lnTo>
                  <a:lnTo>
                    <a:pt x="59167" y="453110"/>
                  </a:lnTo>
                  <a:lnTo>
                    <a:pt x="60367" y="455175"/>
                  </a:lnTo>
                  <a:lnTo>
                    <a:pt x="61396" y="457240"/>
                  </a:lnTo>
                  <a:lnTo>
                    <a:pt x="60796" y="459734"/>
                  </a:lnTo>
                  <a:lnTo>
                    <a:pt x="58738" y="460939"/>
                  </a:lnTo>
                  <a:close/>
                </a:path>
              </a:pathLst>
            </a:custGeom>
            <a:ln w="3175">
              <a:solidFill>
                <a:srgbClr val="000000"/>
              </a:solidFill>
            </a:ln>
          </p:spPr>
          <p:txBody>
            <a:bodyPr wrap="square" lIns="0" tIns="0" rIns="0" bIns="0" rtlCol="0"/>
            <a:lstStyle/>
            <a:p>
              <a:endParaRPr/>
            </a:p>
          </p:txBody>
        </p:sp>
      </p:grpSp>
      <p:sp>
        <p:nvSpPr>
          <p:cNvPr id="39" name="object 39"/>
          <p:cNvSpPr txBox="1"/>
          <p:nvPr/>
        </p:nvSpPr>
        <p:spPr>
          <a:xfrm>
            <a:off x="83566" y="271716"/>
            <a:ext cx="4393565" cy="1297305"/>
          </a:xfrm>
          <a:prstGeom prst="rect">
            <a:avLst/>
          </a:prstGeom>
        </p:spPr>
        <p:txBody>
          <a:bodyPr vert="horz" wrap="square" lIns="0" tIns="13335" rIns="0" bIns="0" rtlCol="0">
            <a:spAutoFit/>
          </a:bodyPr>
          <a:lstStyle/>
          <a:p>
            <a:pPr marL="12700" marR="5080" algn="just">
              <a:lnSpc>
                <a:spcPct val="100000"/>
              </a:lnSpc>
              <a:spcBef>
                <a:spcPts val="105"/>
              </a:spcBef>
            </a:pPr>
            <a:r>
              <a:rPr sz="1400" spc="-5" dirty="0">
                <a:latin typeface="Times New Roman"/>
                <a:cs typeface="Times New Roman"/>
              </a:rPr>
              <a:t>The </a:t>
            </a:r>
            <a:r>
              <a:rPr sz="1400" b="1" u="sng" spc="-10" dirty="0">
                <a:uFill>
                  <a:solidFill>
                    <a:srgbClr val="000000"/>
                  </a:solidFill>
                </a:uFill>
                <a:latin typeface="Times New Roman"/>
                <a:cs typeface="Times New Roman"/>
              </a:rPr>
              <a:t>six </a:t>
            </a:r>
            <a:r>
              <a:rPr sz="1400" b="1" u="sng" spc="-5" dirty="0">
                <a:uFill>
                  <a:solidFill>
                    <a:srgbClr val="000000"/>
                  </a:solidFill>
                </a:uFill>
                <a:latin typeface="Times New Roman"/>
                <a:cs typeface="Times New Roman"/>
              </a:rPr>
              <a:t>most common operations</a:t>
            </a:r>
            <a:r>
              <a:rPr sz="1400" b="1" spc="-5" dirty="0">
                <a:latin typeface="Times New Roman"/>
                <a:cs typeface="Times New Roman"/>
              </a:rPr>
              <a:t> </a:t>
            </a:r>
            <a:r>
              <a:rPr sz="1400" spc="-5" dirty="0">
                <a:latin typeface="Times New Roman"/>
                <a:cs typeface="Times New Roman"/>
              </a:rPr>
              <a:t>defined </a:t>
            </a:r>
            <a:r>
              <a:rPr sz="1400" dirty="0">
                <a:latin typeface="Times New Roman"/>
                <a:cs typeface="Times New Roman"/>
              </a:rPr>
              <a:t>for a binary tree  are </a:t>
            </a:r>
            <a:r>
              <a:rPr sz="1400" b="1" i="1" spc="-5" dirty="0">
                <a:solidFill>
                  <a:srgbClr val="3333CC"/>
                </a:solidFill>
                <a:latin typeface="Times New Roman"/>
                <a:cs typeface="Times New Roman"/>
              </a:rPr>
              <a:t>tree </a:t>
            </a:r>
            <a:r>
              <a:rPr sz="1400" spc="-5" dirty="0">
                <a:latin typeface="Times New Roman"/>
                <a:cs typeface="Times New Roman"/>
              </a:rPr>
              <a:t>(creates </a:t>
            </a:r>
            <a:r>
              <a:rPr sz="1400" spc="-10" dirty="0">
                <a:latin typeface="Times New Roman"/>
                <a:cs typeface="Times New Roman"/>
              </a:rPr>
              <a:t>an </a:t>
            </a:r>
            <a:r>
              <a:rPr sz="1400" spc="-5" dirty="0">
                <a:latin typeface="Times New Roman"/>
                <a:cs typeface="Times New Roman"/>
              </a:rPr>
              <a:t>empty </a:t>
            </a:r>
            <a:r>
              <a:rPr sz="1400" dirty="0">
                <a:latin typeface="Times New Roman"/>
                <a:cs typeface="Times New Roman"/>
              </a:rPr>
              <a:t>tree), </a:t>
            </a:r>
            <a:r>
              <a:rPr sz="1400" b="1" i="1" spc="-5" dirty="0">
                <a:solidFill>
                  <a:srgbClr val="3333CC"/>
                </a:solidFill>
                <a:latin typeface="Times New Roman"/>
                <a:cs typeface="Times New Roman"/>
              </a:rPr>
              <a:t>insert</a:t>
            </a:r>
            <a:r>
              <a:rPr sz="1400" spc="-5" dirty="0">
                <a:latin typeface="Times New Roman"/>
                <a:cs typeface="Times New Roman"/>
              </a:rPr>
              <a:t>, </a:t>
            </a:r>
            <a:r>
              <a:rPr sz="1400" b="1" i="1" spc="-5" dirty="0">
                <a:solidFill>
                  <a:srgbClr val="3333CC"/>
                </a:solidFill>
                <a:latin typeface="Times New Roman"/>
                <a:cs typeface="Times New Roman"/>
              </a:rPr>
              <a:t>delete</a:t>
            </a:r>
            <a:r>
              <a:rPr sz="1400" spc="-5" dirty="0">
                <a:latin typeface="Times New Roman"/>
                <a:cs typeface="Times New Roman"/>
              </a:rPr>
              <a:t>, </a:t>
            </a:r>
            <a:r>
              <a:rPr sz="1400" b="1" i="1" spc="-5" dirty="0">
                <a:solidFill>
                  <a:srgbClr val="3333CC"/>
                </a:solidFill>
                <a:latin typeface="Times New Roman"/>
                <a:cs typeface="Times New Roman"/>
              </a:rPr>
              <a:t>retrieve</a:t>
            </a:r>
            <a:r>
              <a:rPr sz="1400" spc="-5" dirty="0">
                <a:latin typeface="Times New Roman"/>
                <a:cs typeface="Times New Roman"/>
              </a:rPr>
              <a:t>,  </a:t>
            </a:r>
            <a:r>
              <a:rPr sz="1400" b="1" i="1" spc="-5" dirty="0">
                <a:solidFill>
                  <a:srgbClr val="3333CC"/>
                </a:solidFill>
                <a:latin typeface="Times New Roman"/>
                <a:cs typeface="Times New Roman"/>
              </a:rPr>
              <a:t>empty </a:t>
            </a:r>
            <a:r>
              <a:rPr sz="1400" spc="-10" dirty="0">
                <a:latin typeface="Times New Roman"/>
                <a:cs typeface="Times New Roman"/>
              </a:rPr>
              <a:t>and </a:t>
            </a:r>
            <a:r>
              <a:rPr sz="1400" b="1" i="1" spc="-5" dirty="0">
                <a:solidFill>
                  <a:srgbClr val="3333CC"/>
                </a:solidFill>
                <a:latin typeface="Times New Roman"/>
                <a:cs typeface="Times New Roman"/>
              </a:rPr>
              <a:t>traversal</a:t>
            </a:r>
            <a:r>
              <a:rPr sz="1400" spc="-5" dirty="0">
                <a:latin typeface="Times New Roman"/>
                <a:cs typeface="Times New Roman"/>
              </a:rPr>
              <a:t>. The first five </a:t>
            </a:r>
            <a:r>
              <a:rPr sz="1400" dirty="0">
                <a:latin typeface="Times New Roman"/>
                <a:cs typeface="Times New Roman"/>
              </a:rPr>
              <a:t>are </a:t>
            </a:r>
            <a:r>
              <a:rPr sz="1400" spc="-10" dirty="0">
                <a:latin typeface="Times New Roman"/>
                <a:cs typeface="Times New Roman"/>
              </a:rPr>
              <a:t>complex </a:t>
            </a:r>
            <a:r>
              <a:rPr sz="1400" spc="-5" dirty="0">
                <a:latin typeface="Times New Roman"/>
                <a:cs typeface="Times New Roman"/>
              </a:rPr>
              <a:t>and beyond  the scope </a:t>
            </a:r>
            <a:r>
              <a:rPr sz="1400" dirty="0">
                <a:latin typeface="Times New Roman"/>
                <a:cs typeface="Times New Roman"/>
              </a:rPr>
              <a:t>of </a:t>
            </a:r>
            <a:r>
              <a:rPr sz="1400" spc="-5" dirty="0">
                <a:latin typeface="Times New Roman"/>
                <a:cs typeface="Times New Roman"/>
              </a:rPr>
              <a:t>this book. </a:t>
            </a:r>
            <a:r>
              <a:rPr sz="1400" spc="-60" dirty="0">
                <a:latin typeface="Times New Roman"/>
                <a:cs typeface="Times New Roman"/>
              </a:rPr>
              <a:t>We </a:t>
            </a:r>
            <a:r>
              <a:rPr sz="1400" b="1" u="sng" spc="-5" dirty="0">
                <a:uFill>
                  <a:solidFill>
                    <a:srgbClr val="000000"/>
                  </a:solidFill>
                </a:uFill>
                <a:latin typeface="Times New Roman"/>
                <a:cs typeface="Times New Roman"/>
              </a:rPr>
              <a:t>discuss binary </a:t>
            </a:r>
            <a:r>
              <a:rPr sz="1400" b="1" u="sng" spc="-10" dirty="0">
                <a:uFill>
                  <a:solidFill>
                    <a:srgbClr val="000000"/>
                  </a:solidFill>
                </a:uFill>
                <a:latin typeface="Times New Roman"/>
                <a:cs typeface="Times New Roman"/>
              </a:rPr>
              <a:t>tree traversal</a:t>
            </a:r>
            <a:r>
              <a:rPr sz="1400" b="1" spc="-10" dirty="0">
                <a:latin typeface="Times New Roman"/>
                <a:cs typeface="Times New Roman"/>
              </a:rPr>
              <a:t> </a:t>
            </a:r>
            <a:r>
              <a:rPr sz="1400" spc="-10" dirty="0">
                <a:latin typeface="Times New Roman"/>
                <a:cs typeface="Times New Roman"/>
              </a:rPr>
              <a:t>in  </a:t>
            </a:r>
            <a:r>
              <a:rPr sz="1400" spc="5" dirty="0">
                <a:latin typeface="Times New Roman"/>
                <a:cs typeface="Times New Roman"/>
              </a:rPr>
              <a:t>this</a:t>
            </a:r>
            <a:r>
              <a:rPr sz="1400" spc="-50" dirty="0">
                <a:latin typeface="Times New Roman"/>
                <a:cs typeface="Times New Roman"/>
              </a:rPr>
              <a:t> </a:t>
            </a:r>
            <a:r>
              <a:rPr sz="1400" dirty="0">
                <a:latin typeface="Times New Roman"/>
                <a:cs typeface="Times New Roman"/>
              </a:rPr>
              <a:t>section.</a:t>
            </a:r>
            <a:endParaRPr sz="1400">
              <a:latin typeface="Times New Roman"/>
              <a:cs typeface="Times New Roman"/>
            </a:endParaRPr>
          </a:p>
          <a:p>
            <a:pPr marL="720090" algn="ctr">
              <a:lnSpc>
                <a:spcPct val="100000"/>
              </a:lnSpc>
              <a:spcBef>
                <a:spcPts val="645"/>
              </a:spcBef>
            </a:pPr>
            <a:r>
              <a:rPr sz="800" dirty="0">
                <a:latin typeface="Times New Roman"/>
                <a:cs typeface="Times New Roman"/>
              </a:rPr>
              <a:t>Root</a:t>
            </a:r>
            <a:endParaRPr sz="800">
              <a:latin typeface="Times New Roman"/>
              <a:cs typeface="Times New Roman"/>
            </a:endParaRPr>
          </a:p>
        </p:txBody>
      </p:sp>
      <p:grpSp>
        <p:nvGrpSpPr>
          <p:cNvPr id="40" name="object 40"/>
          <p:cNvGrpSpPr/>
          <p:nvPr/>
        </p:nvGrpSpPr>
        <p:grpSpPr>
          <a:xfrm>
            <a:off x="1932485" y="1489632"/>
            <a:ext cx="717550" cy="1012190"/>
            <a:chOff x="1932485" y="1489632"/>
            <a:chExt cx="717550" cy="1012190"/>
          </a:xfrm>
        </p:grpSpPr>
        <p:pic>
          <p:nvPicPr>
            <p:cNvPr id="41" name="object 41"/>
            <p:cNvPicPr/>
            <p:nvPr/>
          </p:nvPicPr>
          <p:blipFill>
            <a:blip r:embed="rId2" cstate="print"/>
            <a:stretch>
              <a:fillRect/>
            </a:stretch>
          </p:blipFill>
          <p:spPr>
            <a:xfrm>
              <a:off x="2055278" y="2419785"/>
              <a:ext cx="69030" cy="70386"/>
            </a:xfrm>
            <a:prstGeom prst="rect">
              <a:avLst/>
            </a:prstGeom>
          </p:spPr>
        </p:pic>
        <p:pic>
          <p:nvPicPr>
            <p:cNvPr id="42" name="object 42"/>
            <p:cNvPicPr/>
            <p:nvPr/>
          </p:nvPicPr>
          <p:blipFill>
            <a:blip r:embed="rId3" cstate="print"/>
            <a:stretch>
              <a:fillRect/>
            </a:stretch>
          </p:blipFill>
          <p:spPr>
            <a:xfrm>
              <a:off x="1932485" y="2432999"/>
              <a:ext cx="70659" cy="68528"/>
            </a:xfrm>
            <a:prstGeom prst="rect">
              <a:avLst/>
            </a:prstGeom>
          </p:spPr>
        </p:pic>
        <p:pic>
          <p:nvPicPr>
            <p:cNvPr id="43" name="object 43"/>
            <p:cNvPicPr/>
            <p:nvPr/>
          </p:nvPicPr>
          <p:blipFill>
            <a:blip r:embed="rId4" cstate="print"/>
            <a:stretch>
              <a:fillRect/>
            </a:stretch>
          </p:blipFill>
          <p:spPr>
            <a:xfrm>
              <a:off x="2579636" y="1845874"/>
              <a:ext cx="69801" cy="69594"/>
            </a:xfrm>
            <a:prstGeom prst="rect">
              <a:avLst/>
            </a:prstGeom>
          </p:spPr>
        </p:pic>
        <p:pic>
          <p:nvPicPr>
            <p:cNvPr id="44" name="object 44"/>
            <p:cNvPicPr/>
            <p:nvPr/>
          </p:nvPicPr>
          <p:blipFill>
            <a:blip r:embed="rId5" cstate="print"/>
            <a:stretch>
              <a:fillRect/>
            </a:stretch>
          </p:blipFill>
          <p:spPr>
            <a:xfrm>
              <a:off x="2436091" y="1852670"/>
              <a:ext cx="70402" cy="68992"/>
            </a:xfrm>
            <a:prstGeom prst="rect">
              <a:avLst/>
            </a:prstGeom>
          </p:spPr>
        </p:pic>
        <p:pic>
          <p:nvPicPr>
            <p:cNvPr id="45" name="object 45"/>
            <p:cNvPicPr/>
            <p:nvPr/>
          </p:nvPicPr>
          <p:blipFill>
            <a:blip r:embed="rId6" cstate="print"/>
            <a:stretch>
              <a:fillRect/>
            </a:stretch>
          </p:blipFill>
          <p:spPr>
            <a:xfrm>
              <a:off x="2464989" y="1489632"/>
              <a:ext cx="70230" cy="165171"/>
            </a:xfrm>
            <a:prstGeom prst="rect">
              <a:avLst/>
            </a:prstGeom>
          </p:spPr>
        </p:pic>
      </p:grpSp>
      <p:grpSp>
        <p:nvGrpSpPr>
          <p:cNvPr id="46" name="object 46"/>
          <p:cNvGrpSpPr/>
          <p:nvPr/>
        </p:nvGrpSpPr>
        <p:grpSpPr>
          <a:xfrm>
            <a:off x="304" y="0"/>
            <a:ext cx="4596130" cy="3452495"/>
            <a:chOff x="304" y="0"/>
            <a:chExt cx="4596130" cy="3452495"/>
          </a:xfrm>
        </p:grpSpPr>
        <p:sp>
          <p:nvSpPr>
            <p:cNvPr id="47" name="object 47"/>
            <p:cNvSpPr/>
            <p:nvPr/>
          </p:nvSpPr>
          <p:spPr>
            <a:xfrm>
              <a:off x="2055879" y="2420387"/>
              <a:ext cx="389255" cy="412115"/>
            </a:xfrm>
            <a:custGeom>
              <a:avLst/>
              <a:gdLst/>
              <a:ahLst/>
              <a:cxnLst/>
              <a:rect l="l" t="t" r="r" b="b"/>
              <a:pathLst>
                <a:path w="389255" h="412114">
                  <a:moveTo>
                    <a:pt x="11819" y="12382"/>
                  </a:moveTo>
                  <a:lnTo>
                    <a:pt x="13744" y="20552"/>
                  </a:lnTo>
                  <a:lnTo>
                    <a:pt x="381413" y="409941"/>
                  </a:lnTo>
                  <a:lnTo>
                    <a:pt x="383042" y="411593"/>
                  </a:lnTo>
                  <a:lnTo>
                    <a:pt x="385700" y="411800"/>
                  </a:lnTo>
                  <a:lnTo>
                    <a:pt x="387329" y="410148"/>
                  </a:lnTo>
                  <a:lnTo>
                    <a:pt x="389216" y="408496"/>
                  </a:lnTo>
                  <a:lnTo>
                    <a:pt x="389216" y="405812"/>
                  </a:lnTo>
                  <a:lnTo>
                    <a:pt x="387587" y="404160"/>
                  </a:lnTo>
                  <a:lnTo>
                    <a:pt x="19901" y="14754"/>
                  </a:lnTo>
                  <a:lnTo>
                    <a:pt x="11819" y="12382"/>
                  </a:lnTo>
                  <a:close/>
                </a:path>
                <a:path w="389255" h="412114">
                  <a:moveTo>
                    <a:pt x="1898" y="8053"/>
                  </a:moveTo>
                  <a:lnTo>
                    <a:pt x="15489" y="65673"/>
                  </a:lnTo>
                  <a:lnTo>
                    <a:pt x="16035" y="67738"/>
                  </a:lnTo>
                  <a:lnTo>
                    <a:pt x="18350" y="69183"/>
                  </a:lnTo>
                  <a:lnTo>
                    <a:pt x="22809" y="67945"/>
                  </a:lnTo>
                  <a:lnTo>
                    <a:pt x="24267" y="65673"/>
                  </a:lnTo>
                  <a:lnTo>
                    <a:pt x="23838" y="63402"/>
                  </a:lnTo>
                  <a:lnTo>
                    <a:pt x="13744" y="20552"/>
                  </a:lnTo>
                  <a:lnTo>
                    <a:pt x="2915" y="9084"/>
                  </a:lnTo>
                  <a:lnTo>
                    <a:pt x="1898" y="8053"/>
                  </a:lnTo>
                  <a:close/>
                </a:path>
                <a:path w="389255" h="412114">
                  <a:moveTo>
                    <a:pt x="8326" y="2433"/>
                  </a:moveTo>
                  <a:lnTo>
                    <a:pt x="9089" y="3303"/>
                  </a:lnTo>
                  <a:lnTo>
                    <a:pt x="19901" y="14754"/>
                  </a:lnTo>
                  <a:lnTo>
                    <a:pt x="61825" y="27055"/>
                  </a:lnTo>
                  <a:lnTo>
                    <a:pt x="64140" y="27675"/>
                  </a:lnTo>
                  <a:lnTo>
                    <a:pt x="66541" y="26230"/>
                  </a:lnTo>
                  <a:lnTo>
                    <a:pt x="67227" y="24165"/>
                  </a:lnTo>
                  <a:lnTo>
                    <a:pt x="67827" y="21894"/>
                  </a:lnTo>
                  <a:lnTo>
                    <a:pt x="66541" y="19416"/>
                  </a:lnTo>
                  <a:lnTo>
                    <a:pt x="64312" y="18797"/>
                  </a:lnTo>
                  <a:lnTo>
                    <a:pt x="8326" y="2433"/>
                  </a:lnTo>
                  <a:close/>
                </a:path>
                <a:path w="389255" h="412114">
                  <a:moveTo>
                    <a:pt x="4944" y="1445"/>
                  </a:moveTo>
                  <a:lnTo>
                    <a:pt x="4801" y="1445"/>
                  </a:lnTo>
                  <a:lnTo>
                    <a:pt x="2915" y="3097"/>
                  </a:lnTo>
                  <a:lnTo>
                    <a:pt x="1286" y="4748"/>
                  </a:lnTo>
                  <a:lnTo>
                    <a:pt x="1286" y="5455"/>
                  </a:lnTo>
                  <a:lnTo>
                    <a:pt x="1898" y="8053"/>
                  </a:lnTo>
                  <a:lnTo>
                    <a:pt x="2915" y="9084"/>
                  </a:lnTo>
                  <a:lnTo>
                    <a:pt x="13744" y="20552"/>
                  </a:lnTo>
                  <a:lnTo>
                    <a:pt x="11819" y="12382"/>
                  </a:lnTo>
                  <a:lnTo>
                    <a:pt x="4801" y="10323"/>
                  </a:lnTo>
                  <a:lnTo>
                    <a:pt x="10118" y="5161"/>
                  </a:lnTo>
                  <a:lnTo>
                    <a:pt x="10843" y="5161"/>
                  </a:lnTo>
                  <a:lnTo>
                    <a:pt x="9089" y="3303"/>
                  </a:lnTo>
                  <a:lnTo>
                    <a:pt x="8326" y="2433"/>
                  </a:lnTo>
                  <a:lnTo>
                    <a:pt x="4944" y="1445"/>
                  </a:lnTo>
                  <a:close/>
                </a:path>
                <a:path w="389255" h="412114">
                  <a:moveTo>
                    <a:pt x="10843" y="5161"/>
                  </a:moveTo>
                  <a:lnTo>
                    <a:pt x="10118" y="5161"/>
                  </a:lnTo>
                  <a:lnTo>
                    <a:pt x="11819" y="12382"/>
                  </a:lnTo>
                  <a:lnTo>
                    <a:pt x="19901" y="14754"/>
                  </a:lnTo>
                  <a:lnTo>
                    <a:pt x="10843" y="5161"/>
                  </a:lnTo>
                  <a:close/>
                </a:path>
                <a:path w="389255" h="412114">
                  <a:moveTo>
                    <a:pt x="10118" y="5161"/>
                  </a:moveTo>
                  <a:lnTo>
                    <a:pt x="4801" y="10323"/>
                  </a:lnTo>
                  <a:lnTo>
                    <a:pt x="11819" y="12382"/>
                  </a:lnTo>
                  <a:lnTo>
                    <a:pt x="10118" y="5161"/>
                  </a:lnTo>
                  <a:close/>
                </a:path>
                <a:path w="389255" h="412114">
                  <a:moveTo>
                    <a:pt x="1286" y="5455"/>
                  </a:moveTo>
                  <a:lnTo>
                    <a:pt x="1286" y="7432"/>
                  </a:lnTo>
                  <a:lnTo>
                    <a:pt x="1898" y="8053"/>
                  </a:lnTo>
                  <a:lnTo>
                    <a:pt x="1286" y="5455"/>
                  </a:lnTo>
                  <a:close/>
                </a:path>
                <a:path w="389255" h="412114">
                  <a:moveTo>
                    <a:pt x="0" y="0"/>
                  </a:moveTo>
                  <a:lnTo>
                    <a:pt x="1286" y="5455"/>
                  </a:lnTo>
                  <a:lnTo>
                    <a:pt x="1286" y="4748"/>
                  </a:lnTo>
                  <a:lnTo>
                    <a:pt x="2915" y="3097"/>
                  </a:lnTo>
                  <a:lnTo>
                    <a:pt x="4801" y="1445"/>
                  </a:lnTo>
                  <a:lnTo>
                    <a:pt x="4944" y="1445"/>
                  </a:lnTo>
                  <a:lnTo>
                    <a:pt x="0" y="0"/>
                  </a:lnTo>
                  <a:close/>
                </a:path>
                <a:path w="389255" h="412114">
                  <a:moveTo>
                    <a:pt x="7460" y="1445"/>
                  </a:moveTo>
                  <a:lnTo>
                    <a:pt x="4944" y="1445"/>
                  </a:lnTo>
                  <a:lnTo>
                    <a:pt x="8326" y="2433"/>
                  </a:lnTo>
                  <a:lnTo>
                    <a:pt x="7460" y="1445"/>
                  </a:lnTo>
                  <a:close/>
                </a:path>
              </a:pathLst>
            </a:custGeom>
            <a:solidFill>
              <a:srgbClr val="000000"/>
            </a:solidFill>
          </p:spPr>
          <p:txBody>
            <a:bodyPr wrap="square" lIns="0" tIns="0" rIns="0" bIns="0" rtlCol="0"/>
            <a:lstStyle/>
            <a:p>
              <a:endParaRPr/>
            </a:p>
          </p:txBody>
        </p:sp>
        <p:sp>
          <p:nvSpPr>
            <p:cNvPr id="48" name="object 48"/>
            <p:cNvSpPr/>
            <p:nvPr/>
          </p:nvSpPr>
          <p:spPr>
            <a:xfrm>
              <a:off x="2057166" y="2421832"/>
              <a:ext cx="387985" cy="410845"/>
            </a:xfrm>
            <a:custGeom>
              <a:avLst/>
              <a:gdLst/>
              <a:ahLst/>
              <a:cxnLst/>
              <a:rect l="l" t="t" r="r" b="b"/>
              <a:pathLst>
                <a:path w="387985" h="410844">
                  <a:moveTo>
                    <a:pt x="7803" y="1858"/>
                  </a:moveTo>
                  <a:lnTo>
                    <a:pt x="386300" y="402715"/>
                  </a:lnTo>
                  <a:lnTo>
                    <a:pt x="387930" y="404367"/>
                  </a:lnTo>
                  <a:lnTo>
                    <a:pt x="387930" y="407051"/>
                  </a:lnTo>
                  <a:lnTo>
                    <a:pt x="386043" y="408703"/>
                  </a:lnTo>
                  <a:lnTo>
                    <a:pt x="384414" y="410354"/>
                  </a:lnTo>
                  <a:lnTo>
                    <a:pt x="381756" y="410148"/>
                  </a:lnTo>
                  <a:lnTo>
                    <a:pt x="380126" y="408496"/>
                  </a:lnTo>
                  <a:lnTo>
                    <a:pt x="1629" y="7639"/>
                  </a:lnTo>
                  <a:lnTo>
                    <a:pt x="0" y="5987"/>
                  </a:lnTo>
                  <a:lnTo>
                    <a:pt x="0" y="3303"/>
                  </a:lnTo>
                  <a:lnTo>
                    <a:pt x="1629" y="1651"/>
                  </a:lnTo>
                  <a:lnTo>
                    <a:pt x="3515" y="0"/>
                  </a:lnTo>
                  <a:lnTo>
                    <a:pt x="6173" y="0"/>
                  </a:lnTo>
                  <a:lnTo>
                    <a:pt x="7803" y="1858"/>
                  </a:lnTo>
                  <a:close/>
                </a:path>
              </a:pathLst>
            </a:custGeom>
            <a:ln w="3175">
              <a:solidFill>
                <a:srgbClr val="000000"/>
              </a:solidFill>
            </a:ln>
          </p:spPr>
          <p:txBody>
            <a:bodyPr wrap="square" lIns="0" tIns="0" rIns="0" bIns="0" rtlCol="0"/>
            <a:lstStyle/>
            <a:p>
              <a:endParaRPr/>
            </a:p>
          </p:txBody>
        </p:sp>
        <p:sp>
          <p:nvSpPr>
            <p:cNvPr id="49" name="object 49"/>
            <p:cNvSpPr/>
            <p:nvPr/>
          </p:nvSpPr>
          <p:spPr>
            <a:xfrm>
              <a:off x="1552153" y="2433601"/>
              <a:ext cx="450850" cy="400685"/>
            </a:xfrm>
            <a:custGeom>
              <a:avLst/>
              <a:gdLst/>
              <a:ahLst/>
              <a:cxnLst/>
              <a:rect l="l" t="t" r="r" b="b"/>
              <a:pathLst>
                <a:path w="450850" h="400685">
                  <a:moveTo>
                    <a:pt x="437623" y="11345"/>
                  </a:moveTo>
                  <a:lnTo>
                    <a:pt x="429284" y="12998"/>
                  </a:lnTo>
                  <a:lnTo>
                    <a:pt x="205" y="393837"/>
                  </a:lnTo>
                  <a:lnTo>
                    <a:pt x="0" y="396521"/>
                  </a:lnTo>
                  <a:lnTo>
                    <a:pt x="3284" y="400237"/>
                  </a:lnTo>
                  <a:lnTo>
                    <a:pt x="5951" y="400237"/>
                  </a:lnTo>
                  <a:lnTo>
                    <a:pt x="7803" y="398792"/>
                  </a:lnTo>
                  <a:lnTo>
                    <a:pt x="434946" y="19478"/>
                  </a:lnTo>
                  <a:lnTo>
                    <a:pt x="437623" y="11345"/>
                  </a:lnTo>
                  <a:close/>
                </a:path>
                <a:path w="450850" h="400685">
                  <a:moveTo>
                    <a:pt x="447776" y="7972"/>
                  </a:moveTo>
                  <a:lnTo>
                    <a:pt x="446874" y="8886"/>
                  </a:lnTo>
                  <a:lnTo>
                    <a:pt x="434946" y="19478"/>
                  </a:lnTo>
                  <a:lnTo>
                    <a:pt x="421235" y="61131"/>
                  </a:lnTo>
                  <a:lnTo>
                    <a:pt x="420634" y="63402"/>
                  </a:lnTo>
                  <a:lnTo>
                    <a:pt x="421835" y="65673"/>
                  </a:lnTo>
                  <a:lnTo>
                    <a:pt x="423893" y="66499"/>
                  </a:lnTo>
                  <a:lnTo>
                    <a:pt x="426122" y="67325"/>
                  </a:lnTo>
                  <a:lnTo>
                    <a:pt x="428609" y="66086"/>
                  </a:lnTo>
                  <a:lnTo>
                    <a:pt x="429467" y="63815"/>
                  </a:lnTo>
                  <a:lnTo>
                    <a:pt x="447776" y="7972"/>
                  </a:lnTo>
                  <a:close/>
                </a:path>
                <a:path w="450850" h="400685">
                  <a:moveTo>
                    <a:pt x="442083" y="1650"/>
                  </a:moveTo>
                  <a:lnTo>
                    <a:pt x="384877" y="13016"/>
                  </a:lnTo>
                  <a:lnTo>
                    <a:pt x="382562" y="13429"/>
                  </a:lnTo>
                  <a:lnTo>
                    <a:pt x="380932" y="15700"/>
                  </a:lnTo>
                  <a:lnTo>
                    <a:pt x="381533" y="18177"/>
                  </a:lnTo>
                  <a:lnTo>
                    <a:pt x="381961" y="20448"/>
                  </a:lnTo>
                  <a:lnTo>
                    <a:pt x="384277" y="21894"/>
                  </a:lnTo>
                  <a:lnTo>
                    <a:pt x="386506" y="21481"/>
                  </a:lnTo>
                  <a:lnTo>
                    <a:pt x="429284" y="12998"/>
                  </a:lnTo>
                  <a:lnTo>
                    <a:pt x="442083" y="1650"/>
                  </a:lnTo>
                  <a:close/>
                </a:path>
                <a:path w="450850" h="400685">
                  <a:moveTo>
                    <a:pt x="448598" y="4344"/>
                  </a:moveTo>
                  <a:lnTo>
                    <a:pt x="439928" y="4344"/>
                  </a:lnTo>
                  <a:lnTo>
                    <a:pt x="444816" y="9919"/>
                  </a:lnTo>
                  <a:lnTo>
                    <a:pt x="437623" y="11345"/>
                  </a:lnTo>
                  <a:lnTo>
                    <a:pt x="448760" y="4550"/>
                  </a:lnTo>
                  <a:lnTo>
                    <a:pt x="448598" y="4344"/>
                  </a:lnTo>
                  <a:close/>
                </a:path>
                <a:path w="450850" h="400685">
                  <a:moveTo>
                    <a:pt x="445297" y="1011"/>
                  </a:moveTo>
                  <a:lnTo>
                    <a:pt x="442083" y="1650"/>
                  </a:lnTo>
                  <a:lnTo>
                    <a:pt x="429284" y="12998"/>
                  </a:lnTo>
                  <a:lnTo>
                    <a:pt x="437623" y="11345"/>
                  </a:lnTo>
                  <a:lnTo>
                    <a:pt x="439928" y="4344"/>
                  </a:lnTo>
                  <a:lnTo>
                    <a:pt x="448598" y="4344"/>
                  </a:lnTo>
                  <a:lnTo>
                    <a:pt x="447302" y="2692"/>
                  </a:lnTo>
                  <a:lnTo>
                    <a:pt x="445673" y="1040"/>
                  </a:lnTo>
                  <a:lnTo>
                    <a:pt x="445297" y="1011"/>
                  </a:lnTo>
                  <a:close/>
                </a:path>
                <a:path w="450850" h="400685">
                  <a:moveTo>
                    <a:pt x="439928" y="4344"/>
                  </a:moveTo>
                  <a:lnTo>
                    <a:pt x="437623" y="11345"/>
                  </a:lnTo>
                  <a:lnTo>
                    <a:pt x="444816" y="9919"/>
                  </a:lnTo>
                  <a:lnTo>
                    <a:pt x="439928" y="4344"/>
                  </a:lnTo>
                  <a:close/>
                </a:path>
                <a:path w="450850" h="400685">
                  <a:moveTo>
                    <a:pt x="448704" y="5142"/>
                  </a:moveTo>
                  <a:lnTo>
                    <a:pt x="447776" y="7972"/>
                  </a:lnTo>
                  <a:lnTo>
                    <a:pt x="448503" y="7234"/>
                  </a:lnTo>
                  <a:lnTo>
                    <a:pt x="448704" y="5142"/>
                  </a:lnTo>
                  <a:close/>
                </a:path>
                <a:path w="450850" h="400685">
                  <a:moveTo>
                    <a:pt x="450389" y="0"/>
                  </a:moveTo>
                  <a:lnTo>
                    <a:pt x="445297" y="1011"/>
                  </a:lnTo>
                  <a:lnTo>
                    <a:pt x="445673" y="1040"/>
                  </a:lnTo>
                  <a:lnTo>
                    <a:pt x="447302" y="2692"/>
                  </a:lnTo>
                  <a:lnTo>
                    <a:pt x="448598" y="4344"/>
                  </a:lnTo>
                  <a:lnTo>
                    <a:pt x="448704" y="5142"/>
                  </a:lnTo>
                  <a:lnTo>
                    <a:pt x="450389" y="0"/>
                  </a:lnTo>
                  <a:close/>
                </a:path>
                <a:path w="450850" h="400685">
                  <a:moveTo>
                    <a:pt x="443015" y="834"/>
                  </a:moveTo>
                  <a:lnTo>
                    <a:pt x="442083" y="1650"/>
                  </a:lnTo>
                  <a:lnTo>
                    <a:pt x="445297" y="1011"/>
                  </a:lnTo>
                  <a:lnTo>
                    <a:pt x="443015" y="834"/>
                  </a:lnTo>
                  <a:close/>
                </a:path>
              </a:pathLst>
            </a:custGeom>
            <a:solidFill>
              <a:srgbClr val="000000"/>
            </a:solidFill>
          </p:spPr>
          <p:txBody>
            <a:bodyPr wrap="square" lIns="0" tIns="0" rIns="0" bIns="0" rtlCol="0"/>
            <a:lstStyle/>
            <a:p>
              <a:endParaRPr/>
            </a:p>
          </p:txBody>
        </p:sp>
        <p:sp>
          <p:nvSpPr>
            <p:cNvPr id="50" name="object 50"/>
            <p:cNvSpPr/>
            <p:nvPr/>
          </p:nvSpPr>
          <p:spPr>
            <a:xfrm>
              <a:off x="1552153" y="2434435"/>
              <a:ext cx="448945" cy="399415"/>
            </a:xfrm>
            <a:custGeom>
              <a:avLst/>
              <a:gdLst/>
              <a:ahLst/>
              <a:cxnLst/>
              <a:rect l="l" t="t" r="r" b="b"/>
              <a:pathLst>
                <a:path w="448944" h="399414">
                  <a:moveTo>
                    <a:pt x="446874" y="8052"/>
                  </a:moveTo>
                  <a:lnTo>
                    <a:pt x="7803" y="397958"/>
                  </a:lnTo>
                  <a:lnTo>
                    <a:pt x="5951" y="399403"/>
                  </a:lnTo>
                  <a:lnTo>
                    <a:pt x="3284" y="399403"/>
                  </a:lnTo>
                  <a:lnTo>
                    <a:pt x="1637" y="397545"/>
                  </a:lnTo>
                  <a:lnTo>
                    <a:pt x="0" y="395686"/>
                  </a:lnTo>
                  <a:lnTo>
                    <a:pt x="205" y="393002"/>
                  </a:lnTo>
                  <a:lnTo>
                    <a:pt x="2049" y="391351"/>
                  </a:lnTo>
                  <a:lnTo>
                    <a:pt x="441129" y="1651"/>
                  </a:lnTo>
                  <a:lnTo>
                    <a:pt x="443015" y="0"/>
                  </a:lnTo>
                  <a:lnTo>
                    <a:pt x="445673" y="206"/>
                  </a:lnTo>
                  <a:lnTo>
                    <a:pt x="447302" y="1858"/>
                  </a:lnTo>
                  <a:lnTo>
                    <a:pt x="448760" y="3716"/>
                  </a:lnTo>
                  <a:lnTo>
                    <a:pt x="448503" y="6400"/>
                  </a:lnTo>
                  <a:lnTo>
                    <a:pt x="446874" y="8052"/>
                  </a:lnTo>
                  <a:close/>
                </a:path>
              </a:pathLst>
            </a:custGeom>
            <a:ln w="3175">
              <a:solidFill>
                <a:srgbClr val="000000"/>
              </a:solidFill>
            </a:ln>
          </p:spPr>
          <p:txBody>
            <a:bodyPr wrap="square" lIns="0" tIns="0" rIns="0" bIns="0" rtlCol="0"/>
            <a:lstStyle/>
            <a:p>
              <a:endParaRPr/>
            </a:p>
          </p:txBody>
        </p:sp>
        <p:sp>
          <p:nvSpPr>
            <p:cNvPr id="51" name="object 51"/>
            <p:cNvSpPr/>
            <p:nvPr/>
          </p:nvSpPr>
          <p:spPr>
            <a:xfrm>
              <a:off x="2580237" y="1846475"/>
              <a:ext cx="429895" cy="414020"/>
            </a:xfrm>
            <a:custGeom>
              <a:avLst/>
              <a:gdLst/>
              <a:ahLst/>
              <a:cxnLst/>
              <a:rect l="l" t="t" r="r" b="b"/>
              <a:pathLst>
                <a:path w="429894" h="414019">
                  <a:moveTo>
                    <a:pt x="12371" y="12057"/>
                  </a:moveTo>
                  <a:lnTo>
                    <a:pt x="14714" y="20302"/>
                  </a:lnTo>
                  <a:lnTo>
                    <a:pt x="422229" y="412247"/>
                  </a:lnTo>
                  <a:lnTo>
                    <a:pt x="423859" y="413881"/>
                  </a:lnTo>
                  <a:lnTo>
                    <a:pt x="426517" y="413881"/>
                  </a:lnTo>
                  <a:lnTo>
                    <a:pt x="428146" y="412247"/>
                  </a:lnTo>
                  <a:lnTo>
                    <a:pt x="429861" y="410354"/>
                  </a:lnTo>
                  <a:lnTo>
                    <a:pt x="429861" y="407687"/>
                  </a:lnTo>
                  <a:lnTo>
                    <a:pt x="20537" y="14017"/>
                  </a:lnTo>
                  <a:lnTo>
                    <a:pt x="12371" y="12057"/>
                  </a:lnTo>
                  <a:close/>
                </a:path>
                <a:path w="429894" h="414019">
                  <a:moveTo>
                    <a:pt x="2393" y="8386"/>
                  </a:moveTo>
                  <a:lnTo>
                    <a:pt x="18436" y="64607"/>
                  </a:lnTo>
                  <a:lnTo>
                    <a:pt x="19122" y="66929"/>
                  </a:lnTo>
                  <a:lnTo>
                    <a:pt x="21351" y="68392"/>
                  </a:lnTo>
                  <a:lnTo>
                    <a:pt x="23581" y="67704"/>
                  </a:lnTo>
                  <a:lnTo>
                    <a:pt x="25896" y="66929"/>
                  </a:lnTo>
                  <a:lnTo>
                    <a:pt x="27268" y="64607"/>
                  </a:lnTo>
                  <a:lnTo>
                    <a:pt x="26668" y="62370"/>
                  </a:lnTo>
                  <a:lnTo>
                    <a:pt x="14714" y="20302"/>
                  </a:lnTo>
                  <a:lnTo>
                    <a:pt x="3086" y="9118"/>
                  </a:lnTo>
                  <a:lnTo>
                    <a:pt x="2393" y="8386"/>
                  </a:lnTo>
                  <a:close/>
                </a:path>
                <a:path w="429894" h="414019">
                  <a:moveTo>
                    <a:pt x="8079" y="1948"/>
                  </a:moveTo>
                  <a:lnTo>
                    <a:pt x="9003" y="2924"/>
                  </a:lnTo>
                  <a:lnTo>
                    <a:pt x="20537" y="14017"/>
                  </a:lnTo>
                  <a:lnTo>
                    <a:pt x="62854" y="24173"/>
                  </a:lnTo>
                  <a:lnTo>
                    <a:pt x="65083" y="24776"/>
                  </a:lnTo>
                  <a:lnTo>
                    <a:pt x="67570" y="23313"/>
                  </a:lnTo>
                  <a:lnTo>
                    <a:pt x="68170" y="20818"/>
                  </a:lnTo>
                  <a:lnTo>
                    <a:pt x="68599" y="18582"/>
                  </a:lnTo>
                  <a:lnTo>
                    <a:pt x="67141" y="16345"/>
                  </a:lnTo>
                  <a:lnTo>
                    <a:pt x="64912" y="15657"/>
                  </a:lnTo>
                  <a:lnTo>
                    <a:pt x="8079" y="1948"/>
                  </a:lnTo>
                  <a:close/>
                </a:path>
                <a:path w="429894" h="414019">
                  <a:moveTo>
                    <a:pt x="4993" y="1204"/>
                  </a:moveTo>
                  <a:lnTo>
                    <a:pt x="4544" y="1204"/>
                  </a:lnTo>
                  <a:lnTo>
                    <a:pt x="3086" y="3097"/>
                  </a:lnTo>
                  <a:lnTo>
                    <a:pt x="1457" y="4731"/>
                  </a:lnTo>
                  <a:lnTo>
                    <a:pt x="1457" y="5108"/>
                  </a:lnTo>
                  <a:lnTo>
                    <a:pt x="2393" y="8386"/>
                  </a:lnTo>
                  <a:lnTo>
                    <a:pt x="3086" y="9118"/>
                  </a:lnTo>
                  <a:lnTo>
                    <a:pt x="14714" y="20302"/>
                  </a:lnTo>
                  <a:lnTo>
                    <a:pt x="12371" y="12057"/>
                  </a:lnTo>
                  <a:lnTo>
                    <a:pt x="5144" y="10323"/>
                  </a:lnTo>
                  <a:lnTo>
                    <a:pt x="10289" y="4731"/>
                  </a:lnTo>
                  <a:lnTo>
                    <a:pt x="10882" y="4731"/>
                  </a:lnTo>
                  <a:lnTo>
                    <a:pt x="9003" y="2924"/>
                  </a:lnTo>
                  <a:lnTo>
                    <a:pt x="8079" y="1948"/>
                  </a:lnTo>
                  <a:lnTo>
                    <a:pt x="4993" y="1204"/>
                  </a:lnTo>
                  <a:close/>
                </a:path>
                <a:path w="429894" h="414019">
                  <a:moveTo>
                    <a:pt x="10882" y="4731"/>
                  </a:moveTo>
                  <a:lnTo>
                    <a:pt x="10289" y="4731"/>
                  </a:lnTo>
                  <a:lnTo>
                    <a:pt x="12371" y="12057"/>
                  </a:lnTo>
                  <a:lnTo>
                    <a:pt x="20537" y="14017"/>
                  </a:lnTo>
                  <a:lnTo>
                    <a:pt x="10882" y="4731"/>
                  </a:lnTo>
                  <a:close/>
                </a:path>
                <a:path w="429894" h="414019">
                  <a:moveTo>
                    <a:pt x="10289" y="4731"/>
                  </a:moveTo>
                  <a:lnTo>
                    <a:pt x="5144" y="10323"/>
                  </a:lnTo>
                  <a:lnTo>
                    <a:pt x="12371" y="12057"/>
                  </a:lnTo>
                  <a:lnTo>
                    <a:pt x="10289" y="4731"/>
                  </a:lnTo>
                  <a:close/>
                </a:path>
                <a:path w="429894" h="414019">
                  <a:moveTo>
                    <a:pt x="1457" y="5108"/>
                  </a:moveTo>
                  <a:lnTo>
                    <a:pt x="1457" y="7398"/>
                  </a:lnTo>
                  <a:lnTo>
                    <a:pt x="2393" y="8386"/>
                  </a:lnTo>
                  <a:lnTo>
                    <a:pt x="1457" y="5108"/>
                  </a:lnTo>
                  <a:close/>
                </a:path>
                <a:path w="429894" h="414019">
                  <a:moveTo>
                    <a:pt x="0" y="0"/>
                  </a:moveTo>
                  <a:lnTo>
                    <a:pt x="1457" y="5108"/>
                  </a:lnTo>
                  <a:lnTo>
                    <a:pt x="1457" y="4731"/>
                  </a:lnTo>
                  <a:lnTo>
                    <a:pt x="3086" y="3097"/>
                  </a:lnTo>
                  <a:lnTo>
                    <a:pt x="4544" y="1204"/>
                  </a:lnTo>
                  <a:lnTo>
                    <a:pt x="4993" y="1204"/>
                  </a:lnTo>
                  <a:lnTo>
                    <a:pt x="0" y="0"/>
                  </a:lnTo>
                  <a:close/>
                </a:path>
                <a:path w="429894" h="414019">
                  <a:moveTo>
                    <a:pt x="7374" y="1204"/>
                  </a:moveTo>
                  <a:lnTo>
                    <a:pt x="4993" y="1204"/>
                  </a:lnTo>
                  <a:lnTo>
                    <a:pt x="8079" y="1948"/>
                  </a:lnTo>
                  <a:lnTo>
                    <a:pt x="7374" y="1204"/>
                  </a:lnTo>
                  <a:close/>
                </a:path>
              </a:pathLst>
            </a:custGeom>
            <a:solidFill>
              <a:srgbClr val="000000"/>
            </a:solidFill>
          </p:spPr>
          <p:txBody>
            <a:bodyPr wrap="square" lIns="0" tIns="0" rIns="0" bIns="0" rtlCol="0"/>
            <a:lstStyle/>
            <a:p>
              <a:endParaRPr/>
            </a:p>
          </p:txBody>
        </p:sp>
        <p:sp>
          <p:nvSpPr>
            <p:cNvPr id="52" name="object 52"/>
            <p:cNvSpPr/>
            <p:nvPr/>
          </p:nvSpPr>
          <p:spPr>
            <a:xfrm>
              <a:off x="2581694" y="1847679"/>
              <a:ext cx="428625" cy="412750"/>
            </a:xfrm>
            <a:custGeom>
              <a:avLst/>
              <a:gdLst/>
              <a:ahLst/>
              <a:cxnLst/>
              <a:rect l="l" t="t" r="r" b="b"/>
              <a:pathLst>
                <a:path w="428625" h="412750">
                  <a:moveTo>
                    <a:pt x="7545" y="1720"/>
                  </a:moveTo>
                  <a:lnTo>
                    <a:pt x="426688" y="404848"/>
                  </a:lnTo>
                  <a:lnTo>
                    <a:pt x="428403" y="406483"/>
                  </a:lnTo>
                  <a:lnTo>
                    <a:pt x="428403" y="409150"/>
                  </a:lnTo>
                  <a:lnTo>
                    <a:pt x="426688" y="411043"/>
                  </a:lnTo>
                  <a:lnTo>
                    <a:pt x="425059" y="412677"/>
                  </a:lnTo>
                  <a:lnTo>
                    <a:pt x="422401" y="412677"/>
                  </a:lnTo>
                  <a:lnTo>
                    <a:pt x="420772" y="411043"/>
                  </a:lnTo>
                  <a:lnTo>
                    <a:pt x="1629" y="7914"/>
                  </a:lnTo>
                  <a:lnTo>
                    <a:pt x="0" y="6194"/>
                  </a:lnTo>
                  <a:lnTo>
                    <a:pt x="0" y="3527"/>
                  </a:lnTo>
                  <a:lnTo>
                    <a:pt x="1629" y="1892"/>
                  </a:lnTo>
                  <a:lnTo>
                    <a:pt x="3086" y="0"/>
                  </a:lnTo>
                  <a:lnTo>
                    <a:pt x="5916" y="0"/>
                  </a:lnTo>
                  <a:lnTo>
                    <a:pt x="7545" y="1720"/>
                  </a:lnTo>
                  <a:close/>
                </a:path>
              </a:pathLst>
            </a:custGeom>
            <a:ln w="3175">
              <a:solidFill>
                <a:srgbClr val="000000"/>
              </a:solidFill>
            </a:ln>
          </p:spPr>
          <p:txBody>
            <a:bodyPr wrap="square" lIns="0" tIns="0" rIns="0" bIns="0" rtlCol="0"/>
            <a:lstStyle/>
            <a:p>
              <a:endParaRPr/>
            </a:p>
          </p:txBody>
        </p:sp>
        <p:sp>
          <p:nvSpPr>
            <p:cNvPr id="53" name="object 53"/>
            <p:cNvSpPr/>
            <p:nvPr/>
          </p:nvSpPr>
          <p:spPr>
            <a:xfrm>
              <a:off x="2055536" y="1853271"/>
              <a:ext cx="450850" cy="412750"/>
            </a:xfrm>
            <a:custGeom>
              <a:avLst/>
              <a:gdLst/>
              <a:ahLst/>
              <a:cxnLst/>
              <a:rect l="l" t="t" r="r" b="b"/>
              <a:pathLst>
                <a:path w="450850" h="412750">
                  <a:moveTo>
                    <a:pt x="437913" y="11443"/>
                  </a:moveTo>
                  <a:lnTo>
                    <a:pt x="429505" y="13272"/>
                  </a:lnTo>
                  <a:lnTo>
                    <a:pt x="2057" y="404418"/>
                  </a:lnTo>
                  <a:lnTo>
                    <a:pt x="171" y="406053"/>
                  </a:lnTo>
                  <a:lnTo>
                    <a:pt x="0" y="408720"/>
                  </a:lnTo>
                  <a:lnTo>
                    <a:pt x="1629" y="410354"/>
                  </a:lnTo>
                  <a:lnTo>
                    <a:pt x="3258" y="412247"/>
                  </a:lnTo>
                  <a:lnTo>
                    <a:pt x="5916" y="412247"/>
                  </a:lnTo>
                  <a:lnTo>
                    <a:pt x="7545" y="410784"/>
                  </a:lnTo>
                  <a:lnTo>
                    <a:pt x="435366" y="19587"/>
                  </a:lnTo>
                  <a:lnTo>
                    <a:pt x="437913" y="11443"/>
                  </a:lnTo>
                  <a:close/>
                </a:path>
                <a:path w="450850" h="412750">
                  <a:moveTo>
                    <a:pt x="447795" y="8271"/>
                  </a:moveTo>
                  <a:lnTo>
                    <a:pt x="447097" y="8860"/>
                  </a:lnTo>
                  <a:lnTo>
                    <a:pt x="435366" y="19587"/>
                  </a:lnTo>
                  <a:lnTo>
                    <a:pt x="422229" y="61596"/>
                  </a:lnTo>
                  <a:lnTo>
                    <a:pt x="421372" y="63832"/>
                  </a:lnTo>
                  <a:lnTo>
                    <a:pt x="422658" y="66327"/>
                  </a:lnTo>
                  <a:lnTo>
                    <a:pt x="424888" y="66929"/>
                  </a:lnTo>
                  <a:lnTo>
                    <a:pt x="427117" y="67790"/>
                  </a:lnTo>
                  <a:lnTo>
                    <a:pt x="429604" y="66327"/>
                  </a:lnTo>
                  <a:lnTo>
                    <a:pt x="430461" y="64263"/>
                  </a:lnTo>
                  <a:lnTo>
                    <a:pt x="447795" y="8271"/>
                  </a:lnTo>
                  <a:close/>
                </a:path>
                <a:path w="450850" h="412750">
                  <a:moveTo>
                    <a:pt x="442137" y="1763"/>
                  </a:moveTo>
                  <a:lnTo>
                    <a:pt x="385014" y="14022"/>
                  </a:lnTo>
                  <a:lnTo>
                    <a:pt x="382785" y="14452"/>
                  </a:lnTo>
                  <a:lnTo>
                    <a:pt x="381155" y="16775"/>
                  </a:lnTo>
                  <a:lnTo>
                    <a:pt x="381756" y="19184"/>
                  </a:lnTo>
                  <a:lnTo>
                    <a:pt x="382184" y="21507"/>
                  </a:lnTo>
                  <a:lnTo>
                    <a:pt x="384414" y="22969"/>
                  </a:lnTo>
                  <a:lnTo>
                    <a:pt x="386901" y="22539"/>
                  </a:lnTo>
                  <a:lnTo>
                    <a:pt x="429505" y="13272"/>
                  </a:lnTo>
                  <a:lnTo>
                    <a:pt x="441094" y="2666"/>
                  </a:lnTo>
                  <a:lnTo>
                    <a:pt x="442137" y="1763"/>
                  </a:lnTo>
                  <a:close/>
                </a:path>
                <a:path w="450850" h="412750">
                  <a:moveTo>
                    <a:pt x="448742" y="4559"/>
                  </a:moveTo>
                  <a:lnTo>
                    <a:pt x="440065" y="4559"/>
                  </a:lnTo>
                  <a:lnTo>
                    <a:pt x="445039" y="9893"/>
                  </a:lnTo>
                  <a:lnTo>
                    <a:pt x="437913" y="11443"/>
                  </a:lnTo>
                  <a:lnTo>
                    <a:pt x="435366" y="19587"/>
                  </a:lnTo>
                  <a:lnTo>
                    <a:pt x="447097" y="8860"/>
                  </a:lnTo>
                  <a:lnTo>
                    <a:pt x="447795" y="8271"/>
                  </a:lnTo>
                  <a:lnTo>
                    <a:pt x="448892" y="4725"/>
                  </a:lnTo>
                  <a:lnTo>
                    <a:pt x="448742" y="4559"/>
                  </a:lnTo>
                  <a:close/>
                </a:path>
                <a:path w="450850" h="412750">
                  <a:moveTo>
                    <a:pt x="450355" y="0"/>
                  </a:moveTo>
                  <a:lnTo>
                    <a:pt x="442137" y="1763"/>
                  </a:lnTo>
                  <a:lnTo>
                    <a:pt x="441094" y="2666"/>
                  </a:lnTo>
                  <a:lnTo>
                    <a:pt x="429505" y="13272"/>
                  </a:lnTo>
                  <a:lnTo>
                    <a:pt x="437913" y="11443"/>
                  </a:lnTo>
                  <a:lnTo>
                    <a:pt x="440065" y="4559"/>
                  </a:lnTo>
                  <a:lnTo>
                    <a:pt x="448742" y="4559"/>
                  </a:lnTo>
                  <a:lnTo>
                    <a:pt x="447268" y="2924"/>
                  </a:lnTo>
                  <a:lnTo>
                    <a:pt x="445639" y="1032"/>
                  </a:lnTo>
                  <a:lnTo>
                    <a:pt x="450036" y="1032"/>
                  </a:lnTo>
                  <a:lnTo>
                    <a:pt x="450355" y="0"/>
                  </a:lnTo>
                  <a:close/>
                </a:path>
                <a:path w="450850" h="412750">
                  <a:moveTo>
                    <a:pt x="440065" y="4559"/>
                  </a:moveTo>
                  <a:lnTo>
                    <a:pt x="437913" y="11443"/>
                  </a:lnTo>
                  <a:lnTo>
                    <a:pt x="445039" y="9893"/>
                  </a:lnTo>
                  <a:lnTo>
                    <a:pt x="440065" y="4559"/>
                  </a:lnTo>
                  <a:close/>
                </a:path>
                <a:path w="450850" h="412750">
                  <a:moveTo>
                    <a:pt x="448892" y="4725"/>
                  </a:moveTo>
                  <a:lnTo>
                    <a:pt x="447795" y="8271"/>
                  </a:lnTo>
                  <a:lnTo>
                    <a:pt x="448726" y="7484"/>
                  </a:lnTo>
                  <a:lnTo>
                    <a:pt x="448892" y="4725"/>
                  </a:lnTo>
                  <a:close/>
                </a:path>
                <a:path w="450850" h="412750">
                  <a:moveTo>
                    <a:pt x="450036" y="1032"/>
                  </a:moveTo>
                  <a:lnTo>
                    <a:pt x="445639" y="1032"/>
                  </a:lnTo>
                  <a:lnTo>
                    <a:pt x="447268" y="2924"/>
                  </a:lnTo>
                  <a:lnTo>
                    <a:pt x="448892" y="4725"/>
                  </a:lnTo>
                  <a:lnTo>
                    <a:pt x="450036" y="1032"/>
                  </a:lnTo>
                  <a:close/>
                </a:path>
                <a:path w="450850" h="412750">
                  <a:moveTo>
                    <a:pt x="445545" y="1032"/>
                  </a:moveTo>
                  <a:lnTo>
                    <a:pt x="442981" y="1032"/>
                  </a:lnTo>
                  <a:lnTo>
                    <a:pt x="442137" y="1763"/>
                  </a:lnTo>
                  <a:lnTo>
                    <a:pt x="445545" y="1032"/>
                  </a:lnTo>
                  <a:close/>
                </a:path>
              </a:pathLst>
            </a:custGeom>
            <a:solidFill>
              <a:srgbClr val="000000"/>
            </a:solidFill>
          </p:spPr>
          <p:txBody>
            <a:bodyPr wrap="square" lIns="0" tIns="0" rIns="0" bIns="0" rtlCol="0"/>
            <a:lstStyle/>
            <a:p>
              <a:endParaRPr/>
            </a:p>
          </p:txBody>
        </p:sp>
        <p:sp>
          <p:nvSpPr>
            <p:cNvPr id="54" name="object 54"/>
            <p:cNvSpPr/>
            <p:nvPr/>
          </p:nvSpPr>
          <p:spPr>
            <a:xfrm>
              <a:off x="2055536" y="1854304"/>
              <a:ext cx="448945" cy="411480"/>
            </a:xfrm>
            <a:custGeom>
              <a:avLst/>
              <a:gdLst/>
              <a:ahLst/>
              <a:cxnLst/>
              <a:rect l="l" t="t" r="r" b="b"/>
              <a:pathLst>
                <a:path w="448944" h="411480">
                  <a:moveTo>
                    <a:pt x="447097" y="7828"/>
                  </a:moveTo>
                  <a:lnTo>
                    <a:pt x="7545" y="409752"/>
                  </a:lnTo>
                  <a:lnTo>
                    <a:pt x="5916" y="411215"/>
                  </a:lnTo>
                  <a:lnTo>
                    <a:pt x="3258" y="411215"/>
                  </a:lnTo>
                  <a:lnTo>
                    <a:pt x="1629" y="409322"/>
                  </a:lnTo>
                  <a:lnTo>
                    <a:pt x="0" y="407687"/>
                  </a:lnTo>
                  <a:lnTo>
                    <a:pt x="171" y="405021"/>
                  </a:lnTo>
                  <a:lnTo>
                    <a:pt x="2057" y="403386"/>
                  </a:lnTo>
                  <a:lnTo>
                    <a:pt x="441094" y="1634"/>
                  </a:lnTo>
                  <a:lnTo>
                    <a:pt x="442981" y="0"/>
                  </a:lnTo>
                  <a:lnTo>
                    <a:pt x="445639" y="0"/>
                  </a:lnTo>
                  <a:lnTo>
                    <a:pt x="447268" y="1892"/>
                  </a:lnTo>
                  <a:lnTo>
                    <a:pt x="448897" y="3699"/>
                  </a:lnTo>
                  <a:lnTo>
                    <a:pt x="448726" y="6452"/>
                  </a:lnTo>
                  <a:lnTo>
                    <a:pt x="447097" y="7828"/>
                  </a:lnTo>
                  <a:close/>
                </a:path>
              </a:pathLst>
            </a:custGeom>
            <a:ln w="3175">
              <a:solidFill>
                <a:srgbClr val="000000"/>
              </a:solidFill>
            </a:ln>
          </p:spPr>
          <p:txBody>
            <a:bodyPr wrap="square" lIns="0" tIns="0" rIns="0" bIns="0" rtlCol="0"/>
            <a:lstStyle/>
            <a:p>
              <a:endParaRPr/>
            </a:p>
          </p:txBody>
        </p:sp>
        <p:sp>
          <p:nvSpPr>
            <p:cNvPr id="55" name="object 55"/>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12.61</a:t>
            </a:r>
            <a:endParaRPr sz="600">
              <a:latin typeface="Arial"/>
              <a:cs typeface="Arial"/>
            </a:endParaRPr>
          </a:p>
        </p:txBody>
      </p:sp>
      <p:sp>
        <p:nvSpPr>
          <p:cNvPr id="3" name="object 3"/>
          <p:cNvSpPr txBox="1">
            <a:spLocks noGrp="1"/>
          </p:cNvSpPr>
          <p:nvPr>
            <p:ph type="title"/>
          </p:nvPr>
        </p:nvSpPr>
        <p:spPr>
          <a:xfrm>
            <a:off x="83566" y="4318"/>
            <a:ext cx="1683385" cy="239395"/>
          </a:xfrm>
          <a:prstGeom prst="rect">
            <a:avLst/>
          </a:prstGeom>
        </p:spPr>
        <p:txBody>
          <a:bodyPr vert="horz" wrap="square" lIns="0" tIns="12700" rIns="0" bIns="0" rtlCol="0">
            <a:spAutoFit/>
          </a:bodyPr>
          <a:lstStyle/>
          <a:p>
            <a:pPr marL="12700">
              <a:lnSpc>
                <a:spcPct val="100000"/>
              </a:lnSpc>
              <a:spcBef>
                <a:spcPts val="100"/>
              </a:spcBef>
            </a:pPr>
            <a:r>
              <a:rPr b="1" dirty="0">
                <a:solidFill>
                  <a:srgbClr val="660066"/>
                </a:solidFill>
                <a:latin typeface="Times New Roman"/>
                <a:cs typeface="Times New Roman"/>
              </a:rPr>
              <a:t>Binary </a:t>
            </a:r>
            <a:r>
              <a:rPr b="1" spc="-5" dirty="0">
                <a:solidFill>
                  <a:srgbClr val="660066"/>
                </a:solidFill>
                <a:latin typeface="Times New Roman"/>
                <a:cs typeface="Times New Roman"/>
              </a:rPr>
              <a:t>tree</a:t>
            </a:r>
            <a:r>
              <a:rPr b="1" spc="-110" dirty="0">
                <a:solidFill>
                  <a:srgbClr val="660066"/>
                </a:solidFill>
                <a:latin typeface="Times New Roman"/>
                <a:cs typeface="Times New Roman"/>
              </a:rPr>
              <a:t> </a:t>
            </a:r>
            <a:r>
              <a:rPr b="1" dirty="0">
                <a:solidFill>
                  <a:srgbClr val="660066"/>
                </a:solidFill>
                <a:latin typeface="Times New Roman"/>
                <a:cs typeface="Times New Roman"/>
              </a:rPr>
              <a:t>traversals</a:t>
            </a:r>
          </a:p>
        </p:txBody>
      </p:sp>
      <p:sp>
        <p:nvSpPr>
          <p:cNvPr id="4" name="object 4"/>
          <p:cNvSpPr txBox="1"/>
          <p:nvPr/>
        </p:nvSpPr>
        <p:spPr>
          <a:xfrm>
            <a:off x="83566" y="309118"/>
            <a:ext cx="4394200" cy="879475"/>
          </a:xfrm>
          <a:prstGeom prst="rect">
            <a:avLst/>
          </a:prstGeom>
        </p:spPr>
        <p:txBody>
          <a:bodyPr vert="horz" wrap="square" lIns="0" tIns="12700" rIns="0" bIns="0" rtlCol="0">
            <a:spAutoFit/>
          </a:bodyPr>
          <a:lstStyle/>
          <a:p>
            <a:pPr marL="12700" marR="5080" algn="just">
              <a:lnSpc>
                <a:spcPct val="100000"/>
              </a:lnSpc>
              <a:spcBef>
                <a:spcPts val="100"/>
              </a:spcBef>
            </a:pPr>
            <a:r>
              <a:rPr sz="1400" dirty="0">
                <a:latin typeface="Times New Roman"/>
                <a:cs typeface="Times New Roman"/>
              </a:rPr>
              <a:t>A </a:t>
            </a:r>
            <a:r>
              <a:rPr sz="1400" spc="-5" dirty="0">
                <a:latin typeface="Times New Roman"/>
                <a:cs typeface="Times New Roman"/>
              </a:rPr>
              <a:t>binary </a:t>
            </a:r>
            <a:r>
              <a:rPr sz="1400" dirty="0">
                <a:latin typeface="Times New Roman"/>
                <a:cs typeface="Times New Roman"/>
              </a:rPr>
              <a:t>tree </a:t>
            </a:r>
            <a:r>
              <a:rPr sz="1400" spc="-5" dirty="0">
                <a:latin typeface="Times New Roman"/>
                <a:cs typeface="Times New Roman"/>
              </a:rPr>
              <a:t>traversal </a:t>
            </a:r>
            <a:r>
              <a:rPr sz="1400" b="1" u="sng" spc="-10" dirty="0">
                <a:uFill>
                  <a:solidFill>
                    <a:srgbClr val="000000"/>
                  </a:solidFill>
                </a:uFill>
                <a:latin typeface="Times New Roman"/>
                <a:cs typeface="Times New Roman"/>
              </a:rPr>
              <a:t>requires </a:t>
            </a:r>
            <a:r>
              <a:rPr sz="1400" b="1" u="sng" spc="-5" dirty="0">
                <a:uFill>
                  <a:solidFill>
                    <a:srgbClr val="000000"/>
                  </a:solidFill>
                </a:uFill>
                <a:latin typeface="Times New Roman"/>
                <a:cs typeface="Times New Roman"/>
              </a:rPr>
              <a:t>that </a:t>
            </a:r>
            <a:r>
              <a:rPr sz="1400" b="1" u="sng" spc="-10" dirty="0">
                <a:uFill>
                  <a:solidFill>
                    <a:srgbClr val="000000"/>
                  </a:solidFill>
                </a:uFill>
                <a:latin typeface="Times New Roman"/>
                <a:cs typeface="Times New Roman"/>
              </a:rPr>
              <a:t>each </a:t>
            </a:r>
            <a:r>
              <a:rPr sz="1400" b="1" u="sng" dirty="0">
                <a:uFill>
                  <a:solidFill>
                    <a:srgbClr val="000000"/>
                  </a:solidFill>
                </a:uFill>
                <a:latin typeface="Times New Roman"/>
                <a:cs typeface="Times New Roman"/>
              </a:rPr>
              <a:t>node of </a:t>
            </a:r>
            <a:r>
              <a:rPr sz="1400" b="1" u="sng" spc="-5" dirty="0">
                <a:uFill>
                  <a:solidFill>
                    <a:srgbClr val="000000"/>
                  </a:solidFill>
                </a:uFill>
                <a:latin typeface="Times New Roman"/>
                <a:cs typeface="Times New Roman"/>
              </a:rPr>
              <a:t>the </a:t>
            </a:r>
            <a:r>
              <a:rPr sz="1400" b="1" u="sng" spc="-10" dirty="0">
                <a:uFill>
                  <a:solidFill>
                    <a:srgbClr val="000000"/>
                  </a:solidFill>
                </a:uFill>
                <a:latin typeface="Times New Roman"/>
                <a:cs typeface="Times New Roman"/>
              </a:rPr>
              <a:t>tree </a:t>
            </a:r>
            <a:r>
              <a:rPr sz="1400" b="1" spc="-10" dirty="0">
                <a:latin typeface="Times New Roman"/>
                <a:cs typeface="Times New Roman"/>
              </a:rPr>
              <a:t> </a:t>
            </a:r>
            <a:r>
              <a:rPr sz="1400" b="1" u="sng" spc="-5" dirty="0">
                <a:uFill>
                  <a:solidFill>
                    <a:srgbClr val="000000"/>
                  </a:solidFill>
                </a:uFill>
                <a:latin typeface="Times New Roman"/>
                <a:cs typeface="Times New Roman"/>
              </a:rPr>
              <a:t>be </a:t>
            </a:r>
            <a:r>
              <a:rPr sz="1400" b="1" u="sng" spc="-10" dirty="0">
                <a:uFill>
                  <a:solidFill>
                    <a:srgbClr val="000000"/>
                  </a:solidFill>
                </a:uFill>
                <a:latin typeface="Times New Roman"/>
                <a:cs typeface="Times New Roman"/>
              </a:rPr>
              <a:t>processed </a:t>
            </a:r>
            <a:r>
              <a:rPr sz="1400" b="1" u="sng" spc="-5" dirty="0">
                <a:uFill>
                  <a:solidFill>
                    <a:srgbClr val="000000"/>
                  </a:solidFill>
                </a:uFill>
                <a:latin typeface="Times New Roman"/>
                <a:cs typeface="Times New Roman"/>
              </a:rPr>
              <a:t>once</a:t>
            </a:r>
            <a:r>
              <a:rPr sz="1400" b="1" spc="-5" dirty="0">
                <a:latin typeface="Times New Roman"/>
                <a:cs typeface="Times New Roman"/>
              </a:rPr>
              <a:t> </a:t>
            </a:r>
            <a:r>
              <a:rPr sz="1400" dirty="0">
                <a:latin typeface="Times New Roman"/>
                <a:cs typeface="Times New Roman"/>
              </a:rPr>
              <a:t>and </a:t>
            </a:r>
            <a:r>
              <a:rPr sz="1400" spc="-5" dirty="0">
                <a:latin typeface="Times New Roman"/>
                <a:cs typeface="Times New Roman"/>
              </a:rPr>
              <a:t>only </a:t>
            </a:r>
            <a:r>
              <a:rPr sz="1400" dirty="0">
                <a:latin typeface="Times New Roman"/>
                <a:cs typeface="Times New Roman"/>
              </a:rPr>
              <a:t>once in a </a:t>
            </a:r>
            <a:r>
              <a:rPr sz="1400" spc="-5" dirty="0">
                <a:latin typeface="Times New Roman"/>
                <a:cs typeface="Times New Roman"/>
              </a:rPr>
              <a:t>predetermined  sequence. The two general </a:t>
            </a:r>
            <a:r>
              <a:rPr sz="1400" spc="-10" dirty="0">
                <a:latin typeface="Times New Roman"/>
                <a:cs typeface="Times New Roman"/>
              </a:rPr>
              <a:t>approaches </a:t>
            </a:r>
            <a:r>
              <a:rPr sz="1400" dirty="0">
                <a:latin typeface="Times New Roman"/>
                <a:cs typeface="Times New Roman"/>
              </a:rPr>
              <a:t>to </a:t>
            </a:r>
            <a:r>
              <a:rPr sz="1400" spc="-5" dirty="0">
                <a:latin typeface="Times New Roman"/>
                <a:cs typeface="Times New Roman"/>
              </a:rPr>
              <a:t>the traversal  </a:t>
            </a:r>
            <a:r>
              <a:rPr sz="1400" dirty="0">
                <a:latin typeface="Times New Roman"/>
                <a:cs typeface="Times New Roman"/>
              </a:rPr>
              <a:t>sequence are </a:t>
            </a:r>
            <a:r>
              <a:rPr sz="1400" b="1" u="sng" dirty="0">
                <a:solidFill>
                  <a:srgbClr val="3333CC"/>
                </a:solidFill>
                <a:uFill>
                  <a:solidFill>
                    <a:srgbClr val="3333CC"/>
                  </a:solidFill>
                </a:uFill>
                <a:latin typeface="Times New Roman"/>
                <a:cs typeface="Times New Roman"/>
              </a:rPr>
              <a:t>depth-firs</a:t>
            </a:r>
            <a:r>
              <a:rPr sz="1400" u="sng" dirty="0">
                <a:uFill>
                  <a:solidFill>
                    <a:srgbClr val="3333CC"/>
                  </a:solidFill>
                </a:uFill>
                <a:latin typeface="Times New Roman"/>
                <a:cs typeface="Times New Roman"/>
              </a:rPr>
              <a:t>t and</a:t>
            </a:r>
            <a:r>
              <a:rPr sz="1400" dirty="0">
                <a:latin typeface="Times New Roman"/>
                <a:cs typeface="Times New Roman"/>
              </a:rPr>
              <a:t> </a:t>
            </a:r>
            <a:r>
              <a:rPr sz="1400" b="1" u="sng" dirty="0">
                <a:solidFill>
                  <a:srgbClr val="3333CC"/>
                </a:solidFill>
                <a:uFill>
                  <a:solidFill>
                    <a:srgbClr val="3333CC"/>
                  </a:solidFill>
                </a:uFill>
                <a:latin typeface="Times New Roman"/>
                <a:cs typeface="Times New Roman"/>
              </a:rPr>
              <a:t>breadth-first</a:t>
            </a:r>
            <a:r>
              <a:rPr sz="1400" b="1" u="sng" spc="-145" dirty="0">
                <a:uFill>
                  <a:solidFill>
                    <a:srgbClr val="3333CC"/>
                  </a:solidFill>
                </a:uFill>
                <a:latin typeface="Times New Roman"/>
                <a:cs typeface="Times New Roman"/>
              </a:rPr>
              <a:t> </a:t>
            </a:r>
            <a:r>
              <a:rPr sz="1400" u="sng" dirty="0">
                <a:uFill>
                  <a:solidFill>
                    <a:srgbClr val="3333CC"/>
                  </a:solidFill>
                </a:uFill>
                <a:latin typeface="Times New Roman"/>
                <a:cs typeface="Times New Roman"/>
              </a:rPr>
              <a:t>traversal</a:t>
            </a:r>
            <a:r>
              <a:rPr sz="1400" dirty="0">
                <a:latin typeface="Times New Roman"/>
                <a:cs typeface="Times New Roman"/>
              </a:rPr>
              <a:t>.</a:t>
            </a:r>
            <a:endParaRPr sz="1400">
              <a:latin typeface="Times New Roman"/>
              <a:cs typeface="Times New Roman"/>
            </a:endParaRPr>
          </a:p>
        </p:txBody>
      </p:sp>
      <p:sp>
        <p:nvSpPr>
          <p:cNvPr id="5" name="object 5"/>
          <p:cNvSpPr txBox="1"/>
          <p:nvPr/>
        </p:nvSpPr>
        <p:spPr>
          <a:xfrm>
            <a:off x="731266" y="3130423"/>
            <a:ext cx="288861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333CC"/>
                </a:solidFill>
                <a:latin typeface="Times New Roman"/>
                <a:cs typeface="Times New Roman"/>
              </a:rPr>
              <a:t>Figure </a:t>
            </a:r>
            <a:r>
              <a:rPr sz="1200" b="1" dirty="0">
                <a:solidFill>
                  <a:srgbClr val="3333CC"/>
                </a:solidFill>
                <a:latin typeface="Times New Roman"/>
                <a:cs typeface="Times New Roman"/>
              </a:rPr>
              <a:t>12.24 </a:t>
            </a:r>
            <a:r>
              <a:rPr sz="1000" b="1" spc="-5" dirty="0">
                <a:latin typeface="Times New Roman"/>
                <a:cs typeface="Times New Roman"/>
              </a:rPr>
              <a:t>Depth-first traversal </a:t>
            </a:r>
            <a:r>
              <a:rPr sz="1000" b="1" dirty="0">
                <a:latin typeface="Times New Roman"/>
                <a:cs typeface="Times New Roman"/>
              </a:rPr>
              <a:t>of </a:t>
            </a:r>
            <a:r>
              <a:rPr sz="1000" b="1" spc="-5" dirty="0">
                <a:latin typeface="Times New Roman"/>
                <a:cs typeface="Times New Roman"/>
              </a:rPr>
              <a:t>a binary</a:t>
            </a:r>
            <a:r>
              <a:rPr sz="1000" b="1" spc="-25" dirty="0">
                <a:latin typeface="Times New Roman"/>
                <a:cs typeface="Times New Roman"/>
              </a:rPr>
              <a:t> </a:t>
            </a:r>
            <a:r>
              <a:rPr sz="1000" b="1" spc="-10" dirty="0">
                <a:latin typeface="Times New Roman"/>
                <a:cs typeface="Times New Roman"/>
              </a:rPr>
              <a:t>tree</a:t>
            </a:r>
            <a:endParaRPr sz="1000">
              <a:latin typeface="Times New Roman"/>
              <a:cs typeface="Times New Roman"/>
            </a:endParaRPr>
          </a:p>
        </p:txBody>
      </p:sp>
      <p:grpSp>
        <p:nvGrpSpPr>
          <p:cNvPr id="6" name="object 6"/>
          <p:cNvGrpSpPr/>
          <p:nvPr/>
        </p:nvGrpSpPr>
        <p:grpSpPr>
          <a:xfrm>
            <a:off x="304" y="0"/>
            <a:ext cx="4596130" cy="3452495"/>
            <a:chOff x="304" y="0"/>
            <a:chExt cx="4596130" cy="3452495"/>
          </a:xfrm>
        </p:grpSpPr>
        <p:pic>
          <p:nvPicPr>
            <p:cNvPr id="7" name="object 7"/>
            <p:cNvPicPr/>
            <p:nvPr/>
          </p:nvPicPr>
          <p:blipFill>
            <a:blip r:embed="rId2" cstate="print"/>
            <a:stretch>
              <a:fillRect/>
            </a:stretch>
          </p:blipFill>
          <p:spPr>
            <a:xfrm>
              <a:off x="126492" y="1330787"/>
              <a:ext cx="4343400" cy="1640309"/>
            </a:xfrm>
            <a:prstGeom prst="rect">
              <a:avLst/>
            </a:prstGeom>
          </p:spPr>
        </p:pic>
        <p:sp>
          <p:nvSpPr>
            <p:cNvPr id="8" name="object 8"/>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12.62</a:t>
            </a:r>
            <a:endParaRPr sz="600">
              <a:latin typeface="Arial"/>
              <a:cs typeface="Arial"/>
            </a:endParaRPr>
          </a:p>
        </p:txBody>
      </p:sp>
      <p:sp>
        <p:nvSpPr>
          <p:cNvPr id="3" name="object 3"/>
          <p:cNvSpPr/>
          <p:nvPr/>
        </p:nvSpPr>
        <p:spPr>
          <a:xfrm>
            <a:off x="50292" y="76263"/>
            <a:ext cx="1049020" cy="228600"/>
          </a:xfrm>
          <a:custGeom>
            <a:avLst/>
            <a:gdLst/>
            <a:ahLst/>
            <a:cxnLst/>
            <a:rect l="l" t="t" r="r" b="b"/>
            <a:pathLst>
              <a:path w="1049020" h="228600">
                <a:moveTo>
                  <a:pt x="1048550" y="0"/>
                </a:moveTo>
                <a:lnTo>
                  <a:pt x="0" y="0"/>
                </a:lnTo>
                <a:lnTo>
                  <a:pt x="0" y="228600"/>
                </a:lnTo>
                <a:lnTo>
                  <a:pt x="1048550" y="228600"/>
                </a:lnTo>
                <a:lnTo>
                  <a:pt x="1048550" y="0"/>
                </a:lnTo>
                <a:close/>
              </a:path>
            </a:pathLst>
          </a:custGeom>
          <a:solidFill>
            <a:srgbClr val="3333CC"/>
          </a:solidFill>
        </p:spPr>
        <p:txBody>
          <a:bodyPr wrap="square" lIns="0" tIns="0" rIns="0" bIns="0" rtlCol="0"/>
          <a:lstStyle/>
          <a:p>
            <a:endParaRPr/>
          </a:p>
        </p:txBody>
      </p:sp>
      <p:sp>
        <p:nvSpPr>
          <p:cNvPr id="4" name="object 4"/>
          <p:cNvSpPr txBox="1">
            <a:spLocks noGrp="1"/>
          </p:cNvSpPr>
          <p:nvPr>
            <p:ph type="title"/>
          </p:nvPr>
        </p:nvSpPr>
        <p:spPr>
          <a:xfrm>
            <a:off x="83566" y="82740"/>
            <a:ext cx="98107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FFFFFF"/>
                </a:solidFill>
                <a:latin typeface="Times New Roman"/>
                <a:cs typeface="Times New Roman"/>
              </a:rPr>
              <a:t>Example</a:t>
            </a:r>
            <a:r>
              <a:rPr sz="1200" b="1" spc="-65" dirty="0">
                <a:solidFill>
                  <a:srgbClr val="FFFFFF"/>
                </a:solidFill>
                <a:latin typeface="Times New Roman"/>
                <a:cs typeface="Times New Roman"/>
              </a:rPr>
              <a:t> </a:t>
            </a:r>
            <a:r>
              <a:rPr sz="1200" b="1" dirty="0">
                <a:solidFill>
                  <a:srgbClr val="FFFFFF"/>
                </a:solidFill>
                <a:latin typeface="Times New Roman"/>
                <a:cs typeface="Times New Roman"/>
              </a:rPr>
              <a:t>12.10</a:t>
            </a:r>
            <a:endParaRPr sz="1200">
              <a:latin typeface="Times New Roman"/>
              <a:cs typeface="Times New Roman"/>
            </a:endParaRPr>
          </a:p>
        </p:txBody>
      </p:sp>
      <p:grpSp>
        <p:nvGrpSpPr>
          <p:cNvPr id="5" name="object 5"/>
          <p:cNvGrpSpPr/>
          <p:nvPr/>
        </p:nvGrpSpPr>
        <p:grpSpPr>
          <a:xfrm>
            <a:off x="12192" y="317055"/>
            <a:ext cx="4485640" cy="800100"/>
            <a:chOff x="12192" y="317055"/>
            <a:chExt cx="4485640" cy="800100"/>
          </a:xfrm>
        </p:grpSpPr>
        <p:pic>
          <p:nvPicPr>
            <p:cNvPr id="6" name="object 6"/>
            <p:cNvPicPr/>
            <p:nvPr/>
          </p:nvPicPr>
          <p:blipFill>
            <a:blip r:embed="rId2" cstate="print"/>
            <a:stretch>
              <a:fillRect/>
            </a:stretch>
          </p:blipFill>
          <p:spPr>
            <a:xfrm>
              <a:off x="103397" y="408495"/>
              <a:ext cx="401304" cy="155448"/>
            </a:xfrm>
            <a:prstGeom prst="rect">
              <a:avLst/>
            </a:prstGeom>
          </p:spPr>
        </p:pic>
        <p:pic>
          <p:nvPicPr>
            <p:cNvPr id="7" name="object 7"/>
            <p:cNvPicPr/>
            <p:nvPr/>
          </p:nvPicPr>
          <p:blipFill>
            <a:blip r:embed="rId3" cstate="print"/>
            <a:stretch>
              <a:fillRect/>
            </a:stretch>
          </p:blipFill>
          <p:spPr>
            <a:xfrm>
              <a:off x="437388" y="317055"/>
              <a:ext cx="359663" cy="251460"/>
            </a:xfrm>
            <a:prstGeom prst="rect">
              <a:avLst/>
            </a:prstGeom>
          </p:spPr>
        </p:pic>
        <p:pic>
          <p:nvPicPr>
            <p:cNvPr id="8" name="object 8"/>
            <p:cNvPicPr/>
            <p:nvPr/>
          </p:nvPicPr>
          <p:blipFill>
            <a:blip r:embed="rId4" cstate="print"/>
            <a:stretch>
              <a:fillRect/>
            </a:stretch>
          </p:blipFill>
          <p:spPr>
            <a:xfrm>
              <a:off x="589788" y="317055"/>
              <a:ext cx="245363" cy="251460"/>
            </a:xfrm>
            <a:prstGeom prst="rect">
              <a:avLst/>
            </a:prstGeom>
          </p:spPr>
        </p:pic>
        <p:pic>
          <p:nvPicPr>
            <p:cNvPr id="9" name="object 9"/>
            <p:cNvPicPr/>
            <p:nvPr/>
          </p:nvPicPr>
          <p:blipFill>
            <a:blip r:embed="rId5" cstate="print"/>
            <a:stretch>
              <a:fillRect/>
            </a:stretch>
          </p:blipFill>
          <p:spPr>
            <a:xfrm>
              <a:off x="627888" y="317055"/>
              <a:ext cx="359663" cy="251460"/>
            </a:xfrm>
            <a:prstGeom prst="rect">
              <a:avLst/>
            </a:prstGeom>
          </p:spPr>
        </p:pic>
        <p:pic>
          <p:nvPicPr>
            <p:cNvPr id="10" name="object 10"/>
            <p:cNvPicPr/>
            <p:nvPr/>
          </p:nvPicPr>
          <p:blipFill>
            <a:blip r:embed="rId6" cstate="print"/>
            <a:stretch>
              <a:fillRect/>
            </a:stretch>
          </p:blipFill>
          <p:spPr>
            <a:xfrm>
              <a:off x="819912" y="317055"/>
              <a:ext cx="588263" cy="251460"/>
            </a:xfrm>
            <a:prstGeom prst="rect">
              <a:avLst/>
            </a:prstGeom>
          </p:spPr>
        </p:pic>
        <p:pic>
          <p:nvPicPr>
            <p:cNvPr id="11" name="object 11"/>
            <p:cNvPicPr/>
            <p:nvPr/>
          </p:nvPicPr>
          <p:blipFill>
            <a:blip r:embed="rId7" cstate="print"/>
            <a:stretch>
              <a:fillRect/>
            </a:stretch>
          </p:blipFill>
          <p:spPr>
            <a:xfrm>
              <a:off x="1240536" y="317055"/>
              <a:ext cx="469392" cy="251460"/>
            </a:xfrm>
            <a:prstGeom prst="rect">
              <a:avLst/>
            </a:prstGeom>
          </p:spPr>
        </p:pic>
        <p:pic>
          <p:nvPicPr>
            <p:cNvPr id="12" name="object 12"/>
            <p:cNvPicPr/>
            <p:nvPr/>
          </p:nvPicPr>
          <p:blipFill>
            <a:blip r:embed="rId8" cstate="print"/>
            <a:stretch>
              <a:fillRect/>
            </a:stretch>
          </p:blipFill>
          <p:spPr>
            <a:xfrm>
              <a:off x="1540764" y="317055"/>
              <a:ext cx="384048" cy="251460"/>
            </a:xfrm>
            <a:prstGeom prst="rect">
              <a:avLst/>
            </a:prstGeom>
          </p:spPr>
        </p:pic>
        <p:pic>
          <p:nvPicPr>
            <p:cNvPr id="13" name="object 13"/>
            <p:cNvPicPr/>
            <p:nvPr/>
          </p:nvPicPr>
          <p:blipFill>
            <a:blip r:embed="rId9" cstate="print"/>
            <a:stretch>
              <a:fillRect/>
            </a:stretch>
          </p:blipFill>
          <p:spPr>
            <a:xfrm>
              <a:off x="1757171" y="317055"/>
              <a:ext cx="478536" cy="251460"/>
            </a:xfrm>
            <a:prstGeom prst="rect">
              <a:avLst/>
            </a:prstGeom>
          </p:spPr>
        </p:pic>
        <p:pic>
          <p:nvPicPr>
            <p:cNvPr id="14" name="object 14"/>
            <p:cNvPicPr/>
            <p:nvPr/>
          </p:nvPicPr>
          <p:blipFill>
            <a:blip r:embed="rId10" cstate="print"/>
            <a:stretch>
              <a:fillRect/>
            </a:stretch>
          </p:blipFill>
          <p:spPr>
            <a:xfrm>
              <a:off x="2068068" y="317055"/>
              <a:ext cx="502920" cy="251460"/>
            </a:xfrm>
            <a:prstGeom prst="rect">
              <a:avLst/>
            </a:prstGeom>
          </p:spPr>
        </p:pic>
        <p:pic>
          <p:nvPicPr>
            <p:cNvPr id="15" name="object 15"/>
            <p:cNvPicPr/>
            <p:nvPr/>
          </p:nvPicPr>
          <p:blipFill>
            <a:blip r:embed="rId11" cstate="print"/>
            <a:stretch>
              <a:fillRect/>
            </a:stretch>
          </p:blipFill>
          <p:spPr>
            <a:xfrm>
              <a:off x="2403348" y="317055"/>
              <a:ext cx="519684" cy="251460"/>
            </a:xfrm>
            <a:prstGeom prst="rect">
              <a:avLst/>
            </a:prstGeom>
          </p:spPr>
        </p:pic>
        <p:pic>
          <p:nvPicPr>
            <p:cNvPr id="16" name="object 16"/>
            <p:cNvPicPr/>
            <p:nvPr/>
          </p:nvPicPr>
          <p:blipFill>
            <a:blip r:embed="rId12" cstate="print"/>
            <a:stretch>
              <a:fillRect/>
            </a:stretch>
          </p:blipFill>
          <p:spPr>
            <a:xfrm>
              <a:off x="2755392" y="317055"/>
              <a:ext cx="333755" cy="251460"/>
            </a:xfrm>
            <a:prstGeom prst="rect">
              <a:avLst/>
            </a:prstGeom>
          </p:spPr>
        </p:pic>
        <p:pic>
          <p:nvPicPr>
            <p:cNvPr id="17" name="object 17"/>
            <p:cNvPicPr/>
            <p:nvPr/>
          </p:nvPicPr>
          <p:blipFill>
            <a:blip r:embed="rId13" cstate="print"/>
            <a:stretch>
              <a:fillRect/>
            </a:stretch>
          </p:blipFill>
          <p:spPr>
            <a:xfrm>
              <a:off x="2921508" y="317055"/>
              <a:ext cx="283463" cy="251460"/>
            </a:xfrm>
            <a:prstGeom prst="rect">
              <a:avLst/>
            </a:prstGeom>
          </p:spPr>
        </p:pic>
        <p:pic>
          <p:nvPicPr>
            <p:cNvPr id="18" name="object 18"/>
            <p:cNvPicPr/>
            <p:nvPr/>
          </p:nvPicPr>
          <p:blipFill>
            <a:blip r:embed="rId14" cstate="print"/>
            <a:stretch>
              <a:fillRect/>
            </a:stretch>
          </p:blipFill>
          <p:spPr>
            <a:xfrm>
              <a:off x="3037332" y="317055"/>
              <a:ext cx="454151" cy="251460"/>
            </a:xfrm>
            <a:prstGeom prst="rect">
              <a:avLst/>
            </a:prstGeom>
          </p:spPr>
        </p:pic>
        <p:pic>
          <p:nvPicPr>
            <p:cNvPr id="19" name="object 19"/>
            <p:cNvPicPr/>
            <p:nvPr/>
          </p:nvPicPr>
          <p:blipFill>
            <a:blip r:embed="rId15" cstate="print"/>
            <a:stretch>
              <a:fillRect/>
            </a:stretch>
          </p:blipFill>
          <p:spPr>
            <a:xfrm>
              <a:off x="3323844" y="317055"/>
              <a:ext cx="556260" cy="251460"/>
            </a:xfrm>
            <a:prstGeom prst="rect">
              <a:avLst/>
            </a:prstGeom>
          </p:spPr>
        </p:pic>
        <p:pic>
          <p:nvPicPr>
            <p:cNvPr id="20" name="object 20"/>
            <p:cNvPicPr/>
            <p:nvPr/>
          </p:nvPicPr>
          <p:blipFill>
            <a:blip r:embed="rId16" cstate="print"/>
            <a:stretch>
              <a:fillRect/>
            </a:stretch>
          </p:blipFill>
          <p:spPr>
            <a:xfrm>
              <a:off x="1845564" y="317055"/>
              <a:ext cx="2651760" cy="268224"/>
            </a:xfrm>
            <a:prstGeom prst="rect">
              <a:avLst/>
            </a:prstGeom>
          </p:spPr>
        </p:pic>
        <p:pic>
          <p:nvPicPr>
            <p:cNvPr id="21" name="object 21"/>
            <p:cNvPicPr/>
            <p:nvPr/>
          </p:nvPicPr>
          <p:blipFill>
            <a:blip r:embed="rId17" cstate="print"/>
            <a:stretch>
              <a:fillRect/>
            </a:stretch>
          </p:blipFill>
          <p:spPr>
            <a:xfrm>
              <a:off x="12192" y="499935"/>
              <a:ext cx="777240" cy="268224"/>
            </a:xfrm>
            <a:prstGeom prst="rect">
              <a:avLst/>
            </a:prstGeom>
          </p:spPr>
        </p:pic>
        <p:pic>
          <p:nvPicPr>
            <p:cNvPr id="22" name="object 22"/>
            <p:cNvPicPr/>
            <p:nvPr/>
          </p:nvPicPr>
          <p:blipFill>
            <a:blip r:embed="rId4" cstate="print"/>
            <a:stretch>
              <a:fillRect/>
            </a:stretch>
          </p:blipFill>
          <p:spPr>
            <a:xfrm>
              <a:off x="582168" y="499935"/>
              <a:ext cx="245363" cy="251460"/>
            </a:xfrm>
            <a:prstGeom prst="rect">
              <a:avLst/>
            </a:prstGeom>
          </p:spPr>
        </p:pic>
        <p:pic>
          <p:nvPicPr>
            <p:cNvPr id="23" name="object 23"/>
            <p:cNvPicPr/>
            <p:nvPr/>
          </p:nvPicPr>
          <p:blipFill>
            <a:blip r:embed="rId18" cstate="print"/>
            <a:stretch>
              <a:fillRect/>
            </a:stretch>
          </p:blipFill>
          <p:spPr>
            <a:xfrm>
              <a:off x="705612" y="499935"/>
              <a:ext cx="443483" cy="251460"/>
            </a:xfrm>
            <a:prstGeom prst="rect">
              <a:avLst/>
            </a:prstGeom>
          </p:spPr>
        </p:pic>
        <p:pic>
          <p:nvPicPr>
            <p:cNvPr id="24" name="object 24"/>
            <p:cNvPicPr/>
            <p:nvPr/>
          </p:nvPicPr>
          <p:blipFill>
            <a:blip r:embed="rId19" cstate="print"/>
            <a:stretch>
              <a:fillRect/>
            </a:stretch>
          </p:blipFill>
          <p:spPr>
            <a:xfrm>
              <a:off x="1028700" y="499935"/>
              <a:ext cx="569976" cy="251460"/>
            </a:xfrm>
            <a:prstGeom prst="rect">
              <a:avLst/>
            </a:prstGeom>
          </p:spPr>
        </p:pic>
        <p:pic>
          <p:nvPicPr>
            <p:cNvPr id="25" name="object 25"/>
            <p:cNvPicPr/>
            <p:nvPr/>
          </p:nvPicPr>
          <p:blipFill>
            <a:blip r:embed="rId20" cstate="print"/>
            <a:stretch>
              <a:fillRect/>
            </a:stretch>
          </p:blipFill>
          <p:spPr>
            <a:xfrm>
              <a:off x="1476756" y="499935"/>
              <a:ext cx="454151" cy="251460"/>
            </a:xfrm>
            <a:prstGeom prst="rect">
              <a:avLst/>
            </a:prstGeom>
          </p:spPr>
        </p:pic>
        <p:pic>
          <p:nvPicPr>
            <p:cNvPr id="26" name="object 26"/>
            <p:cNvPicPr/>
            <p:nvPr/>
          </p:nvPicPr>
          <p:blipFill>
            <a:blip r:embed="rId6" cstate="print"/>
            <a:stretch>
              <a:fillRect/>
            </a:stretch>
          </p:blipFill>
          <p:spPr>
            <a:xfrm>
              <a:off x="1808987" y="499935"/>
              <a:ext cx="588264" cy="251460"/>
            </a:xfrm>
            <a:prstGeom prst="rect">
              <a:avLst/>
            </a:prstGeom>
          </p:spPr>
        </p:pic>
        <p:pic>
          <p:nvPicPr>
            <p:cNvPr id="27" name="object 27"/>
            <p:cNvPicPr/>
            <p:nvPr/>
          </p:nvPicPr>
          <p:blipFill>
            <a:blip r:embed="rId21" cstate="print"/>
            <a:stretch>
              <a:fillRect/>
            </a:stretch>
          </p:blipFill>
          <p:spPr>
            <a:xfrm>
              <a:off x="2275332" y="499935"/>
              <a:ext cx="393191" cy="251460"/>
            </a:xfrm>
            <a:prstGeom prst="rect">
              <a:avLst/>
            </a:prstGeom>
          </p:spPr>
        </p:pic>
        <p:pic>
          <p:nvPicPr>
            <p:cNvPr id="28" name="object 28"/>
            <p:cNvPicPr/>
            <p:nvPr/>
          </p:nvPicPr>
          <p:blipFill>
            <a:blip r:embed="rId22" cstate="print"/>
            <a:stretch>
              <a:fillRect/>
            </a:stretch>
          </p:blipFill>
          <p:spPr>
            <a:xfrm>
              <a:off x="2546604" y="499935"/>
              <a:ext cx="697991" cy="251460"/>
            </a:xfrm>
            <a:prstGeom prst="rect">
              <a:avLst/>
            </a:prstGeom>
          </p:spPr>
        </p:pic>
        <p:pic>
          <p:nvPicPr>
            <p:cNvPr id="29" name="object 29"/>
            <p:cNvPicPr/>
            <p:nvPr/>
          </p:nvPicPr>
          <p:blipFill>
            <a:blip r:embed="rId23" cstate="print"/>
            <a:stretch>
              <a:fillRect/>
            </a:stretch>
          </p:blipFill>
          <p:spPr>
            <a:xfrm>
              <a:off x="3122676" y="499935"/>
              <a:ext cx="519684" cy="251460"/>
            </a:xfrm>
            <a:prstGeom prst="rect">
              <a:avLst/>
            </a:prstGeom>
          </p:spPr>
        </p:pic>
        <p:pic>
          <p:nvPicPr>
            <p:cNvPr id="30" name="object 30"/>
            <p:cNvPicPr/>
            <p:nvPr/>
          </p:nvPicPr>
          <p:blipFill>
            <a:blip r:embed="rId4" cstate="print"/>
            <a:stretch>
              <a:fillRect/>
            </a:stretch>
          </p:blipFill>
          <p:spPr>
            <a:xfrm>
              <a:off x="3435095" y="499935"/>
              <a:ext cx="245363" cy="251460"/>
            </a:xfrm>
            <a:prstGeom prst="rect">
              <a:avLst/>
            </a:prstGeom>
          </p:spPr>
        </p:pic>
        <p:pic>
          <p:nvPicPr>
            <p:cNvPr id="31" name="object 31"/>
            <p:cNvPicPr/>
            <p:nvPr/>
          </p:nvPicPr>
          <p:blipFill>
            <a:blip r:embed="rId24" cstate="print"/>
            <a:stretch>
              <a:fillRect/>
            </a:stretch>
          </p:blipFill>
          <p:spPr>
            <a:xfrm>
              <a:off x="3560063" y="499935"/>
              <a:ext cx="332232" cy="251460"/>
            </a:xfrm>
            <a:prstGeom prst="rect">
              <a:avLst/>
            </a:prstGeom>
          </p:spPr>
        </p:pic>
        <p:pic>
          <p:nvPicPr>
            <p:cNvPr id="32" name="object 32"/>
            <p:cNvPicPr/>
            <p:nvPr/>
          </p:nvPicPr>
          <p:blipFill>
            <a:blip r:embed="rId25" cstate="print"/>
            <a:stretch>
              <a:fillRect/>
            </a:stretch>
          </p:blipFill>
          <p:spPr>
            <a:xfrm>
              <a:off x="3770376" y="499935"/>
              <a:ext cx="726948" cy="251460"/>
            </a:xfrm>
            <a:prstGeom prst="rect">
              <a:avLst/>
            </a:prstGeom>
          </p:spPr>
        </p:pic>
        <p:pic>
          <p:nvPicPr>
            <p:cNvPr id="33" name="object 33"/>
            <p:cNvPicPr/>
            <p:nvPr/>
          </p:nvPicPr>
          <p:blipFill>
            <a:blip r:embed="rId26" cstate="print"/>
            <a:stretch>
              <a:fillRect/>
            </a:stretch>
          </p:blipFill>
          <p:spPr>
            <a:xfrm>
              <a:off x="12192" y="682815"/>
              <a:ext cx="717804" cy="251460"/>
            </a:xfrm>
            <a:prstGeom prst="rect">
              <a:avLst/>
            </a:prstGeom>
          </p:spPr>
        </p:pic>
        <p:pic>
          <p:nvPicPr>
            <p:cNvPr id="34" name="object 34"/>
            <p:cNvPicPr/>
            <p:nvPr/>
          </p:nvPicPr>
          <p:blipFill>
            <a:blip r:embed="rId8" cstate="print"/>
            <a:stretch>
              <a:fillRect/>
            </a:stretch>
          </p:blipFill>
          <p:spPr>
            <a:xfrm>
              <a:off x="574548" y="682815"/>
              <a:ext cx="384048" cy="251460"/>
            </a:xfrm>
            <a:prstGeom prst="rect">
              <a:avLst/>
            </a:prstGeom>
          </p:spPr>
        </p:pic>
        <p:pic>
          <p:nvPicPr>
            <p:cNvPr id="35" name="object 35"/>
            <p:cNvPicPr/>
            <p:nvPr/>
          </p:nvPicPr>
          <p:blipFill>
            <a:blip r:embed="rId27" cstate="print"/>
            <a:stretch>
              <a:fillRect/>
            </a:stretch>
          </p:blipFill>
          <p:spPr>
            <a:xfrm>
              <a:off x="803148" y="682815"/>
              <a:ext cx="470915" cy="251460"/>
            </a:xfrm>
            <a:prstGeom prst="rect">
              <a:avLst/>
            </a:prstGeom>
          </p:spPr>
        </p:pic>
        <p:pic>
          <p:nvPicPr>
            <p:cNvPr id="36" name="object 36"/>
            <p:cNvPicPr/>
            <p:nvPr/>
          </p:nvPicPr>
          <p:blipFill>
            <a:blip r:embed="rId28" cstate="print"/>
            <a:stretch>
              <a:fillRect/>
            </a:stretch>
          </p:blipFill>
          <p:spPr>
            <a:xfrm>
              <a:off x="1118616" y="682815"/>
              <a:ext cx="274319" cy="251460"/>
            </a:xfrm>
            <a:prstGeom prst="rect">
              <a:avLst/>
            </a:prstGeom>
          </p:spPr>
        </p:pic>
        <p:pic>
          <p:nvPicPr>
            <p:cNvPr id="37" name="object 37"/>
            <p:cNvPicPr/>
            <p:nvPr/>
          </p:nvPicPr>
          <p:blipFill>
            <a:blip r:embed="rId29" cstate="print"/>
            <a:stretch>
              <a:fillRect/>
            </a:stretch>
          </p:blipFill>
          <p:spPr>
            <a:xfrm>
              <a:off x="1237488" y="682815"/>
              <a:ext cx="504444" cy="251460"/>
            </a:xfrm>
            <a:prstGeom prst="rect">
              <a:avLst/>
            </a:prstGeom>
          </p:spPr>
        </p:pic>
        <p:pic>
          <p:nvPicPr>
            <p:cNvPr id="38" name="object 38"/>
            <p:cNvPicPr/>
            <p:nvPr/>
          </p:nvPicPr>
          <p:blipFill>
            <a:blip r:embed="rId30" cstate="print"/>
            <a:stretch>
              <a:fillRect/>
            </a:stretch>
          </p:blipFill>
          <p:spPr>
            <a:xfrm>
              <a:off x="1586484" y="682815"/>
              <a:ext cx="536448" cy="251460"/>
            </a:xfrm>
            <a:prstGeom prst="rect">
              <a:avLst/>
            </a:prstGeom>
          </p:spPr>
        </p:pic>
        <p:pic>
          <p:nvPicPr>
            <p:cNvPr id="39" name="object 39"/>
            <p:cNvPicPr/>
            <p:nvPr/>
          </p:nvPicPr>
          <p:blipFill>
            <a:blip r:embed="rId8" cstate="print"/>
            <a:stretch>
              <a:fillRect/>
            </a:stretch>
          </p:blipFill>
          <p:spPr>
            <a:xfrm>
              <a:off x="1967484" y="682815"/>
              <a:ext cx="384048" cy="251460"/>
            </a:xfrm>
            <a:prstGeom prst="rect">
              <a:avLst/>
            </a:prstGeom>
          </p:spPr>
        </p:pic>
        <p:pic>
          <p:nvPicPr>
            <p:cNvPr id="40" name="object 40"/>
            <p:cNvPicPr/>
            <p:nvPr/>
          </p:nvPicPr>
          <p:blipFill>
            <a:blip r:embed="rId31" cstate="print"/>
            <a:stretch>
              <a:fillRect/>
            </a:stretch>
          </p:blipFill>
          <p:spPr>
            <a:xfrm>
              <a:off x="2196084" y="682815"/>
              <a:ext cx="470915" cy="251460"/>
            </a:xfrm>
            <a:prstGeom prst="rect">
              <a:avLst/>
            </a:prstGeom>
          </p:spPr>
        </p:pic>
        <p:pic>
          <p:nvPicPr>
            <p:cNvPr id="41" name="object 41"/>
            <p:cNvPicPr/>
            <p:nvPr/>
          </p:nvPicPr>
          <p:blipFill>
            <a:blip r:embed="rId32" cstate="print"/>
            <a:stretch>
              <a:fillRect/>
            </a:stretch>
          </p:blipFill>
          <p:spPr>
            <a:xfrm>
              <a:off x="2511552" y="682815"/>
              <a:ext cx="502920" cy="251460"/>
            </a:xfrm>
            <a:prstGeom prst="rect">
              <a:avLst/>
            </a:prstGeom>
          </p:spPr>
        </p:pic>
        <p:pic>
          <p:nvPicPr>
            <p:cNvPr id="42" name="object 42"/>
            <p:cNvPicPr/>
            <p:nvPr/>
          </p:nvPicPr>
          <p:blipFill>
            <a:blip r:embed="rId33" cstate="print"/>
            <a:stretch>
              <a:fillRect/>
            </a:stretch>
          </p:blipFill>
          <p:spPr>
            <a:xfrm>
              <a:off x="2859024" y="682815"/>
              <a:ext cx="352044" cy="251460"/>
            </a:xfrm>
            <a:prstGeom prst="rect">
              <a:avLst/>
            </a:prstGeom>
          </p:spPr>
        </p:pic>
        <p:pic>
          <p:nvPicPr>
            <p:cNvPr id="43" name="object 43"/>
            <p:cNvPicPr/>
            <p:nvPr/>
          </p:nvPicPr>
          <p:blipFill>
            <a:blip r:embed="rId34" cstate="print"/>
            <a:stretch>
              <a:fillRect/>
            </a:stretch>
          </p:blipFill>
          <p:spPr>
            <a:xfrm>
              <a:off x="3055620" y="682815"/>
              <a:ext cx="409955" cy="251460"/>
            </a:xfrm>
            <a:prstGeom prst="rect">
              <a:avLst/>
            </a:prstGeom>
          </p:spPr>
        </p:pic>
        <p:pic>
          <p:nvPicPr>
            <p:cNvPr id="44" name="object 44"/>
            <p:cNvPicPr/>
            <p:nvPr/>
          </p:nvPicPr>
          <p:blipFill>
            <a:blip r:embed="rId35" cstate="print"/>
            <a:stretch>
              <a:fillRect/>
            </a:stretch>
          </p:blipFill>
          <p:spPr>
            <a:xfrm>
              <a:off x="3310127" y="682815"/>
              <a:ext cx="452627" cy="251460"/>
            </a:xfrm>
            <a:prstGeom prst="rect">
              <a:avLst/>
            </a:prstGeom>
          </p:spPr>
        </p:pic>
        <p:pic>
          <p:nvPicPr>
            <p:cNvPr id="45" name="object 45"/>
            <p:cNvPicPr/>
            <p:nvPr/>
          </p:nvPicPr>
          <p:blipFill>
            <a:blip r:embed="rId4" cstate="print"/>
            <a:stretch>
              <a:fillRect/>
            </a:stretch>
          </p:blipFill>
          <p:spPr>
            <a:xfrm>
              <a:off x="3555492" y="682815"/>
              <a:ext cx="245363" cy="251460"/>
            </a:xfrm>
            <a:prstGeom prst="rect">
              <a:avLst/>
            </a:prstGeom>
          </p:spPr>
        </p:pic>
        <p:pic>
          <p:nvPicPr>
            <p:cNvPr id="46" name="object 46"/>
            <p:cNvPicPr/>
            <p:nvPr/>
          </p:nvPicPr>
          <p:blipFill>
            <a:blip r:embed="rId18" cstate="print"/>
            <a:stretch>
              <a:fillRect/>
            </a:stretch>
          </p:blipFill>
          <p:spPr>
            <a:xfrm>
              <a:off x="3645407" y="682815"/>
              <a:ext cx="443484" cy="251460"/>
            </a:xfrm>
            <a:prstGeom prst="rect">
              <a:avLst/>
            </a:prstGeom>
          </p:spPr>
        </p:pic>
        <p:pic>
          <p:nvPicPr>
            <p:cNvPr id="47" name="object 47"/>
            <p:cNvPicPr/>
            <p:nvPr/>
          </p:nvPicPr>
          <p:blipFill>
            <a:blip r:embed="rId36" cstate="print"/>
            <a:stretch>
              <a:fillRect/>
            </a:stretch>
          </p:blipFill>
          <p:spPr>
            <a:xfrm>
              <a:off x="3933444" y="682815"/>
              <a:ext cx="563879" cy="251460"/>
            </a:xfrm>
            <a:prstGeom prst="rect">
              <a:avLst/>
            </a:prstGeom>
          </p:spPr>
        </p:pic>
        <p:pic>
          <p:nvPicPr>
            <p:cNvPr id="48" name="object 48"/>
            <p:cNvPicPr/>
            <p:nvPr/>
          </p:nvPicPr>
          <p:blipFill>
            <a:blip r:embed="rId37" cstate="print"/>
            <a:stretch>
              <a:fillRect/>
            </a:stretch>
          </p:blipFill>
          <p:spPr>
            <a:xfrm>
              <a:off x="12192" y="865695"/>
              <a:ext cx="379475" cy="251460"/>
            </a:xfrm>
            <a:prstGeom prst="rect">
              <a:avLst/>
            </a:prstGeom>
          </p:spPr>
        </p:pic>
        <p:pic>
          <p:nvPicPr>
            <p:cNvPr id="49" name="object 49"/>
            <p:cNvPicPr/>
            <p:nvPr/>
          </p:nvPicPr>
          <p:blipFill>
            <a:blip r:embed="rId38" cstate="print"/>
            <a:stretch>
              <a:fillRect/>
            </a:stretch>
          </p:blipFill>
          <p:spPr>
            <a:xfrm>
              <a:off x="222504" y="865695"/>
              <a:ext cx="614172" cy="251460"/>
            </a:xfrm>
            <a:prstGeom prst="rect">
              <a:avLst/>
            </a:prstGeom>
          </p:spPr>
        </p:pic>
        <p:pic>
          <p:nvPicPr>
            <p:cNvPr id="50" name="object 50"/>
            <p:cNvPicPr/>
            <p:nvPr/>
          </p:nvPicPr>
          <p:blipFill>
            <a:blip r:embed="rId39" cstate="print"/>
            <a:stretch>
              <a:fillRect/>
            </a:stretch>
          </p:blipFill>
          <p:spPr>
            <a:xfrm>
              <a:off x="665988" y="865695"/>
              <a:ext cx="326136" cy="251460"/>
            </a:xfrm>
            <a:prstGeom prst="rect">
              <a:avLst/>
            </a:prstGeom>
          </p:spPr>
        </p:pic>
        <p:pic>
          <p:nvPicPr>
            <p:cNvPr id="51" name="object 51"/>
            <p:cNvPicPr/>
            <p:nvPr/>
          </p:nvPicPr>
          <p:blipFill>
            <a:blip r:embed="rId40" cstate="print"/>
            <a:stretch>
              <a:fillRect/>
            </a:stretch>
          </p:blipFill>
          <p:spPr>
            <a:xfrm>
              <a:off x="822960" y="865695"/>
              <a:ext cx="428244" cy="251460"/>
            </a:xfrm>
            <a:prstGeom prst="rect">
              <a:avLst/>
            </a:prstGeom>
          </p:spPr>
        </p:pic>
        <p:pic>
          <p:nvPicPr>
            <p:cNvPr id="52" name="object 52"/>
            <p:cNvPicPr/>
            <p:nvPr/>
          </p:nvPicPr>
          <p:blipFill>
            <a:blip r:embed="rId41" cstate="print"/>
            <a:stretch>
              <a:fillRect/>
            </a:stretch>
          </p:blipFill>
          <p:spPr>
            <a:xfrm>
              <a:off x="1080516" y="865695"/>
              <a:ext cx="527304" cy="251460"/>
            </a:xfrm>
            <a:prstGeom prst="rect">
              <a:avLst/>
            </a:prstGeom>
          </p:spPr>
        </p:pic>
        <p:pic>
          <p:nvPicPr>
            <p:cNvPr id="53" name="object 53"/>
            <p:cNvPicPr/>
            <p:nvPr/>
          </p:nvPicPr>
          <p:blipFill>
            <a:blip r:embed="rId42" cstate="print"/>
            <a:stretch>
              <a:fillRect/>
            </a:stretch>
          </p:blipFill>
          <p:spPr>
            <a:xfrm>
              <a:off x="1400556" y="865695"/>
              <a:ext cx="249936" cy="251460"/>
            </a:xfrm>
            <a:prstGeom prst="rect">
              <a:avLst/>
            </a:prstGeom>
          </p:spPr>
        </p:pic>
        <p:pic>
          <p:nvPicPr>
            <p:cNvPr id="54" name="object 54"/>
            <p:cNvPicPr/>
            <p:nvPr/>
          </p:nvPicPr>
          <p:blipFill>
            <a:blip r:embed="rId43" cstate="print"/>
            <a:stretch>
              <a:fillRect/>
            </a:stretch>
          </p:blipFill>
          <p:spPr>
            <a:xfrm>
              <a:off x="1473708" y="865695"/>
              <a:ext cx="355092" cy="251460"/>
            </a:xfrm>
            <a:prstGeom prst="rect">
              <a:avLst/>
            </a:prstGeom>
          </p:spPr>
        </p:pic>
        <p:pic>
          <p:nvPicPr>
            <p:cNvPr id="55" name="object 55"/>
            <p:cNvPicPr/>
            <p:nvPr/>
          </p:nvPicPr>
          <p:blipFill>
            <a:blip r:embed="rId44" cstate="print"/>
            <a:stretch>
              <a:fillRect/>
            </a:stretch>
          </p:blipFill>
          <p:spPr>
            <a:xfrm>
              <a:off x="1659636" y="865695"/>
              <a:ext cx="347472" cy="251460"/>
            </a:xfrm>
            <a:prstGeom prst="rect">
              <a:avLst/>
            </a:prstGeom>
          </p:spPr>
        </p:pic>
        <p:pic>
          <p:nvPicPr>
            <p:cNvPr id="56" name="object 56"/>
            <p:cNvPicPr/>
            <p:nvPr/>
          </p:nvPicPr>
          <p:blipFill>
            <a:blip r:embed="rId45" cstate="print"/>
            <a:stretch>
              <a:fillRect/>
            </a:stretch>
          </p:blipFill>
          <p:spPr>
            <a:xfrm>
              <a:off x="1837943" y="865695"/>
              <a:ext cx="347472" cy="251460"/>
            </a:xfrm>
            <a:prstGeom prst="rect">
              <a:avLst/>
            </a:prstGeom>
          </p:spPr>
        </p:pic>
        <p:pic>
          <p:nvPicPr>
            <p:cNvPr id="57" name="object 57"/>
            <p:cNvPicPr/>
            <p:nvPr/>
          </p:nvPicPr>
          <p:blipFill>
            <a:blip r:embed="rId46" cstate="print"/>
            <a:stretch>
              <a:fillRect/>
            </a:stretch>
          </p:blipFill>
          <p:spPr>
            <a:xfrm>
              <a:off x="2016252" y="865695"/>
              <a:ext cx="355091" cy="251460"/>
            </a:xfrm>
            <a:prstGeom prst="rect">
              <a:avLst/>
            </a:prstGeom>
          </p:spPr>
        </p:pic>
        <p:pic>
          <p:nvPicPr>
            <p:cNvPr id="58" name="object 58"/>
            <p:cNvPicPr/>
            <p:nvPr/>
          </p:nvPicPr>
          <p:blipFill>
            <a:blip r:embed="rId47" cstate="print"/>
            <a:stretch>
              <a:fillRect/>
            </a:stretch>
          </p:blipFill>
          <p:spPr>
            <a:xfrm>
              <a:off x="2202180" y="865695"/>
              <a:ext cx="338327" cy="251460"/>
            </a:xfrm>
            <a:prstGeom prst="rect">
              <a:avLst/>
            </a:prstGeom>
          </p:spPr>
        </p:pic>
        <p:pic>
          <p:nvPicPr>
            <p:cNvPr id="59" name="object 59"/>
            <p:cNvPicPr/>
            <p:nvPr/>
          </p:nvPicPr>
          <p:blipFill>
            <a:blip r:embed="rId48" cstate="print"/>
            <a:stretch>
              <a:fillRect/>
            </a:stretch>
          </p:blipFill>
          <p:spPr>
            <a:xfrm>
              <a:off x="2371343" y="865695"/>
              <a:ext cx="280415" cy="251460"/>
            </a:xfrm>
            <a:prstGeom prst="rect">
              <a:avLst/>
            </a:prstGeom>
          </p:spPr>
        </p:pic>
        <p:pic>
          <p:nvPicPr>
            <p:cNvPr id="60" name="object 60"/>
            <p:cNvPicPr/>
            <p:nvPr/>
          </p:nvPicPr>
          <p:blipFill>
            <a:blip r:embed="rId4" cstate="print"/>
            <a:stretch>
              <a:fillRect/>
            </a:stretch>
          </p:blipFill>
          <p:spPr>
            <a:xfrm>
              <a:off x="2444496" y="865695"/>
              <a:ext cx="245363" cy="251460"/>
            </a:xfrm>
            <a:prstGeom prst="rect">
              <a:avLst/>
            </a:prstGeom>
          </p:spPr>
        </p:pic>
      </p:grpSp>
      <p:sp>
        <p:nvSpPr>
          <p:cNvPr id="61" name="object 61"/>
          <p:cNvSpPr txBox="1"/>
          <p:nvPr/>
        </p:nvSpPr>
        <p:spPr>
          <a:xfrm>
            <a:off x="83566" y="348805"/>
            <a:ext cx="4318000" cy="757555"/>
          </a:xfrm>
          <a:prstGeom prst="rect">
            <a:avLst/>
          </a:prstGeom>
        </p:spPr>
        <p:txBody>
          <a:bodyPr vert="horz" wrap="square" lIns="0" tIns="12700" rIns="0" bIns="0" rtlCol="0">
            <a:spAutoFit/>
          </a:bodyPr>
          <a:lstStyle/>
          <a:p>
            <a:pPr marL="12700" marR="5080" algn="just">
              <a:lnSpc>
                <a:spcPct val="100000"/>
              </a:lnSpc>
              <a:spcBef>
                <a:spcPts val="100"/>
              </a:spcBef>
            </a:pPr>
            <a:r>
              <a:rPr sz="1200" dirty="0">
                <a:latin typeface="Times New Roman"/>
                <a:cs typeface="Times New Roman"/>
              </a:rPr>
              <a:t>Figure 12.25 </a:t>
            </a:r>
            <a:r>
              <a:rPr sz="1200" spc="-5" dirty="0">
                <a:latin typeface="Times New Roman"/>
                <a:cs typeface="Times New Roman"/>
              </a:rPr>
              <a:t>shows </a:t>
            </a:r>
            <a:r>
              <a:rPr sz="1200" dirty="0">
                <a:latin typeface="Times New Roman"/>
                <a:cs typeface="Times New Roman"/>
              </a:rPr>
              <a:t>how </a:t>
            </a:r>
            <a:r>
              <a:rPr sz="1200" spc="-5" dirty="0">
                <a:latin typeface="Times New Roman"/>
                <a:cs typeface="Times New Roman"/>
              </a:rPr>
              <a:t>we </a:t>
            </a:r>
            <a:r>
              <a:rPr sz="1200" b="1" u="sng" dirty="0">
                <a:uFill>
                  <a:solidFill>
                    <a:srgbClr val="000000"/>
                  </a:solidFill>
                </a:uFill>
                <a:latin typeface="Times New Roman"/>
                <a:cs typeface="Times New Roman"/>
              </a:rPr>
              <a:t>visit </a:t>
            </a:r>
            <a:r>
              <a:rPr sz="1200" b="1" u="sng" spc="-5" dirty="0">
                <a:uFill>
                  <a:solidFill>
                    <a:srgbClr val="000000"/>
                  </a:solidFill>
                </a:uFill>
                <a:latin typeface="Times New Roman"/>
                <a:cs typeface="Times New Roman"/>
              </a:rPr>
              <a:t>each node in </a:t>
            </a:r>
            <a:r>
              <a:rPr sz="1200" b="1" u="sng" dirty="0">
                <a:uFill>
                  <a:solidFill>
                    <a:srgbClr val="000000"/>
                  </a:solidFill>
                </a:uFill>
                <a:latin typeface="Times New Roman"/>
                <a:cs typeface="Times New Roman"/>
              </a:rPr>
              <a:t>a </a:t>
            </a:r>
            <a:r>
              <a:rPr sz="1200" b="1" u="sng" spc="-15" dirty="0">
                <a:uFill>
                  <a:solidFill>
                    <a:srgbClr val="000000"/>
                  </a:solidFill>
                </a:uFill>
                <a:latin typeface="Times New Roman"/>
                <a:cs typeface="Times New Roman"/>
              </a:rPr>
              <a:t>tree </a:t>
            </a:r>
            <a:r>
              <a:rPr sz="1200" b="1" u="sng" dirty="0">
                <a:uFill>
                  <a:solidFill>
                    <a:srgbClr val="000000"/>
                  </a:solidFill>
                </a:uFill>
                <a:latin typeface="Times New Roman"/>
                <a:cs typeface="Times New Roman"/>
              </a:rPr>
              <a:t>using </a:t>
            </a:r>
            <a:r>
              <a:rPr sz="1200" b="1" u="sng" spc="-10" dirty="0">
                <a:solidFill>
                  <a:srgbClr val="990000"/>
                </a:solidFill>
                <a:uFill>
                  <a:solidFill>
                    <a:srgbClr val="000000"/>
                  </a:solidFill>
                </a:uFill>
                <a:latin typeface="Times New Roman"/>
                <a:cs typeface="Times New Roman"/>
              </a:rPr>
              <a:t>preorder </a:t>
            </a:r>
            <a:r>
              <a:rPr sz="1200" b="1" spc="-10" dirty="0">
                <a:solidFill>
                  <a:srgbClr val="990000"/>
                </a:solidFill>
                <a:latin typeface="Times New Roman"/>
                <a:cs typeface="Times New Roman"/>
              </a:rPr>
              <a:t> </a:t>
            </a:r>
            <a:r>
              <a:rPr sz="1200" b="1" u="sng" spc="-5" dirty="0">
                <a:solidFill>
                  <a:srgbClr val="990000"/>
                </a:solidFill>
                <a:uFill>
                  <a:solidFill>
                    <a:srgbClr val="990000"/>
                  </a:solidFill>
                </a:uFill>
                <a:latin typeface="Times New Roman"/>
                <a:cs typeface="Times New Roman"/>
              </a:rPr>
              <a:t>traversal</a:t>
            </a:r>
            <a:r>
              <a:rPr sz="1200" spc="-5" dirty="0">
                <a:latin typeface="Times New Roman"/>
                <a:cs typeface="Times New Roman"/>
              </a:rPr>
              <a:t>. The figure </a:t>
            </a:r>
            <a:r>
              <a:rPr sz="1200" dirty="0">
                <a:latin typeface="Times New Roman"/>
                <a:cs typeface="Times New Roman"/>
              </a:rPr>
              <a:t>also </a:t>
            </a:r>
            <a:r>
              <a:rPr sz="1200" spc="-5" dirty="0">
                <a:latin typeface="Times New Roman"/>
                <a:cs typeface="Times New Roman"/>
              </a:rPr>
              <a:t>shows </a:t>
            </a:r>
            <a:r>
              <a:rPr sz="1200" dirty="0">
                <a:latin typeface="Times New Roman"/>
                <a:cs typeface="Times New Roman"/>
              </a:rPr>
              <a:t>the </a:t>
            </a:r>
            <a:r>
              <a:rPr sz="1200" spc="-5" dirty="0">
                <a:latin typeface="Times New Roman"/>
                <a:cs typeface="Times New Roman"/>
              </a:rPr>
              <a:t>walking </a:t>
            </a:r>
            <a:r>
              <a:rPr sz="1200" spc="-15" dirty="0">
                <a:latin typeface="Times New Roman"/>
                <a:cs typeface="Times New Roman"/>
              </a:rPr>
              <a:t>order. </a:t>
            </a:r>
            <a:r>
              <a:rPr sz="1200" spc="-10" dirty="0">
                <a:latin typeface="Times New Roman"/>
                <a:cs typeface="Times New Roman"/>
              </a:rPr>
              <a:t>In </a:t>
            </a:r>
            <a:r>
              <a:rPr sz="1200" dirty="0">
                <a:latin typeface="Times New Roman"/>
                <a:cs typeface="Times New Roman"/>
              </a:rPr>
              <a:t>preorder  </a:t>
            </a:r>
            <a:r>
              <a:rPr sz="1200" spc="-5" dirty="0">
                <a:latin typeface="Times New Roman"/>
                <a:cs typeface="Times New Roman"/>
              </a:rPr>
              <a:t>traversal we </a:t>
            </a:r>
            <a:r>
              <a:rPr sz="1200" dirty="0">
                <a:latin typeface="Times New Roman"/>
                <a:cs typeface="Times New Roman"/>
              </a:rPr>
              <a:t>visit a node </a:t>
            </a:r>
            <a:r>
              <a:rPr sz="1200" spc="-5" dirty="0">
                <a:latin typeface="Times New Roman"/>
                <a:cs typeface="Times New Roman"/>
              </a:rPr>
              <a:t>when we </a:t>
            </a:r>
            <a:r>
              <a:rPr sz="1200" dirty="0">
                <a:latin typeface="Times New Roman"/>
                <a:cs typeface="Times New Roman"/>
              </a:rPr>
              <a:t>pass </a:t>
            </a:r>
            <a:r>
              <a:rPr sz="1200" spc="-5" dirty="0">
                <a:latin typeface="Times New Roman"/>
                <a:cs typeface="Times New Roman"/>
              </a:rPr>
              <a:t>from its left side. </a:t>
            </a:r>
            <a:r>
              <a:rPr sz="1200" dirty="0">
                <a:latin typeface="Times New Roman"/>
                <a:cs typeface="Times New Roman"/>
              </a:rPr>
              <a:t>The </a:t>
            </a:r>
            <a:r>
              <a:rPr sz="1200" spc="-5" dirty="0">
                <a:latin typeface="Times New Roman"/>
                <a:cs typeface="Times New Roman"/>
              </a:rPr>
              <a:t>nodes  are </a:t>
            </a:r>
            <a:r>
              <a:rPr sz="1200" dirty="0">
                <a:latin typeface="Times New Roman"/>
                <a:cs typeface="Times New Roman"/>
              </a:rPr>
              <a:t>visited in this </a:t>
            </a:r>
            <a:r>
              <a:rPr sz="1200" spc="-5" dirty="0">
                <a:latin typeface="Times New Roman"/>
                <a:cs typeface="Times New Roman"/>
              </a:rPr>
              <a:t>order: A, </a:t>
            </a:r>
            <a:r>
              <a:rPr sz="1200" dirty="0">
                <a:latin typeface="Times New Roman"/>
                <a:cs typeface="Times New Roman"/>
              </a:rPr>
              <a:t>B, C, </a:t>
            </a:r>
            <a:r>
              <a:rPr sz="1200" spc="-5" dirty="0">
                <a:latin typeface="Times New Roman"/>
                <a:cs typeface="Times New Roman"/>
              </a:rPr>
              <a:t>D, E,</a:t>
            </a:r>
            <a:r>
              <a:rPr sz="1200" spc="-85" dirty="0">
                <a:latin typeface="Times New Roman"/>
                <a:cs typeface="Times New Roman"/>
              </a:rPr>
              <a:t> </a:t>
            </a:r>
            <a:r>
              <a:rPr sz="1200" spc="-50" dirty="0">
                <a:latin typeface="Times New Roman"/>
                <a:cs typeface="Times New Roman"/>
              </a:rPr>
              <a:t>F.</a:t>
            </a:r>
            <a:endParaRPr sz="1200">
              <a:latin typeface="Times New Roman"/>
              <a:cs typeface="Times New Roman"/>
            </a:endParaRPr>
          </a:p>
        </p:txBody>
      </p:sp>
      <p:sp>
        <p:nvSpPr>
          <p:cNvPr id="62" name="object 62"/>
          <p:cNvSpPr txBox="1"/>
          <p:nvPr/>
        </p:nvSpPr>
        <p:spPr>
          <a:xfrm>
            <a:off x="1240282" y="3131121"/>
            <a:ext cx="1706880"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333CC"/>
                </a:solidFill>
                <a:latin typeface="Times New Roman"/>
                <a:cs typeface="Times New Roman"/>
              </a:rPr>
              <a:t>Figure </a:t>
            </a:r>
            <a:r>
              <a:rPr sz="1200" b="1" dirty="0">
                <a:solidFill>
                  <a:srgbClr val="3333CC"/>
                </a:solidFill>
                <a:latin typeface="Times New Roman"/>
                <a:cs typeface="Times New Roman"/>
              </a:rPr>
              <a:t>12.25 </a:t>
            </a:r>
            <a:r>
              <a:rPr sz="1000" b="1" spc="-10" dirty="0">
                <a:latin typeface="Times New Roman"/>
                <a:cs typeface="Times New Roman"/>
              </a:rPr>
              <a:t>Example</a:t>
            </a:r>
            <a:r>
              <a:rPr sz="1000" b="1" spc="-55" dirty="0">
                <a:latin typeface="Times New Roman"/>
                <a:cs typeface="Times New Roman"/>
              </a:rPr>
              <a:t> </a:t>
            </a:r>
            <a:r>
              <a:rPr sz="1000" b="1" dirty="0">
                <a:latin typeface="Times New Roman"/>
                <a:cs typeface="Times New Roman"/>
              </a:rPr>
              <a:t>12.10</a:t>
            </a:r>
            <a:endParaRPr sz="1000">
              <a:latin typeface="Times New Roman"/>
              <a:cs typeface="Times New Roman"/>
            </a:endParaRPr>
          </a:p>
        </p:txBody>
      </p:sp>
      <p:grpSp>
        <p:nvGrpSpPr>
          <p:cNvPr id="63" name="object 63"/>
          <p:cNvGrpSpPr/>
          <p:nvPr/>
        </p:nvGrpSpPr>
        <p:grpSpPr>
          <a:xfrm>
            <a:off x="304" y="0"/>
            <a:ext cx="4596130" cy="3452495"/>
            <a:chOff x="304" y="0"/>
            <a:chExt cx="4596130" cy="3452495"/>
          </a:xfrm>
        </p:grpSpPr>
        <p:pic>
          <p:nvPicPr>
            <p:cNvPr id="64" name="object 64"/>
            <p:cNvPicPr/>
            <p:nvPr/>
          </p:nvPicPr>
          <p:blipFill>
            <a:blip r:embed="rId49" cstate="print"/>
            <a:stretch>
              <a:fillRect/>
            </a:stretch>
          </p:blipFill>
          <p:spPr>
            <a:xfrm>
              <a:off x="126492" y="1104963"/>
              <a:ext cx="4343400" cy="1981200"/>
            </a:xfrm>
            <a:prstGeom prst="rect">
              <a:avLst/>
            </a:prstGeom>
          </p:spPr>
        </p:pic>
        <p:sp>
          <p:nvSpPr>
            <p:cNvPr id="65" name="object 65"/>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12.63</a:t>
            </a:r>
            <a:endParaRPr sz="600">
              <a:latin typeface="Arial"/>
              <a:cs typeface="Arial"/>
            </a:endParaRPr>
          </a:p>
        </p:txBody>
      </p:sp>
      <p:sp>
        <p:nvSpPr>
          <p:cNvPr id="3" name="object 3"/>
          <p:cNvSpPr/>
          <p:nvPr/>
        </p:nvSpPr>
        <p:spPr>
          <a:xfrm>
            <a:off x="50292" y="76200"/>
            <a:ext cx="1049020" cy="228600"/>
          </a:xfrm>
          <a:custGeom>
            <a:avLst/>
            <a:gdLst/>
            <a:ahLst/>
            <a:cxnLst/>
            <a:rect l="l" t="t" r="r" b="b"/>
            <a:pathLst>
              <a:path w="1049020" h="228600">
                <a:moveTo>
                  <a:pt x="1048550" y="0"/>
                </a:moveTo>
                <a:lnTo>
                  <a:pt x="0" y="0"/>
                </a:lnTo>
                <a:lnTo>
                  <a:pt x="0" y="228600"/>
                </a:lnTo>
                <a:lnTo>
                  <a:pt x="1048550" y="228600"/>
                </a:lnTo>
                <a:lnTo>
                  <a:pt x="1048550" y="0"/>
                </a:lnTo>
                <a:close/>
              </a:path>
            </a:pathLst>
          </a:custGeom>
          <a:solidFill>
            <a:srgbClr val="3333CC"/>
          </a:solidFill>
        </p:spPr>
        <p:txBody>
          <a:bodyPr wrap="square" lIns="0" tIns="0" rIns="0" bIns="0" rtlCol="0"/>
          <a:lstStyle/>
          <a:p>
            <a:endParaRPr/>
          </a:p>
        </p:txBody>
      </p:sp>
      <p:sp>
        <p:nvSpPr>
          <p:cNvPr id="4" name="object 4"/>
          <p:cNvSpPr txBox="1"/>
          <p:nvPr/>
        </p:nvSpPr>
        <p:spPr>
          <a:xfrm>
            <a:off x="83566" y="82042"/>
            <a:ext cx="971550"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FFFFFF"/>
                </a:solidFill>
                <a:latin typeface="Times New Roman"/>
                <a:cs typeface="Times New Roman"/>
              </a:rPr>
              <a:t>Example</a:t>
            </a:r>
            <a:r>
              <a:rPr sz="1200" b="1" spc="-65" dirty="0">
                <a:solidFill>
                  <a:srgbClr val="FFFFFF"/>
                </a:solidFill>
                <a:latin typeface="Times New Roman"/>
                <a:cs typeface="Times New Roman"/>
              </a:rPr>
              <a:t> </a:t>
            </a:r>
            <a:r>
              <a:rPr sz="1200" b="1" spc="-15" dirty="0">
                <a:solidFill>
                  <a:srgbClr val="FFFFFF"/>
                </a:solidFill>
                <a:latin typeface="Times New Roman"/>
                <a:cs typeface="Times New Roman"/>
              </a:rPr>
              <a:t>12.11</a:t>
            </a:r>
            <a:endParaRPr sz="1200">
              <a:latin typeface="Times New Roman"/>
              <a:cs typeface="Times New Roman"/>
            </a:endParaRPr>
          </a:p>
        </p:txBody>
      </p:sp>
      <p:grpSp>
        <p:nvGrpSpPr>
          <p:cNvPr id="5" name="object 5"/>
          <p:cNvGrpSpPr/>
          <p:nvPr/>
        </p:nvGrpSpPr>
        <p:grpSpPr>
          <a:xfrm>
            <a:off x="12192" y="355092"/>
            <a:ext cx="4485640" cy="617220"/>
            <a:chOff x="12192" y="355092"/>
            <a:chExt cx="4485640" cy="617220"/>
          </a:xfrm>
        </p:grpSpPr>
        <p:pic>
          <p:nvPicPr>
            <p:cNvPr id="6" name="object 6"/>
            <p:cNvPicPr/>
            <p:nvPr/>
          </p:nvPicPr>
          <p:blipFill>
            <a:blip r:embed="rId2" cstate="print"/>
            <a:stretch>
              <a:fillRect/>
            </a:stretch>
          </p:blipFill>
          <p:spPr>
            <a:xfrm>
              <a:off x="66756" y="446532"/>
              <a:ext cx="400137" cy="155448"/>
            </a:xfrm>
            <a:prstGeom prst="rect">
              <a:avLst/>
            </a:prstGeom>
          </p:spPr>
        </p:pic>
        <p:pic>
          <p:nvPicPr>
            <p:cNvPr id="7" name="object 7"/>
            <p:cNvPicPr/>
            <p:nvPr/>
          </p:nvPicPr>
          <p:blipFill>
            <a:blip r:embed="rId3" cstate="print"/>
            <a:stretch>
              <a:fillRect/>
            </a:stretch>
          </p:blipFill>
          <p:spPr>
            <a:xfrm>
              <a:off x="402336" y="355092"/>
              <a:ext cx="359663" cy="251459"/>
            </a:xfrm>
            <a:prstGeom prst="rect">
              <a:avLst/>
            </a:prstGeom>
          </p:spPr>
        </p:pic>
        <p:pic>
          <p:nvPicPr>
            <p:cNvPr id="8" name="object 8"/>
            <p:cNvPicPr/>
            <p:nvPr/>
          </p:nvPicPr>
          <p:blipFill>
            <a:blip r:embed="rId4" cstate="print"/>
            <a:stretch>
              <a:fillRect/>
            </a:stretch>
          </p:blipFill>
          <p:spPr>
            <a:xfrm>
              <a:off x="554736" y="355092"/>
              <a:ext cx="245363" cy="251459"/>
            </a:xfrm>
            <a:prstGeom prst="rect">
              <a:avLst/>
            </a:prstGeom>
          </p:spPr>
        </p:pic>
        <p:pic>
          <p:nvPicPr>
            <p:cNvPr id="9" name="object 9"/>
            <p:cNvPicPr/>
            <p:nvPr/>
          </p:nvPicPr>
          <p:blipFill>
            <a:blip r:embed="rId5" cstate="print"/>
            <a:stretch>
              <a:fillRect/>
            </a:stretch>
          </p:blipFill>
          <p:spPr>
            <a:xfrm>
              <a:off x="592836" y="355092"/>
              <a:ext cx="359663" cy="251459"/>
            </a:xfrm>
            <a:prstGeom prst="rect">
              <a:avLst/>
            </a:prstGeom>
          </p:spPr>
        </p:pic>
        <p:pic>
          <p:nvPicPr>
            <p:cNvPr id="10" name="object 10"/>
            <p:cNvPicPr/>
            <p:nvPr/>
          </p:nvPicPr>
          <p:blipFill>
            <a:blip r:embed="rId6" cstate="print"/>
            <a:stretch>
              <a:fillRect/>
            </a:stretch>
          </p:blipFill>
          <p:spPr>
            <a:xfrm>
              <a:off x="787908" y="355092"/>
              <a:ext cx="588263" cy="251459"/>
            </a:xfrm>
            <a:prstGeom prst="rect">
              <a:avLst/>
            </a:prstGeom>
          </p:spPr>
        </p:pic>
        <p:pic>
          <p:nvPicPr>
            <p:cNvPr id="11" name="object 11"/>
            <p:cNvPicPr/>
            <p:nvPr/>
          </p:nvPicPr>
          <p:blipFill>
            <a:blip r:embed="rId7" cstate="print"/>
            <a:stretch>
              <a:fillRect/>
            </a:stretch>
          </p:blipFill>
          <p:spPr>
            <a:xfrm>
              <a:off x="1211580" y="355092"/>
              <a:ext cx="470916" cy="251459"/>
            </a:xfrm>
            <a:prstGeom prst="rect">
              <a:avLst/>
            </a:prstGeom>
          </p:spPr>
        </p:pic>
        <p:pic>
          <p:nvPicPr>
            <p:cNvPr id="12" name="object 12"/>
            <p:cNvPicPr/>
            <p:nvPr/>
          </p:nvPicPr>
          <p:blipFill>
            <a:blip r:embed="rId8" cstate="print"/>
            <a:stretch>
              <a:fillRect/>
            </a:stretch>
          </p:blipFill>
          <p:spPr>
            <a:xfrm>
              <a:off x="1519428" y="355092"/>
              <a:ext cx="384048" cy="251459"/>
            </a:xfrm>
            <a:prstGeom prst="rect">
              <a:avLst/>
            </a:prstGeom>
          </p:spPr>
        </p:pic>
        <p:pic>
          <p:nvPicPr>
            <p:cNvPr id="13" name="object 13"/>
            <p:cNvPicPr/>
            <p:nvPr/>
          </p:nvPicPr>
          <p:blipFill>
            <a:blip r:embed="rId9" cstate="print"/>
            <a:stretch>
              <a:fillRect/>
            </a:stretch>
          </p:blipFill>
          <p:spPr>
            <a:xfrm>
              <a:off x="1738884" y="355092"/>
              <a:ext cx="478536" cy="251459"/>
            </a:xfrm>
            <a:prstGeom prst="rect">
              <a:avLst/>
            </a:prstGeom>
          </p:spPr>
        </p:pic>
        <p:pic>
          <p:nvPicPr>
            <p:cNvPr id="14" name="object 14"/>
            <p:cNvPicPr/>
            <p:nvPr/>
          </p:nvPicPr>
          <p:blipFill>
            <a:blip r:embed="rId10" cstate="print"/>
            <a:stretch>
              <a:fillRect/>
            </a:stretch>
          </p:blipFill>
          <p:spPr>
            <a:xfrm>
              <a:off x="2052827" y="355092"/>
              <a:ext cx="504443" cy="251459"/>
            </a:xfrm>
            <a:prstGeom prst="rect">
              <a:avLst/>
            </a:prstGeom>
          </p:spPr>
        </p:pic>
        <p:pic>
          <p:nvPicPr>
            <p:cNvPr id="15" name="object 15"/>
            <p:cNvPicPr/>
            <p:nvPr/>
          </p:nvPicPr>
          <p:blipFill>
            <a:blip r:embed="rId11" cstate="print"/>
            <a:stretch>
              <a:fillRect/>
            </a:stretch>
          </p:blipFill>
          <p:spPr>
            <a:xfrm>
              <a:off x="2392680" y="355092"/>
              <a:ext cx="521208" cy="251459"/>
            </a:xfrm>
            <a:prstGeom prst="rect">
              <a:avLst/>
            </a:prstGeom>
          </p:spPr>
        </p:pic>
        <p:pic>
          <p:nvPicPr>
            <p:cNvPr id="16" name="object 16"/>
            <p:cNvPicPr/>
            <p:nvPr/>
          </p:nvPicPr>
          <p:blipFill>
            <a:blip r:embed="rId12" cstate="print"/>
            <a:stretch>
              <a:fillRect/>
            </a:stretch>
          </p:blipFill>
          <p:spPr>
            <a:xfrm>
              <a:off x="2749296" y="355092"/>
              <a:ext cx="335279" cy="251459"/>
            </a:xfrm>
            <a:prstGeom prst="rect">
              <a:avLst/>
            </a:prstGeom>
          </p:spPr>
        </p:pic>
        <p:pic>
          <p:nvPicPr>
            <p:cNvPr id="17" name="object 17"/>
            <p:cNvPicPr/>
            <p:nvPr/>
          </p:nvPicPr>
          <p:blipFill>
            <a:blip r:embed="rId13" cstate="print"/>
            <a:stretch>
              <a:fillRect/>
            </a:stretch>
          </p:blipFill>
          <p:spPr>
            <a:xfrm>
              <a:off x="2919984" y="355092"/>
              <a:ext cx="283463" cy="251459"/>
            </a:xfrm>
            <a:prstGeom prst="rect">
              <a:avLst/>
            </a:prstGeom>
          </p:spPr>
        </p:pic>
        <p:pic>
          <p:nvPicPr>
            <p:cNvPr id="18" name="object 18"/>
            <p:cNvPicPr/>
            <p:nvPr/>
          </p:nvPicPr>
          <p:blipFill>
            <a:blip r:embed="rId14" cstate="print"/>
            <a:stretch>
              <a:fillRect/>
            </a:stretch>
          </p:blipFill>
          <p:spPr>
            <a:xfrm>
              <a:off x="3040380" y="355092"/>
              <a:ext cx="457200" cy="251459"/>
            </a:xfrm>
            <a:prstGeom prst="rect">
              <a:avLst/>
            </a:prstGeom>
          </p:spPr>
        </p:pic>
        <p:pic>
          <p:nvPicPr>
            <p:cNvPr id="19" name="object 19"/>
            <p:cNvPicPr/>
            <p:nvPr/>
          </p:nvPicPr>
          <p:blipFill>
            <a:blip r:embed="rId15" cstate="print"/>
            <a:stretch>
              <a:fillRect/>
            </a:stretch>
          </p:blipFill>
          <p:spPr>
            <a:xfrm>
              <a:off x="3332988" y="355092"/>
              <a:ext cx="556260" cy="251459"/>
            </a:xfrm>
            <a:prstGeom prst="rect">
              <a:avLst/>
            </a:prstGeom>
          </p:spPr>
        </p:pic>
        <p:pic>
          <p:nvPicPr>
            <p:cNvPr id="20" name="object 20"/>
            <p:cNvPicPr/>
            <p:nvPr/>
          </p:nvPicPr>
          <p:blipFill>
            <a:blip r:embed="rId16" cstate="print"/>
            <a:stretch>
              <a:fillRect/>
            </a:stretch>
          </p:blipFill>
          <p:spPr>
            <a:xfrm>
              <a:off x="3724656" y="355092"/>
              <a:ext cx="720851" cy="251459"/>
            </a:xfrm>
            <a:prstGeom prst="rect">
              <a:avLst/>
            </a:prstGeom>
          </p:spPr>
        </p:pic>
        <p:pic>
          <p:nvPicPr>
            <p:cNvPr id="21" name="object 21"/>
            <p:cNvPicPr/>
            <p:nvPr/>
          </p:nvPicPr>
          <p:blipFill>
            <a:blip r:embed="rId17" cstate="print"/>
            <a:stretch>
              <a:fillRect/>
            </a:stretch>
          </p:blipFill>
          <p:spPr>
            <a:xfrm>
              <a:off x="4238244" y="355092"/>
              <a:ext cx="259079" cy="251459"/>
            </a:xfrm>
            <a:prstGeom prst="rect">
              <a:avLst/>
            </a:prstGeom>
          </p:spPr>
        </p:pic>
        <p:pic>
          <p:nvPicPr>
            <p:cNvPr id="22" name="object 22"/>
            <p:cNvPicPr/>
            <p:nvPr/>
          </p:nvPicPr>
          <p:blipFill>
            <a:blip r:embed="rId18" cstate="print"/>
            <a:stretch>
              <a:fillRect/>
            </a:stretch>
          </p:blipFill>
          <p:spPr>
            <a:xfrm>
              <a:off x="12192" y="537972"/>
              <a:ext cx="428243" cy="251459"/>
            </a:xfrm>
            <a:prstGeom prst="rect">
              <a:avLst/>
            </a:prstGeom>
          </p:spPr>
        </p:pic>
        <p:pic>
          <p:nvPicPr>
            <p:cNvPr id="23" name="object 23"/>
            <p:cNvPicPr/>
            <p:nvPr/>
          </p:nvPicPr>
          <p:blipFill>
            <a:blip r:embed="rId19" cstate="print"/>
            <a:stretch>
              <a:fillRect/>
            </a:stretch>
          </p:blipFill>
          <p:spPr>
            <a:xfrm>
              <a:off x="275844" y="537972"/>
              <a:ext cx="789431" cy="251459"/>
            </a:xfrm>
            <a:prstGeom prst="rect">
              <a:avLst/>
            </a:prstGeom>
          </p:spPr>
        </p:pic>
        <p:pic>
          <p:nvPicPr>
            <p:cNvPr id="24" name="object 24"/>
            <p:cNvPicPr/>
            <p:nvPr/>
          </p:nvPicPr>
          <p:blipFill>
            <a:blip r:embed="rId4" cstate="print"/>
            <a:stretch>
              <a:fillRect/>
            </a:stretch>
          </p:blipFill>
          <p:spPr>
            <a:xfrm>
              <a:off x="858012" y="537972"/>
              <a:ext cx="245363" cy="251459"/>
            </a:xfrm>
            <a:prstGeom prst="rect">
              <a:avLst/>
            </a:prstGeom>
          </p:spPr>
        </p:pic>
        <p:pic>
          <p:nvPicPr>
            <p:cNvPr id="25" name="object 25"/>
            <p:cNvPicPr/>
            <p:nvPr/>
          </p:nvPicPr>
          <p:blipFill>
            <a:blip r:embed="rId20" cstate="print"/>
            <a:stretch>
              <a:fillRect/>
            </a:stretch>
          </p:blipFill>
          <p:spPr>
            <a:xfrm>
              <a:off x="938784" y="537972"/>
              <a:ext cx="443484" cy="251459"/>
            </a:xfrm>
            <a:prstGeom prst="rect">
              <a:avLst/>
            </a:prstGeom>
          </p:spPr>
        </p:pic>
        <p:pic>
          <p:nvPicPr>
            <p:cNvPr id="26" name="object 26"/>
            <p:cNvPicPr/>
            <p:nvPr/>
          </p:nvPicPr>
          <p:blipFill>
            <a:blip r:embed="rId21" cstate="print"/>
            <a:stretch>
              <a:fillRect/>
            </a:stretch>
          </p:blipFill>
          <p:spPr>
            <a:xfrm>
              <a:off x="1217676" y="537972"/>
              <a:ext cx="569976" cy="251459"/>
            </a:xfrm>
            <a:prstGeom prst="rect">
              <a:avLst/>
            </a:prstGeom>
          </p:spPr>
        </p:pic>
        <p:pic>
          <p:nvPicPr>
            <p:cNvPr id="27" name="object 27"/>
            <p:cNvPicPr/>
            <p:nvPr/>
          </p:nvPicPr>
          <p:blipFill>
            <a:blip r:embed="rId22" cstate="print"/>
            <a:stretch>
              <a:fillRect/>
            </a:stretch>
          </p:blipFill>
          <p:spPr>
            <a:xfrm>
              <a:off x="1623059" y="537972"/>
              <a:ext cx="452627" cy="251459"/>
            </a:xfrm>
            <a:prstGeom prst="rect">
              <a:avLst/>
            </a:prstGeom>
          </p:spPr>
        </p:pic>
        <p:pic>
          <p:nvPicPr>
            <p:cNvPr id="28" name="object 28"/>
            <p:cNvPicPr/>
            <p:nvPr/>
          </p:nvPicPr>
          <p:blipFill>
            <a:blip r:embed="rId6" cstate="print"/>
            <a:stretch>
              <a:fillRect/>
            </a:stretch>
          </p:blipFill>
          <p:spPr>
            <a:xfrm>
              <a:off x="1911096" y="537972"/>
              <a:ext cx="588263" cy="251459"/>
            </a:xfrm>
            <a:prstGeom prst="rect">
              <a:avLst/>
            </a:prstGeom>
          </p:spPr>
        </p:pic>
        <p:pic>
          <p:nvPicPr>
            <p:cNvPr id="29" name="object 29"/>
            <p:cNvPicPr/>
            <p:nvPr/>
          </p:nvPicPr>
          <p:blipFill>
            <a:blip r:embed="rId23" cstate="print"/>
            <a:stretch>
              <a:fillRect/>
            </a:stretch>
          </p:blipFill>
          <p:spPr>
            <a:xfrm>
              <a:off x="2334768" y="537972"/>
              <a:ext cx="393191" cy="251459"/>
            </a:xfrm>
            <a:prstGeom prst="rect">
              <a:avLst/>
            </a:prstGeom>
          </p:spPr>
        </p:pic>
        <p:pic>
          <p:nvPicPr>
            <p:cNvPr id="30" name="object 30"/>
            <p:cNvPicPr/>
            <p:nvPr/>
          </p:nvPicPr>
          <p:blipFill>
            <a:blip r:embed="rId24" cstate="print"/>
            <a:stretch>
              <a:fillRect/>
            </a:stretch>
          </p:blipFill>
          <p:spPr>
            <a:xfrm>
              <a:off x="2563368" y="537972"/>
              <a:ext cx="696468" cy="251459"/>
            </a:xfrm>
            <a:prstGeom prst="rect">
              <a:avLst/>
            </a:prstGeom>
          </p:spPr>
        </p:pic>
        <p:pic>
          <p:nvPicPr>
            <p:cNvPr id="31" name="object 31"/>
            <p:cNvPicPr/>
            <p:nvPr/>
          </p:nvPicPr>
          <p:blipFill>
            <a:blip r:embed="rId25" cstate="print"/>
            <a:stretch>
              <a:fillRect/>
            </a:stretch>
          </p:blipFill>
          <p:spPr>
            <a:xfrm>
              <a:off x="3095243" y="537972"/>
              <a:ext cx="518160" cy="251459"/>
            </a:xfrm>
            <a:prstGeom prst="rect">
              <a:avLst/>
            </a:prstGeom>
          </p:spPr>
        </p:pic>
        <p:pic>
          <p:nvPicPr>
            <p:cNvPr id="32" name="object 32"/>
            <p:cNvPicPr/>
            <p:nvPr/>
          </p:nvPicPr>
          <p:blipFill>
            <a:blip r:embed="rId4" cstate="print"/>
            <a:stretch>
              <a:fillRect/>
            </a:stretch>
          </p:blipFill>
          <p:spPr>
            <a:xfrm>
              <a:off x="3406139" y="537972"/>
              <a:ext cx="245363" cy="251459"/>
            </a:xfrm>
            <a:prstGeom prst="rect">
              <a:avLst/>
            </a:prstGeom>
          </p:spPr>
        </p:pic>
        <p:pic>
          <p:nvPicPr>
            <p:cNvPr id="33" name="object 33"/>
            <p:cNvPicPr/>
            <p:nvPr/>
          </p:nvPicPr>
          <p:blipFill>
            <a:blip r:embed="rId20" cstate="print"/>
            <a:stretch>
              <a:fillRect/>
            </a:stretch>
          </p:blipFill>
          <p:spPr>
            <a:xfrm>
              <a:off x="3486912" y="537972"/>
              <a:ext cx="443484" cy="251459"/>
            </a:xfrm>
            <a:prstGeom prst="rect">
              <a:avLst/>
            </a:prstGeom>
          </p:spPr>
        </p:pic>
        <p:pic>
          <p:nvPicPr>
            <p:cNvPr id="34" name="object 34"/>
            <p:cNvPicPr/>
            <p:nvPr/>
          </p:nvPicPr>
          <p:blipFill>
            <a:blip r:embed="rId26" cstate="print"/>
            <a:stretch>
              <a:fillRect/>
            </a:stretch>
          </p:blipFill>
          <p:spPr>
            <a:xfrm>
              <a:off x="3765804" y="537972"/>
              <a:ext cx="731520" cy="251459"/>
            </a:xfrm>
            <a:prstGeom prst="rect">
              <a:avLst/>
            </a:prstGeom>
          </p:spPr>
        </p:pic>
        <p:pic>
          <p:nvPicPr>
            <p:cNvPr id="35" name="object 35"/>
            <p:cNvPicPr/>
            <p:nvPr/>
          </p:nvPicPr>
          <p:blipFill>
            <a:blip r:embed="rId27" cstate="print"/>
            <a:stretch>
              <a:fillRect/>
            </a:stretch>
          </p:blipFill>
          <p:spPr>
            <a:xfrm>
              <a:off x="12192" y="720852"/>
              <a:ext cx="477011" cy="251459"/>
            </a:xfrm>
            <a:prstGeom prst="rect">
              <a:avLst/>
            </a:prstGeom>
          </p:spPr>
        </p:pic>
        <p:pic>
          <p:nvPicPr>
            <p:cNvPr id="36" name="object 36"/>
            <p:cNvPicPr/>
            <p:nvPr/>
          </p:nvPicPr>
          <p:blipFill>
            <a:blip r:embed="rId28" cstate="print"/>
            <a:stretch>
              <a:fillRect/>
            </a:stretch>
          </p:blipFill>
          <p:spPr>
            <a:xfrm>
              <a:off x="320040" y="720852"/>
              <a:ext cx="309371" cy="251459"/>
            </a:xfrm>
            <a:prstGeom prst="rect">
              <a:avLst/>
            </a:prstGeom>
          </p:spPr>
        </p:pic>
        <p:pic>
          <p:nvPicPr>
            <p:cNvPr id="37" name="object 37"/>
            <p:cNvPicPr/>
            <p:nvPr/>
          </p:nvPicPr>
          <p:blipFill>
            <a:blip r:embed="rId29" cstate="print"/>
            <a:stretch>
              <a:fillRect/>
            </a:stretch>
          </p:blipFill>
          <p:spPr>
            <a:xfrm>
              <a:off x="451104" y="720852"/>
              <a:ext cx="355092" cy="251459"/>
            </a:xfrm>
            <a:prstGeom prst="rect">
              <a:avLst/>
            </a:prstGeom>
          </p:spPr>
        </p:pic>
        <p:pic>
          <p:nvPicPr>
            <p:cNvPr id="38" name="object 38"/>
            <p:cNvPicPr/>
            <p:nvPr/>
          </p:nvPicPr>
          <p:blipFill>
            <a:blip r:embed="rId30" cstate="print"/>
            <a:stretch>
              <a:fillRect/>
            </a:stretch>
          </p:blipFill>
          <p:spPr>
            <a:xfrm>
              <a:off x="637032" y="720852"/>
              <a:ext cx="347472" cy="251459"/>
            </a:xfrm>
            <a:prstGeom prst="rect">
              <a:avLst/>
            </a:prstGeom>
          </p:spPr>
        </p:pic>
        <p:pic>
          <p:nvPicPr>
            <p:cNvPr id="39" name="object 39"/>
            <p:cNvPicPr/>
            <p:nvPr/>
          </p:nvPicPr>
          <p:blipFill>
            <a:blip r:embed="rId31" cstate="print"/>
            <a:stretch>
              <a:fillRect/>
            </a:stretch>
          </p:blipFill>
          <p:spPr>
            <a:xfrm>
              <a:off x="815340" y="720852"/>
              <a:ext cx="338328" cy="251459"/>
            </a:xfrm>
            <a:prstGeom prst="rect">
              <a:avLst/>
            </a:prstGeom>
          </p:spPr>
        </p:pic>
        <p:pic>
          <p:nvPicPr>
            <p:cNvPr id="40" name="object 40"/>
            <p:cNvPicPr/>
            <p:nvPr/>
          </p:nvPicPr>
          <p:blipFill>
            <a:blip r:embed="rId32" cstate="print"/>
            <a:stretch>
              <a:fillRect/>
            </a:stretch>
          </p:blipFill>
          <p:spPr>
            <a:xfrm>
              <a:off x="984504" y="720852"/>
              <a:ext cx="347471" cy="251459"/>
            </a:xfrm>
            <a:prstGeom prst="rect">
              <a:avLst/>
            </a:prstGeom>
          </p:spPr>
        </p:pic>
        <p:pic>
          <p:nvPicPr>
            <p:cNvPr id="41" name="object 41"/>
            <p:cNvPicPr/>
            <p:nvPr/>
          </p:nvPicPr>
          <p:blipFill>
            <a:blip r:embed="rId33" cstate="print"/>
            <a:stretch>
              <a:fillRect/>
            </a:stretch>
          </p:blipFill>
          <p:spPr>
            <a:xfrm>
              <a:off x="1162812" y="720852"/>
              <a:ext cx="355092" cy="251459"/>
            </a:xfrm>
            <a:prstGeom prst="rect">
              <a:avLst/>
            </a:prstGeom>
          </p:spPr>
        </p:pic>
        <p:pic>
          <p:nvPicPr>
            <p:cNvPr id="42" name="object 42"/>
            <p:cNvPicPr/>
            <p:nvPr/>
          </p:nvPicPr>
          <p:blipFill>
            <a:blip r:embed="rId34" cstate="print"/>
            <a:stretch>
              <a:fillRect/>
            </a:stretch>
          </p:blipFill>
          <p:spPr>
            <a:xfrm>
              <a:off x="1348740" y="720852"/>
              <a:ext cx="280416" cy="251459"/>
            </a:xfrm>
            <a:prstGeom prst="rect">
              <a:avLst/>
            </a:prstGeom>
          </p:spPr>
        </p:pic>
        <p:pic>
          <p:nvPicPr>
            <p:cNvPr id="43" name="object 43"/>
            <p:cNvPicPr/>
            <p:nvPr/>
          </p:nvPicPr>
          <p:blipFill>
            <a:blip r:embed="rId4" cstate="print"/>
            <a:stretch>
              <a:fillRect/>
            </a:stretch>
          </p:blipFill>
          <p:spPr>
            <a:xfrm>
              <a:off x="1421892" y="720852"/>
              <a:ext cx="245363" cy="251459"/>
            </a:xfrm>
            <a:prstGeom prst="rect">
              <a:avLst/>
            </a:prstGeom>
          </p:spPr>
        </p:pic>
      </p:grpSp>
      <p:sp>
        <p:nvSpPr>
          <p:cNvPr id="44" name="object 44"/>
          <p:cNvSpPr txBox="1"/>
          <p:nvPr/>
        </p:nvSpPr>
        <p:spPr>
          <a:xfrm>
            <a:off x="45466" y="386588"/>
            <a:ext cx="4354195" cy="574040"/>
          </a:xfrm>
          <a:prstGeom prst="rect">
            <a:avLst/>
          </a:prstGeom>
        </p:spPr>
        <p:txBody>
          <a:bodyPr vert="horz" wrap="square" lIns="0" tIns="12700" rIns="0" bIns="0" rtlCol="0">
            <a:spAutoFit/>
          </a:bodyPr>
          <a:lstStyle/>
          <a:p>
            <a:pPr marL="12700" marR="5080" algn="just">
              <a:lnSpc>
                <a:spcPct val="100000"/>
              </a:lnSpc>
              <a:spcBef>
                <a:spcPts val="100"/>
              </a:spcBef>
            </a:pPr>
            <a:r>
              <a:rPr sz="1200" dirty="0">
                <a:latin typeface="Times New Roman"/>
                <a:cs typeface="Times New Roman"/>
              </a:rPr>
              <a:t>Figure 12.26 </a:t>
            </a:r>
            <a:r>
              <a:rPr sz="1200" spc="-5" dirty="0">
                <a:latin typeface="Times New Roman"/>
                <a:cs typeface="Times New Roman"/>
              </a:rPr>
              <a:t>shows </a:t>
            </a:r>
            <a:r>
              <a:rPr sz="1200" dirty="0">
                <a:latin typeface="Times New Roman"/>
                <a:cs typeface="Times New Roman"/>
              </a:rPr>
              <a:t>how </a:t>
            </a:r>
            <a:r>
              <a:rPr sz="1200" spc="-5" dirty="0">
                <a:latin typeface="Times New Roman"/>
                <a:cs typeface="Times New Roman"/>
              </a:rPr>
              <a:t>we </a:t>
            </a:r>
            <a:r>
              <a:rPr sz="1200" b="1" dirty="0">
                <a:latin typeface="Times New Roman"/>
                <a:cs typeface="Times New Roman"/>
              </a:rPr>
              <a:t>visit </a:t>
            </a:r>
            <a:r>
              <a:rPr sz="1200" b="1" spc="-5" dirty="0">
                <a:latin typeface="Times New Roman"/>
                <a:cs typeface="Times New Roman"/>
              </a:rPr>
              <a:t>each node in </a:t>
            </a:r>
            <a:r>
              <a:rPr sz="1200" b="1" dirty="0">
                <a:latin typeface="Times New Roman"/>
                <a:cs typeface="Times New Roman"/>
              </a:rPr>
              <a:t>a </a:t>
            </a:r>
            <a:r>
              <a:rPr sz="1200" b="1" spc="-10" dirty="0">
                <a:latin typeface="Times New Roman"/>
                <a:cs typeface="Times New Roman"/>
              </a:rPr>
              <a:t>tree </a:t>
            </a:r>
            <a:r>
              <a:rPr sz="1200" b="1" dirty="0">
                <a:latin typeface="Times New Roman"/>
                <a:cs typeface="Times New Roman"/>
              </a:rPr>
              <a:t>using </a:t>
            </a:r>
            <a:r>
              <a:rPr sz="1200" b="1" spc="-5" dirty="0">
                <a:solidFill>
                  <a:srgbClr val="990000"/>
                </a:solidFill>
                <a:latin typeface="Times New Roman"/>
                <a:cs typeface="Times New Roman"/>
              </a:rPr>
              <a:t>breadth-  </a:t>
            </a:r>
            <a:r>
              <a:rPr sz="1200" b="1" dirty="0">
                <a:solidFill>
                  <a:srgbClr val="990000"/>
                </a:solidFill>
                <a:latin typeface="Times New Roman"/>
                <a:cs typeface="Times New Roman"/>
              </a:rPr>
              <a:t>first </a:t>
            </a:r>
            <a:r>
              <a:rPr sz="1200" b="1" spc="-5" dirty="0">
                <a:solidFill>
                  <a:srgbClr val="990000"/>
                </a:solidFill>
                <a:latin typeface="Times New Roman"/>
                <a:cs typeface="Times New Roman"/>
              </a:rPr>
              <a:t>traversal</a:t>
            </a:r>
            <a:r>
              <a:rPr sz="1200" spc="-5" dirty="0">
                <a:latin typeface="Times New Roman"/>
                <a:cs typeface="Times New Roman"/>
              </a:rPr>
              <a:t>. </a:t>
            </a:r>
            <a:r>
              <a:rPr sz="1200" dirty="0">
                <a:latin typeface="Times New Roman"/>
                <a:cs typeface="Times New Roman"/>
              </a:rPr>
              <a:t>The </a:t>
            </a:r>
            <a:r>
              <a:rPr sz="1200" spc="-5" dirty="0">
                <a:latin typeface="Times New Roman"/>
                <a:cs typeface="Times New Roman"/>
              </a:rPr>
              <a:t>figure also shows </a:t>
            </a:r>
            <a:r>
              <a:rPr sz="1200" dirty="0">
                <a:latin typeface="Times New Roman"/>
                <a:cs typeface="Times New Roman"/>
              </a:rPr>
              <a:t>the </a:t>
            </a:r>
            <a:r>
              <a:rPr sz="1200" spc="-5" dirty="0">
                <a:latin typeface="Times New Roman"/>
                <a:cs typeface="Times New Roman"/>
              </a:rPr>
              <a:t>walking </a:t>
            </a:r>
            <a:r>
              <a:rPr sz="1200" spc="-15" dirty="0">
                <a:latin typeface="Times New Roman"/>
                <a:cs typeface="Times New Roman"/>
              </a:rPr>
              <a:t>order. </a:t>
            </a:r>
            <a:r>
              <a:rPr sz="1200" dirty="0">
                <a:latin typeface="Times New Roman"/>
                <a:cs typeface="Times New Roman"/>
              </a:rPr>
              <a:t>The </a:t>
            </a:r>
            <a:r>
              <a:rPr sz="1200" spc="-5" dirty="0">
                <a:latin typeface="Times New Roman"/>
                <a:cs typeface="Times New Roman"/>
              </a:rPr>
              <a:t>traversal  order is A, </a:t>
            </a:r>
            <a:r>
              <a:rPr sz="1200" dirty="0">
                <a:latin typeface="Times New Roman"/>
                <a:cs typeface="Times New Roman"/>
              </a:rPr>
              <a:t>B, </a:t>
            </a:r>
            <a:r>
              <a:rPr sz="1200" spc="-5" dirty="0">
                <a:latin typeface="Times New Roman"/>
                <a:cs typeface="Times New Roman"/>
              </a:rPr>
              <a:t>E, </a:t>
            </a:r>
            <a:r>
              <a:rPr sz="1200" dirty="0">
                <a:latin typeface="Times New Roman"/>
                <a:cs typeface="Times New Roman"/>
              </a:rPr>
              <a:t>C, </a:t>
            </a:r>
            <a:r>
              <a:rPr sz="1200" spc="-5" dirty="0">
                <a:latin typeface="Times New Roman"/>
                <a:cs typeface="Times New Roman"/>
              </a:rPr>
              <a:t>D,</a:t>
            </a:r>
            <a:r>
              <a:rPr sz="1200" spc="-65" dirty="0">
                <a:latin typeface="Times New Roman"/>
                <a:cs typeface="Times New Roman"/>
              </a:rPr>
              <a:t> </a:t>
            </a:r>
            <a:r>
              <a:rPr sz="1200" spc="-50" dirty="0">
                <a:latin typeface="Times New Roman"/>
                <a:cs typeface="Times New Roman"/>
              </a:rPr>
              <a:t>F.</a:t>
            </a:r>
            <a:endParaRPr sz="1200">
              <a:latin typeface="Times New Roman"/>
              <a:cs typeface="Times New Roman"/>
            </a:endParaRPr>
          </a:p>
        </p:txBody>
      </p:sp>
      <p:sp>
        <p:nvSpPr>
          <p:cNvPr id="45" name="object 45"/>
          <p:cNvSpPr txBox="1"/>
          <p:nvPr/>
        </p:nvSpPr>
        <p:spPr>
          <a:xfrm>
            <a:off x="1240282" y="3130423"/>
            <a:ext cx="1699260"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333CC"/>
                </a:solidFill>
                <a:latin typeface="Times New Roman"/>
                <a:cs typeface="Times New Roman"/>
              </a:rPr>
              <a:t>Figure </a:t>
            </a:r>
            <a:r>
              <a:rPr sz="1200" b="1" dirty="0">
                <a:solidFill>
                  <a:srgbClr val="3333CC"/>
                </a:solidFill>
                <a:latin typeface="Times New Roman"/>
                <a:cs typeface="Times New Roman"/>
              </a:rPr>
              <a:t>12.26 </a:t>
            </a:r>
            <a:r>
              <a:rPr sz="1000" b="1" spc="-10" dirty="0">
                <a:latin typeface="Times New Roman"/>
                <a:cs typeface="Times New Roman"/>
              </a:rPr>
              <a:t>Example</a:t>
            </a:r>
            <a:r>
              <a:rPr sz="1000" b="1" spc="-40" dirty="0">
                <a:latin typeface="Times New Roman"/>
                <a:cs typeface="Times New Roman"/>
              </a:rPr>
              <a:t> </a:t>
            </a:r>
            <a:r>
              <a:rPr sz="1000" b="1" spc="-15" dirty="0">
                <a:latin typeface="Times New Roman"/>
                <a:cs typeface="Times New Roman"/>
              </a:rPr>
              <a:t>12.11</a:t>
            </a:r>
            <a:endParaRPr sz="1000">
              <a:latin typeface="Times New Roman"/>
              <a:cs typeface="Times New Roman"/>
            </a:endParaRPr>
          </a:p>
        </p:txBody>
      </p:sp>
      <p:grpSp>
        <p:nvGrpSpPr>
          <p:cNvPr id="46" name="object 46"/>
          <p:cNvGrpSpPr/>
          <p:nvPr/>
        </p:nvGrpSpPr>
        <p:grpSpPr>
          <a:xfrm>
            <a:off x="304" y="0"/>
            <a:ext cx="4596130" cy="3452495"/>
            <a:chOff x="304" y="0"/>
            <a:chExt cx="4596130" cy="3452495"/>
          </a:xfrm>
        </p:grpSpPr>
        <p:pic>
          <p:nvPicPr>
            <p:cNvPr id="47" name="object 47"/>
            <p:cNvPicPr/>
            <p:nvPr/>
          </p:nvPicPr>
          <p:blipFill>
            <a:blip r:embed="rId35" cstate="print"/>
            <a:stretch>
              <a:fillRect/>
            </a:stretch>
          </p:blipFill>
          <p:spPr>
            <a:xfrm>
              <a:off x="126492" y="990600"/>
              <a:ext cx="4343400" cy="2082174"/>
            </a:xfrm>
            <a:prstGeom prst="rect">
              <a:avLst/>
            </a:prstGeom>
          </p:spPr>
        </p:pic>
        <p:sp>
          <p:nvSpPr>
            <p:cNvPr id="48" name="object 48"/>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12.64</a:t>
            </a:r>
            <a:endParaRPr sz="600">
              <a:latin typeface="Arial"/>
              <a:cs typeface="Arial"/>
            </a:endParaRPr>
          </a:p>
        </p:txBody>
      </p:sp>
      <p:sp>
        <p:nvSpPr>
          <p:cNvPr id="3" name="object 3"/>
          <p:cNvSpPr txBox="1">
            <a:spLocks noGrp="1"/>
          </p:cNvSpPr>
          <p:nvPr>
            <p:ph type="title"/>
          </p:nvPr>
        </p:nvSpPr>
        <p:spPr>
          <a:xfrm>
            <a:off x="45466" y="0"/>
            <a:ext cx="4431665" cy="959485"/>
          </a:xfrm>
          <a:prstGeom prst="rect">
            <a:avLst/>
          </a:prstGeom>
        </p:spPr>
        <p:txBody>
          <a:bodyPr vert="horz" wrap="square" lIns="0" tIns="38735" rIns="0" bIns="0" rtlCol="0">
            <a:spAutoFit/>
          </a:bodyPr>
          <a:lstStyle/>
          <a:p>
            <a:pPr marL="12700" algn="just">
              <a:lnSpc>
                <a:spcPct val="100000"/>
              </a:lnSpc>
              <a:spcBef>
                <a:spcPts val="305"/>
              </a:spcBef>
            </a:pPr>
            <a:r>
              <a:rPr sz="1600" b="1" spc="-5" dirty="0">
                <a:solidFill>
                  <a:srgbClr val="FF0000"/>
                </a:solidFill>
                <a:latin typeface="Times New Roman"/>
                <a:cs typeface="Times New Roman"/>
              </a:rPr>
              <a:t>Binary </a:t>
            </a:r>
            <a:r>
              <a:rPr sz="1600" b="1" spc="-10" dirty="0">
                <a:solidFill>
                  <a:srgbClr val="FF0000"/>
                </a:solidFill>
                <a:latin typeface="Times New Roman"/>
                <a:cs typeface="Times New Roman"/>
              </a:rPr>
              <a:t>tree </a:t>
            </a:r>
            <a:r>
              <a:rPr sz="1600" b="1" spc="-5" dirty="0">
                <a:solidFill>
                  <a:srgbClr val="FF0000"/>
                </a:solidFill>
                <a:latin typeface="Times New Roman"/>
                <a:cs typeface="Times New Roman"/>
              </a:rPr>
              <a:t>applications</a:t>
            </a:r>
            <a:endParaRPr sz="1600">
              <a:latin typeface="Times New Roman"/>
              <a:cs typeface="Times New Roman"/>
            </a:endParaRPr>
          </a:p>
          <a:p>
            <a:pPr marL="50800" marR="5080" algn="just">
              <a:lnSpc>
                <a:spcPct val="100000"/>
              </a:lnSpc>
              <a:spcBef>
                <a:spcPts val="190"/>
              </a:spcBef>
            </a:pPr>
            <a:r>
              <a:rPr dirty="0"/>
              <a:t>Binary </a:t>
            </a:r>
            <a:r>
              <a:rPr spc="-5" dirty="0"/>
              <a:t>trees have many applications </a:t>
            </a:r>
            <a:r>
              <a:rPr dirty="0"/>
              <a:t>in </a:t>
            </a:r>
            <a:r>
              <a:rPr spc="-5" dirty="0"/>
              <a:t>computer science. </a:t>
            </a:r>
            <a:r>
              <a:rPr dirty="0"/>
              <a:t>In  </a:t>
            </a:r>
            <a:r>
              <a:rPr spc="-5" dirty="0"/>
              <a:t>this </a:t>
            </a:r>
            <a:r>
              <a:rPr spc="-10" dirty="0"/>
              <a:t>section </a:t>
            </a:r>
            <a:r>
              <a:rPr spc="-5" dirty="0"/>
              <a:t>we mention only two </a:t>
            </a:r>
            <a:r>
              <a:rPr dirty="0"/>
              <a:t>of </a:t>
            </a:r>
            <a:r>
              <a:rPr spc="-10" dirty="0"/>
              <a:t>them: </a:t>
            </a:r>
            <a:r>
              <a:rPr b="1" u="sng" dirty="0">
                <a:solidFill>
                  <a:srgbClr val="990000"/>
                </a:solidFill>
                <a:uFill>
                  <a:solidFill>
                    <a:srgbClr val="990000"/>
                  </a:solidFill>
                </a:uFill>
                <a:latin typeface="Times New Roman"/>
                <a:cs typeface="Times New Roman"/>
              </a:rPr>
              <a:t>Huffman coding </a:t>
            </a:r>
            <a:r>
              <a:rPr b="1" dirty="0">
                <a:solidFill>
                  <a:srgbClr val="990000"/>
                </a:solidFill>
                <a:latin typeface="Times New Roman"/>
                <a:cs typeface="Times New Roman"/>
              </a:rPr>
              <a:t> </a:t>
            </a:r>
            <a:r>
              <a:rPr dirty="0"/>
              <a:t>and </a:t>
            </a:r>
            <a:r>
              <a:rPr b="1" u="sng" dirty="0">
                <a:solidFill>
                  <a:srgbClr val="990000"/>
                </a:solidFill>
                <a:uFill>
                  <a:solidFill>
                    <a:srgbClr val="990000"/>
                  </a:solidFill>
                </a:uFill>
                <a:latin typeface="Times New Roman"/>
                <a:cs typeface="Times New Roman"/>
              </a:rPr>
              <a:t>expression</a:t>
            </a:r>
            <a:r>
              <a:rPr b="1" u="sng" spc="-85" dirty="0">
                <a:solidFill>
                  <a:srgbClr val="990000"/>
                </a:solidFill>
                <a:uFill>
                  <a:solidFill>
                    <a:srgbClr val="990000"/>
                  </a:solidFill>
                </a:uFill>
                <a:latin typeface="Times New Roman"/>
                <a:cs typeface="Times New Roman"/>
              </a:rPr>
              <a:t> </a:t>
            </a:r>
            <a:r>
              <a:rPr b="1" u="sng" spc="-5" dirty="0">
                <a:solidFill>
                  <a:srgbClr val="990000"/>
                </a:solidFill>
                <a:uFill>
                  <a:solidFill>
                    <a:srgbClr val="990000"/>
                  </a:solidFill>
                </a:uFill>
                <a:latin typeface="Times New Roman"/>
                <a:cs typeface="Times New Roman"/>
              </a:rPr>
              <a:t>trees</a:t>
            </a:r>
            <a:r>
              <a:rPr spc="-5" dirty="0"/>
              <a:t>.</a:t>
            </a:r>
          </a:p>
        </p:txBody>
      </p:sp>
      <p:sp>
        <p:nvSpPr>
          <p:cNvPr id="4" name="object 4"/>
          <p:cNvSpPr txBox="1"/>
          <p:nvPr/>
        </p:nvSpPr>
        <p:spPr>
          <a:xfrm>
            <a:off x="83566" y="1293786"/>
            <a:ext cx="4433570" cy="1305560"/>
          </a:xfrm>
          <a:prstGeom prst="rect">
            <a:avLst/>
          </a:prstGeom>
        </p:spPr>
        <p:txBody>
          <a:bodyPr vert="horz" wrap="square" lIns="0" tIns="119380" rIns="0" bIns="0" rtlCol="0">
            <a:spAutoFit/>
          </a:bodyPr>
          <a:lstStyle/>
          <a:p>
            <a:pPr marL="12700" algn="just">
              <a:lnSpc>
                <a:spcPct val="100000"/>
              </a:lnSpc>
              <a:spcBef>
                <a:spcPts val="940"/>
              </a:spcBef>
            </a:pPr>
            <a:r>
              <a:rPr sz="1400" b="1" spc="-5" dirty="0">
                <a:solidFill>
                  <a:srgbClr val="660066"/>
                </a:solidFill>
                <a:latin typeface="Times New Roman"/>
                <a:cs typeface="Times New Roman"/>
              </a:rPr>
              <a:t>Huffman </a:t>
            </a:r>
            <a:r>
              <a:rPr sz="1400" b="1" dirty="0">
                <a:solidFill>
                  <a:srgbClr val="660066"/>
                </a:solidFill>
                <a:latin typeface="Times New Roman"/>
                <a:cs typeface="Times New Roman"/>
              </a:rPr>
              <a:t>coding</a:t>
            </a:r>
            <a:endParaRPr sz="1400">
              <a:latin typeface="Times New Roman"/>
              <a:cs typeface="Times New Roman"/>
            </a:endParaRPr>
          </a:p>
          <a:p>
            <a:pPr marL="50800" marR="5080" algn="just">
              <a:lnSpc>
                <a:spcPct val="100000"/>
              </a:lnSpc>
              <a:spcBef>
                <a:spcPts val="840"/>
              </a:spcBef>
            </a:pPr>
            <a:r>
              <a:rPr sz="1400" u="sng" spc="-10" dirty="0">
                <a:uFill>
                  <a:solidFill>
                    <a:srgbClr val="000000"/>
                  </a:solidFill>
                </a:uFill>
                <a:latin typeface="Times New Roman"/>
                <a:cs typeface="Times New Roman"/>
              </a:rPr>
              <a:t>Huffman </a:t>
            </a:r>
            <a:r>
              <a:rPr sz="1400" u="sng" spc="-5" dirty="0">
                <a:uFill>
                  <a:solidFill>
                    <a:srgbClr val="000000"/>
                  </a:solidFill>
                </a:uFill>
                <a:latin typeface="Times New Roman"/>
                <a:cs typeface="Times New Roman"/>
              </a:rPr>
              <a:t>coding is </a:t>
            </a:r>
            <a:r>
              <a:rPr sz="1400" u="sng" dirty="0">
                <a:uFill>
                  <a:solidFill>
                    <a:srgbClr val="000000"/>
                  </a:solidFill>
                </a:uFill>
                <a:latin typeface="Times New Roman"/>
                <a:cs typeface="Times New Roman"/>
              </a:rPr>
              <a:t>a </a:t>
            </a:r>
            <a:r>
              <a:rPr sz="1400" b="1" u="sng" spc="-5" dirty="0">
                <a:uFill>
                  <a:solidFill>
                    <a:srgbClr val="000000"/>
                  </a:solidFill>
                </a:uFill>
                <a:latin typeface="Times New Roman"/>
                <a:cs typeface="Times New Roman"/>
              </a:rPr>
              <a:t>compression </a:t>
            </a:r>
            <a:r>
              <a:rPr sz="1400" b="1" u="sng" dirty="0">
                <a:uFill>
                  <a:solidFill>
                    <a:srgbClr val="000000"/>
                  </a:solidFill>
                </a:uFill>
                <a:latin typeface="Times New Roman"/>
                <a:cs typeface="Times New Roman"/>
              </a:rPr>
              <a:t>technique </a:t>
            </a:r>
            <a:r>
              <a:rPr sz="1400" u="sng" spc="-5" dirty="0">
                <a:uFill>
                  <a:solidFill>
                    <a:srgbClr val="000000"/>
                  </a:solidFill>
                </a:uFill>
                <a:latin typeface="Times New Roman"/>
                <a:cs typeface="Times New Roman"/>
              </a:rPr>
              <a:t>that uses </a:t>
            </a:r>
            <a:r>
              <a:rPr sz="1400" spc="-5" dirty="0">
                <a:latin typeface="Times New Roman"/>
                <a:cs typeface="Times New Roman"/>
              </a:rPr>
              <a:t> </a:t>
            </a:r>
            <a:r>
              <a:rPr sz="1400" u="sng" dirty="0">
                <a:uFill>
                  <a:solidFill>
                    <a:srgbClr val="000000"/>
                  </a:solidFill>
                </a:uFill>
                <a:latin typeface="Times New Roman"/>
                <a:cs typeface="Times New Roman"/>
              </a:rPr>
              <a:t>binary </a:t>
            </a:r>
            <a:r>
              <a:rPr sz="1400" u="sng" spc="-5" dirty="0">
                <a:uFill>
                  <a:solidFill>
                    <a:srgbClr val="000000"/>
                  </a:solidFill>
                </a:uFill>
                <a:latin typeface="Times New Roman"/>
                <a:cs typeface="Times New Roman"/>
              </a:rPr>
              <a:t>trees </a:t>
            </a:r>
            <a:r>
              <a:rPr sz="1400" u="sng" dirty="0">
                <a:uFill>
                  <a:solidFill>
                    <a:srgbClr val="000000"/>
                  </a:solidFill>
                </a:uFill>
                <a:latin typeface="Times New Roman"/>
                <a:cs typeface="Times New Roman"/>
              </a:rPr>
              <a:t>to </a:t>
            </a:r>
            <a:r>
              <a:rPr sz="1400" b="1" u="sng" spc="-5" dirty="0">
                <a:uFill>
                  <a:solidFill>
                    <a:srgbClr val="000000"/>
                  </a:solidFill>
                </a:uFill>
                <a:latin typeface="Times New Roman"/>
                <a:cs typeface="Times New Roman"/>
              </a:rPr>
              <a:t>generate </a:t>
            </a:r>
            <a:r>
              <a:rPr sz="1400" b="1" u="sng" dirty="0">
                <a:uFill>
                  <a:solidFill>
                    <a:srgbClr val="000000"/>
                  </a:solidFill>
                </a:uFill>
                <a:latin typeface="Times New Roman"/>
                <a:cs typeface="Times New Roman"/>
              </a:rPr>
              <a:t>a </a:t>
            </a:r>
            <a:r>
              <a:rPr sz="1400" b="1" u="sng" spc="-5" dirty="0">
                <a:uFill>
                  <a:solidFill>
                    <a:srgbClr val="000000"/>
                  </a:solidFill>
                </a:uFill>
                <a:latin typeface="Times New Roman"/>
                <a:cs typeface="Times New Roman"/>
              </a:rPr>
              <a:t>variable length binary code </a:t>
            </a:r>
            <a:r>
              <a:rPr sz="1400" u="sng" dirty="0">
                <a:uFill>
                  <a:solidFill>
                    <a:srgbClr val="000000"/>
                  </a:solidFill>
                </a:uFill>
                <a:latin typeface="Times New Roman"/>
                <a:cs typeface="Times New Roman"/>
              </a:rPr>
              <a:t>from </a:t>
            </a:r>
            <a:r>
              <a:rPr sz="1400" dirty="0">
                <a:latin typeface="Times New Roman"/>
                <a:cs typeface="Times New Roman"/>
              </a:rPr>
              <a:t> </a:t>
            </a:r>
            <a:r>
              <a:rPr sz="1400" u="sng" dirty="0">
                <a:uFill>
                  <a:solidFill>
                    <a:srgbClr val="000000"/>
                  </a:solidFill>
                </a:uFill>
                <a:latin typeface="Times New Roman"/>
                <a:cs typeface="Times New Roman"/>
              </a:rPr>
              <a:t>a </a:t>
            </a:r>
            <a:r>
              <a:rPr sz="1400" u="sng" spc="-5" dirty="0">
                <a:uFill>
                  <a:solidFill>
                    <a:srgbClr val="000000"/>
                  </a:solidFill>
                </a:uFill>
                <a:latin typeface="Times New Roman"/>
                <a:cs typeface="Times New Roman"/>
              </a:rPr>
              <a:t>string </a:t>
            </a:r>
            <a:r>
              <a:rPr sz="1400" u="sng" dirty="0">
                <a:uFill>
                  <a:solidFill>
                    <a:srgbClr val="000000"/>
                  </a:solidFill>
                </a:uFill>
                <a:latin typeface="Times New Roman"/>
                <a:cs typeface="Times New Roman"/>
              </a:rPr>
              <a:t>of </a:t>
            </a:r>
            <a:r>
              <a:rPr sz="1400" u="sng" spc="-5" dirty="0">
                <a:uFill>
                  <a:solidFill>
                    <a:srgbClr val="000000"/>
                  </a:solidFill>
                </a:uFill>
                <a:latin typeface="Times New Roman"/>
                <a:cs typeface="Times New Roman"/>
              </a:rPr>
              <a:t>symbols</a:t>
            </a:r>
            <a:r>
              <a:rPr sz="1400" spc="-5" dirty="0">
                <a:latin typeface="Times New Roman"/>
                <a:cs typeface="Times New Roman"/>
              </a:rPr>
              <a:t>. </a:t>
            </a:r>
            <a:r>
              <a:rPr sz="1400" spc="-60" dirty="0">
                <a:latin typeface="Times New Roman"/>
                <a:cs typeface="Times New Roman"/>
              </a:rPr>
              <a:t>We </a:t>
            </a:r>
            <a:r>
              <a:rPr sz="1400" spc="-5" dirty="0">
                <a:latin typeface="Times New Roman"/>
                <a:cs typeface="Times New Roman"/>
              </a:rPr>
              <a:t>discuss </a:t>
            </a:r>
            <a:r>
              <a:rPr sz="1400" spc="-10" dirty="0">
                <a:latin typeface="Times New Roman"/>
                <a:cs typeface="Times New Roman"/>
              </a:rPr>
              <a:t>Huffman </a:t>
            </a:r>
            <a:r>
              <a:rPr sz="1400" spc="-5" dirty="0">
                <a:latin typeface="Times New Roman"/>
                <a:cs typeface="Times New Roman"/>
              </a:rPr>
              <a:t>coding </a:t>
            </a:r>
            <a:r>
              <a:rPr sz="1400" dirty="0">
                <a:latin typeface="Times New Roman"/>
                <a:cs typeface="Times New Roman"/>
              </a:rPr>
              <a:t>in </a:t>
            </a:r>
            <a:r>
              <a:rPr sz="1400" spc="-5" dirty="0">
                <a:latin typeface="Times New Roman"/>
                <a:cs typeface="Times New Roman"/>
              </a:rPr>
              <a:t>detail </a:t>
            </a:r>
            <a:r>
              <a:rPr sz="1400" spc="-10" dirty="0">
                <a:latin typeface="Times New Roman"/>
                <a:cs typeface="Times New Roman"/>
              </a:rPr>
              <a:t>in  </a:t>
            </a:r>
            <a:r>
              <a:rPr sz="1400" dirty="0">
                <a:latin typeface="Times New Roman"/>
                <a:cs typeface="Times New Roman"/>
              </a:rPr>
              <a:t>Chapter</a:t>
            </a:r>
            <a:r>
              <a:rPr sz="1400" spc="-50" dirty="0">
                <a:latin typeface="Times New Roman"/>
                <a:cs typeface="Times New Roman"/>
              </a:rPr>
              <a:t> </a:t>
            </a:r>
            <a:r>
              <a:rPr sz="1400" spc="5" dirty="0">
                <a:latin typeface="Times New Roman"/>
                <a:cs typeface="Times New Roman"/>
              </a:rPr>
              <a:t>15.</a:t>
            </a:r>
            <a:endParaRPr sz="1400">
              <a:latin typeface="Times New Roman"/>
              <a:cs typeface="Times New Roman"/>
            </a:endParaRPr>
          </a:p>
        </p:txBody>
      </p:sp>
      <p:sp>
        <p:nvSpPr>
          <p:cNvPr id="5" name="object 5"/>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12.65</a:t>
            </a:r>
            <a:endParaRPr sz="600">
              <a:latin typeface="Arial"/>
              <a:cs typeface="Arial"/>
            </a:endParaRPr>
          </a:p>
        </p:txBody>
      </p:sp>
      <p:sp>
        <p:nvSpPr>
          <p:cNvPr id="3" name="object 3"/>
          <p:cNvSpPr txBox="1">
            <a:spLocks noGrp="1"/>
          </p:cNvSpPr>
          <p:nvPr>
            <p:ph type="title"/>
          </p:nvPr>
        </p:nvSpPr>
        <p:spPr>
          <a:xfrm>
            <a:off x="83566" y="80518"/>
            <a:ext cx="1268095" cy="239395"/>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660066"/>
                </a:solidFill>
                <a:latin typeface="Times New Roman"/>
                <a:cs typeface="Times New Roman"/>
              </a:rPr>
              <a:t>Expression</a:t>
            </a:r>
            <a:r>
              <a:rPr b="1" spc="-90" dirty="0">
                <a:solidFill>
                  <a:srgbClr val="660066"/>
                </a:solidFill>
                <a:latin typeface="Times New Roman"/>
                <a:cs typeface="Times New Roman"/>
              </a:rPr>
              <a:t> </a:t>
            </a:r>
            <a:r>
              <a:rPr b="1" spc="-5" dirty="0">
                <a:solidFill>
                  <a:srgbClr val="660066"/>
                </a:solidFill>
                <a:latin typeface="Times New Roman"/>
                <a:cs typeface="Times New Roman"/>
              </a:rPr>
              <a:t>trees</a:t>
            </a:r>
          </a:p>
        </p:txBody>
      </p:sp>
      <p:sp>
        <p:nvSpPr>
          <p:cNvPr id="4" name="object 4"/>
          <p:cNvSpPr txBox="1"/>
          <p:nvPr/>
        </p:nvSpPr>
        <p:spPr>
          <a:xfrm>
            <a:off x="121666" y="2289175"/>
            <a:ext cx="1071245" cy="452755"/>
          </a:xfrm>
          <a:prstGeom prst="rect">
            <a:avLst/>
          </a:prstGeom>
        </p:spPr>
        <p:txBody>
          <a:bodyPr vert="horz" wrap="square" lIns="0" tIns="12700" rIns="0" bIns="0" rtlCol="0">
            <a:spAutoFit/>
          </a:bodyPr>
          <a:lstStyle/>
          <a:p>
            <a:pPr marL="12700" marR="5080">
              <a:lnSpc>
                <a:spcPct val="100000"/>
              </a:lnSpc>
              <a:spcBef>
                <a:spcPts val="100"/>
              </a:spcBef>
              <a:tabLst>
                <a:tab pos="693420" algn="l"/>
              </a:tabLst>
            </a:pPr>
            <a:r>
              <a:rPr sz="1400" b="1" spc="-10" dirty="0">
                <a:latin typeface="Times New Roman"/>
                <a:cs typeface="Times New Roman"/>
              </a:rPr>
              <a:t>P</a:t>
            </a:r>
            <a:r>
              <a:rPr sz="1400" b="1" spc="-25" dirty="0">
                <a:latin typeface="Times New Roman"/>
                <a:cs typeface="Times New Roman"/>
              </a:rPr>
              <a:t>r</a:t>
            </a:r>
            <a:r>
              <a:rPr sz="1400" b="1" dirty="0">
                <a:latin typeface="Times New Roman"/>
                <a:cs typeface="Times New Roman"/>
              </a:rPr>
              <a:t>ef</a:t>
            </a:r>
            <a:r>
              <a:rPr sz="1400" b="1" spc="5" dirty="0">
                <a:latin typeface="Times New Roman"/>
                <a:cs typeface="Times New Roman"/>
              </a:rPr>
              <a:t>ix</a:t>
            </a:r>
            <a:r>
              <a:rPr sz="1400" b="1" dirty="0">
                <a:latin typeface="Times New Roman"/>
                <a:cs typeface="Times New Roman"/>
              </a:rPr>
              <a:t>:	</a:t>
            </a:r>
            <a:r>
              <a:rPr sz="1400" b="1" spc="-235" dirty="0">
                <a:latin typeface="Times New Roman"/>
                <a:cs typeface="Times New Roman"/>
              </a:rPr>
              <a:t> </a:t>
            </a:r>
            <a:r>
              <a:rPr sz="1400" b="1" dirty="0">
                <a:solidFill>
                  <a:srgbClr val="990000"/>
                </a:solidFill>
                <a:latin typeface="Times New Roman"/>
                <a:cs typeface="Times New Roman"/>
              </a:rPr>
              <a:t>+AB  </a:t>
            </a:r>
            <a:r>
              <a:rPr sz="1400" b="1" dirty="0">
                <a:latin typeface="Times New Roman"/>
                <a:cs typeface="Times New Roman"/>
              </a:rPr>
              <a:t>Infix:	</a:t>
            </a:r>
            <a:r>
              <a:rPr sz="1400" b="1" spc="-5" dirty="0">
                <a:solidFill>
                  <a:srgbClr val="990000"/>
                </a:solidFill>
                <a:latin typeface="Times New Roman"/>
                <a:cs typeface="Times New Roman"/>
              </a:rPr>
              <a:t>A+B</a:t>
            </a:r>
            <a:endParaRPr sz="1400">
              <a:latin typeface="Times New Roman"/>
              <a:cs typeface="Times New Roman"/>
            </a:endParaRPr>
          </a:p>
        </p:txBody>
      </p:sp>
      <p:sp>
        <p:nvSpPr>
          <p:cNvPr id="5" name="object 5"/>
          <p:cNvSpPr txBox="1"/>
          <p:nvPr/>
        </p:nvSpPr>
        <p:spPr>
          <a:xfrm>
            <a:off x="121666" y="2715895"/>
            <a:ext cx="1035685" cy="239395"/>
          </a:xfrm>
          <a:prstGeom prst="rect">
            <a:avLst/>
          </a:prstGeom>
        </p:spPr>
        <p:txBody>
          <a:bodyPr vert="horz" wrap="square" lIns="0" tIns="13335" rIns="0" bIns="0" rtlCol="0">
            <a:spAutoFit/>
          </a:bodyPr>
          <a:lstStyle/>
          <a:p>
            <a:pPr marL="12700">
              <a:lnSpc>
                <a:spcPct val="100000"/>
              </a:lnSpc>
              <a:spcBef>
                <a:spcPts val="105"/>
              </a:spcBef>
            </a:pPr>
            <a:r>
              <a:rPr sz="1400" b="1" dirty="0">
                <a:latin typeface="Times New Roman"/>
                <a:cs typeface="Times New Roman"/>
              </a:rPr>
              <a:t>Postfix:</a:t>
            </a:r>
            <a:r>
              <a:rPr sz="1400" b="1" spc="175" dirty="0">
                <a:latin typeface="Times New Roman"/>
                <a:cs typeface="Times New Roman"/>
              </a:rPr>
              <a:t> </a:t>
            </a:r>
            <a:r>
              <a:rPr sz="1400" b="1" spc="-5" dirty="0">
                <a:solidFill>
                  <a:srgbClr val="990000"/>
                </a:solidFill>
                <a:latin typeface="Times New Roman"/>
                <a:cs typeface="Times New Roman"/>
              </a:rPr>
              <a:t>AB+</a:t>
            </a:r>
            <a:endParaRPr sz="1400">
              <a:latin typeface="Times New Roman"/>
              <a:cs typeface="Times New Roman"/>
            </a:endParaRPr>
          </a:p>
        </p:txBody>
      </p:sp>
      <p:sp>
        <p:nvSpPr>
          <p:cNvPr id="6" name="object 6"/>
          <p:cNvSpPr/>
          <p:nvPr/>
        </p:nvSpPr>
        <p:spPr>
          <a:xfrm>
            <a:off x="2054332" y="2287913"/>
            <a:ext cx="379095" cy="127000"/>
          </a:xfrm>
          <a:custGeom>
            <a:avLst/>
            <a:gdLst/>
            <a:ahLst/>
            <a:cxnLst/>
            <a:rect l="l" t="t" r="r" b="b"/>
            <a:pathLst>
              <a:path w="379094" h="127000">
                <a:moveTo>
                  <a:pt x="0" y="126933"/>
                </a:moveTo>
                <a:lnTo>
                  <a:pt x="378772" y="126933"/>
                </a:lnTo>
                <a:lnTo>
                  <a:pt x="378772" y="0"/>
                </a:lnTo>
                <a:lnTo>
                  <a:pt x="0" y="0"/>
                </a:lnTo>
                <a:lnTo>
                  <a:pt x="0" y="126933"/>
                </a:lnTo>
                <a:close/>
              </a:path>
            </a:pathLst>
          </a:custGeom>
          <a:ln w="4616">
            <a:solidFill>
              <a:srgbClr val="000000"/>
            </a:solidFill>
          </a:ln>
        </p:spPr>
        <p:txBody>
          <a:bodyPr wrap="square" lIns="0" tIns="0" rIns="0" bIns="0" rtlCol="0"/>
          <a:lstStyle/>
          <a:p>
            <a:endParaRPr/>
          </a:p>
        </p:txBody>
      </p:sp>
      <p:sp>
        <p:nvSpPr>
          <p:cNvPr id="7" name="object 7"/>
          <p:cNvSpPr txBox="1"/>
          <p:nvPr/>
        </p:nvSpPr>
        <p:spPr>
          <a:xfrm>
            <a:off x="1525569" y="2715895"/>
            <a:ext cx="230504" cy="239395"/>
          </a:xfrm>
          <a:prstGeom prst="rect">
            <a:avLst/>
          </a:prstGeom>
        </p:spPr>
        <p:txBody>
          <a:bodyPr vert="horz" wrap="square" lIns="0" tIns="13335" rIns="0" bIns="0" rtlCol="0">
            <a:spAutoFit/>
          </a:bodyPr>
          <a:lstStyle/>
          <a:p>
            <a:pPr marL="12700">
              <a:lnSpc>
                <a:spcPct val="100000"/>
              </a:lnSpc>
              <a:spcBef>
                <a:spcPts val="105"/>
              </a:spcBef>
              <a:tabLst>
                <a:tab pos="217170" algn="l"/>
              </a:tabLst>
            </a:pPr>
            <a:r>
              <a:rPr sz="1400" b="1" u="sng" dirty="0">
                <a:solidFill>
                  <a:srgbClr val="990000"/>
                </a:solidFill>
                <a:uFill>
                  <a:solidFill>
                    <a:srgbClr val="000000"/>
                  </a:solidFill>
                </a:uFill>
                <a:latin typeface="Times New Roman"/>
                <a:cs typeface="Times New Roman"/>
              </a:rPr>
              <a:t> 	</a:t>
            </a:r>
            <a:endParaRPr sz="1400">
              <a:latin typeface="Times New Roman"/>
              <a:cs typeface="Times New Roman"/>
            </a:endParaRPr>
          </a:p>
        </p:txBody>
      </p:sp>
      <p:sp>
        <p:nvSpPr>
          <p:cNvPr id="8" name="object 8"/>
          <p:cNvSpPr txBox="1"/>
          <p:nvPr/>
        </p:nvSpPr>
        <p:spPr>
          <a:xfrm>
            <a:off x="2210368" y="2287398"/>
            <a:ext cx="67945" cy="114935"/>
          </a:xfrm>
          <a:prstGeom prst="rect">
            <a:avLst/>
          </a:prstGeom>
        </p:spPr>
        <p:txBody>
          <a:bodyPr vert="horz" wrap="square" lIns="0" tIns="17145" rIns="0" bIns="0" rtlCol="0">
            <a:spAutoFit/>
          </a:bodyPr>
          <a:lstStyle/>
          <a:p>
            <a:pPr marL="12700">
              <a:lnSpc>
                <a:spcPct val="100000"/>
              </a:lnSpc>
              <a:spcBef>
                <a:spcPts val="135"/>
              </a:spcBef>
            </a:pPr>
            <a:r>
              <a:rPr sz="550" b="1" spc="15" dirty="0">
                <a:latin typeface="Times New Roman"/>
                <a:cs typeface="Times New Roman"/>
              </a:rPr>
              <a:t>+</a:t>
            </a:r>
            <a:endParaRPr sz="550">
              <a:latin typeface="Times New Roman"/>
              <a:cs typeface="Times New Roman"/>
            </a:endParaRPr>
          </a:p>
        </p:txBody>
      </p:sp>
      <p:sp>
        <p:nvSpPr>
          <p:cNvPr id="9" name="object 9"/>
          <p:cNvSpPr/>
          <p:nvPr/>
        </p:nvSpPr>
        <p:spPr>
          <a:xfrm>
            <a:off x="1676006" y="2703640"/>
            <a:ext cx="378460" cy="127000"/>
          </a:xfrm>
          <a:custGeom>
            <a:avLst/>
            <a:gdLst/>
            <a:ahLst/>
            <a:cxnLst/>
            <a:rect l="l" t="t" r="r" b="b"/>
            <a:pathLst>
              <a:path w="378460" h="127000">
                <a:moveTo>
                  <a:pt x="0" y="126784"/>
                </a:moveTo>
                <a:lnTo>
                  <a:pt x="378326" y="126784"/>
                </a:lnTo>
                <a:lnTo>
                  <a:pt x="378326" y="0"/>
                </a:lnTo>
                <a:lnTo>
                  <a:pt x="0" y="0"/>
                </a:lnTo>
                <a:lnTo>
                  <a:pt x="0" y="126784"/>
                </a:lnTo>
                <a:close/>
              </a:path>
            </a:pathLst>
          </a:custGeom>
          <a:ln w="4616">
            <a:solidFill>
              <a:srgbClr val="000000"/>
            </a:solidFill>
          </a:ln>
        </p:spPr>
        <p:txBody>
          <a:bodyPr wrap="square" lIns="0" tIns="0" rIns="0" bIns="0" rtlCol="0"/>
          <a:lstStyle/>
          <a:p>
            <a:endParaRPr/>
          </a:p>
        </p:txBody>
      </p:sp>
      <p:sp>
        <p:nvSpPr>
          <p:cNvPr id="10" name="object 10"/>
          <p:cNvSpPr txBox="1"/>
          <p:nvPr/>
        </p:nvSpPr>
        <p:spPr>
          <a:xfrm>
            <a:off x="1825677" y="2702951"/>
            <a:ext cx="79375" cy="114935"/>
          </a:xfrm>
          <a:prstGeom prst="rect">
            <a:avLst/>
          </a:prstGeom>
        </p:spPr>
        <p:txBody>
          <a:bodyPr vert="horz" wrap="square" lIns="0" tIns="17145" rIns="0" bIns="0" rtlCol="0">
            <a:spAutoFit/>
          </a:bodyPr>
          <a:lstStyle/>
          <a:p>
            <a:pPr marL="12700">
              <a:lnSpc>
                <a:spcPct val="100000"/>
              </a:lnSpc>
              <a:spcBef>
                <a:spcPts val="135"/>
              </a:spcBef>
            </a:pPr>
            <a:r>
              <a:rPr sz="550" b="1" spc="20" dirty="0">
                <a:latin typeface="Times New Roman"/>
                <a:cs typeface="Times New Roman"/>
              </a:rPr>
              <a:t>A</a:t>
            </a:r>
            <a:endParaRPr sz="550">
              <a:latin typeface="Times New Roman"/>
              <a:cs typeface="Times New Roman"/>
            </a:endParaRPr>
          </a:p>
        </p:txBody>
      </p:sp>
      <p:sp>
        <p:nvSpPr>
          <p:cNvPr id="11" name="object 11"/>
          <p:cNvSpPr txBox="1"/>
          <p:nvPr/>
        </p:nvSpPr>
        <p:spPr>
          <a:xfrm>
            <a:off x="2410968" y="2707368"/>
            <a:ext cx="379095" cy="127000"/>
          </a:xfrm>
          <a:prstGeom prst="rect">
            <a:avLst/>
          </a:prstGeom>
          <a:ln w="4637">
            <a:solidFill>
              <a:srgbClr val="000000"/>
            </a:solidFill>
          </a:ln>
        </p:spPr>
        <p:txBody>
          <a:bodyPr vert="horz" wrap="square" lIns="0" tIns="16510" rIns="0" bIns="0" rtlCol="0">
            <a:spAutoFit/>
          </a:bodyPr>
          <a:lstStyle/>
          <a:p>
            <a:pPr algn="ctr">
              <a:lnSpc>
                <a:spcPct val="100000"/>
              </a:lnSpc>
              <a:spcBef>
                <a:spcPts val="130"/>
              </a:spcBef>
            </a:pPr>
            <a:r>
              <a:rPr sz="550" b="1" spc="20" dirty="0">
                <a:latin typeface="Times New Roman"/>
                <a:cs typeface="Times New Roman"/>
              </a:rPr>
              <a:t>B</a:t>
            </a:r>
            <a:endParaRPr sz="550">
              <a:latin typeface="Times New Roman"/>
              <a:cs typeface="Times New Roman"/>
            </a:endParaRPr>
          </a:p>
        </p:txBody>
      </p:sp>
      <p:sp>
        <p:nvSpPr>
          <p:cNvPr id="12" name="object 12"/>
          <p:cNvSpPr/>
          <p:nvPr/>
        </p:nvSpPr>
        <p:spPr>
          <a:xfrm>
            <a:off x="2789728" y="2707368"/>
            <a:ext cx="111760" cy="127635"/>
          </a:xfrm>
          <a:custGeom>
            <a:avLst/>
            <a:gdLst/>
            <a:ahLst/>
            <a:cxnLst/>
            <a:rect l="l" t="t" r="r" b="b"/>
            <a:pathLst>
              <a:path w="111760" h="127635">
                <a:moveTo>
                  <a:pt x="0" y="127381"/>
                </a:moveTo>
                <a:lnTo>
                  <a:pt x="111759" y="127381"/>
                </a:lnTo>
                <a:lnTo>
                  <a:pt x="111759" y="0"/>
                </a:lnTo>
                <a:lnTo>
                  <a:pt x="0" y="0"/>
                </a:lnTo>
                <a:lnTo>
                  <a:pt x="0" y="127381"/>
                </a:lnTo>
                <a:close/>
              </a:path>
            </a:pathLst>
          </a:custGeom>
          <a:ln w="4608">
            <a:solidFill>
              <a:srgbClr val="000000"/>
            </a:solidFill>
          </a:ln>
        </p:spPr>
        <p:txBody>
          <a:bodyPr wrap="square" lIns="0" tIns="0" rIns="0" bIns="0" rtlCol="0"/>
          <a:lstStyle/>
          <a:p>
            <a:endParaRPr/>
          </a:p>
        </p:txBody>
      </p:sp>
      <p:grpSp>
        <p:nvGrpSpPr>
          <p:cNvPr id="13" name="object 13"/>
          <p:cNvGrpSpPr/>
          <p:nvPr/>
        </p:nvGrpSpPr>
        <p:grpSpPr>
          <a:xfrm>
            <a:off x="2274800" y="2705064"/>
            <a:ext cx="168910" cy="277495"/>
            <a:chOff x="2274800" y="2705064"/>
            <a:chExt cx="168910" cy="277495"/>
          </a:xfrm>
        </p:grpSpPr>
        <p:sp>
          <p:nvSpPr>
            <p:cNvPr id="14" name="object 14"/>
            <p:cNvSpPr/>
            <p:nvPr/>
          </p:nvSpPr>
          <p:spPr>
            <a:xfrm>
              <a:off x="2299642" y="2707368"/>
              <a:ext cx="111760" cy="127635"/>
            </a:xfrm>
            <a:custGeom>
              <a:avLst/>
              <a:gdLst/>
              <a:ahLst/>
              <a:cxnLst/>
              <a:rect l="l" t="t" r="r" b="b"/>
              <a:pathLst>
                <a:path w="111760" h="127635">
                  <a:moveTo>
                    <a:pt x="0" y="127381"/>
                  </a:moveTo>
                  <a:lnTo>
                    <a:pt x="111165" y="127381"/>
                  </a:lnTo>
                  <a:lnTo>
                    <a:pt x="111165" y="0"/>
                  </a:lnTo>
                  <a:lnTo>
                    <a:pt x="0" y="0"/>
                  </a:lnTo>
                  <a:lnTo>
                    <a:pt x="0" y="127381"/>
                  </a:lnTo>
                  <a:close/>
                </a:path>
              </a:pathLst>
            </a:custGeom>
            <a:ln w="4608">
              <a:solidFill>
                <a:srgbClr val="000000"/>
              </a:solidFill>
            </a:ln>
          </p:spPr>
          <p:txBody>
            <a:bodyPr wrap="square" lIns="0" tIns="0" rIns="0" bIns="0" rtlCol="0"/>
            <a:lstStyle/>
            <a:p>
              <a:endParaRPr/>
            </a:p>
          </p:txBody>
        </p:sp>
        <p:sp>
          <p:nvSpPr>
            <p:cNvPr id="15" name="object 15"/>
            <p:cNvSpPr/>
            <p:nvPr/>
          </p:nvSpPr>
          <p:spPr>
            <a:xfrm>
              <a:off x="2277109" y="2778207"/>
              <a:ext cx="163830" cy="201930"/>
            </a:xfrm>
            <a:custGeom>
              <a:avLst/>
              <a:gdLst/>
              <a:ahLst/>
              <a:cxnLst/>
              <a:rect l="l" t="t" r="r" b="b"/>
              <a:pathLst>
                <a:path w="163830" h="201930">
                  <a:moveTo>
                    <a:pt x="74221" y="0"/>
                  </a:moveTo>
                  <a:lnTo>
                    <a:pt x="74531" y="157969"/>
                  </a:lnTo>
                </a:path>
                <a:path w="163830" h="201930">
                  <a:moveTo>
                    <a:pt x="0" y="159168"/>
                  </a:moveTo>
                  <a:lnTo>
                    <a:pt x="163733" y="159467"/>
                  </a:lnTo>
                </a:path>
                <a:path w="163830" h="201930">
                  <a:moveTo>
                    <a:pt x="37079" y="201525"/>
                  </a:moveTo>
                  <a:lnTo>
                    <a:pt x="96754" y="201824"/>
                  </a:lnTo>
                </a:path>
              </a:pathLst>
            </a:custGeom>
            <a:ln w="4609">
              <a:solidFill>
                <a:srgbClr val="000000"/>
              </a:solidFill>
            </a:ln>
          </p:spPr>
          <p:txBody>
            <a:bodyPr wrap="square" lIns="0" tIns="0" rIns="0" bIns="0" rtlCol="0"/>
            <a:lstStyle/>
            <a:p>
              <a:endParaRPr/>
            </a:p>
          </p:txBody>
        </p:sp>
      </p:grpSp>
      <p:grpSp>
        <p:nvGrpSpPr>
          <p:cNvPr id="16" name="object 16"/>
          <p:cNvGrpSpPr/>
          <p:nvPr/>
        </p:nvGrpSpPr>
        <p:grpSpPr>
          <a:xfrm>
            <a:off x="2473449" y="2344746"/>
            <a:ext cx="195580" cy="352425"/>
            <a:chOff x="2473449" y="2344746"/>
            <a:chExt cx="195580" cy="352425"/>
          </a:xfrm>
        </p:grpSpPr>
        <p:sp>
          <p:nvSpPr>
            <p:cNvPr id="17" name="object 17"/>
            <p:cNvSpPr/>
            <p:nvPr/>
          </p:nvSpPr>
          <p:spPr>
            <a:xfrm>
              <a:off x="2474084" y="2345381"/>
              <a:ext cx="194945" cy="351790"/>
            </a:xfrm>
            <a:custGeom>
              <a:avLst/>
              <a:gdLst/>
              <a:ahLst/>
              <a:cxnLst/>
              <a:rect l="l" t="t" r="r" b="b"/>
              <a:pathLst>
                <a:path w="194944" h="351789">
                  <a:moveTo>
                    <a:pt x="190142" y="349519"/>
                  </a:moveTo>
                  <a:lnTo>
                    <a:pt x="193508" y="351554"/>
                  </a:lnTo>
                  <a:lnTo>
                    <a:pt x="193563" y="349628"/>
                  </a:lnTo>
                  <a:lnTo>
                    <a:pt x="190537" y="349628"/>
                  </a:lnTo>
                  <a:lnTo>
                    <a:pt x="190142" y="349519"/>
                  </a:lnTo>
                  <a:close/>
                </a:path>
                <a:path w="194944" h="351789">
                  <a:moveTo>
                    <a:pt x="182363" y="337547"/>
                  </a:moveTo>
                  <a:lnTo>
                    <a:pt x="188331" y="348424"/>
                  </a:lnTo>
                  <a:lnTo>
                    <a:pt x="190142" y="349519"/>
                  </a:lnTo>
                  <a:lnTo>
                    <a:pt x="190537" y="349628"/>
                  </a:lnTo>
                  <a:lnTo>
                    <a:pt x="192208" y="348883"/>
                  </a:lnTo>
                  <a:lnTo>
                    <a:pt x="193608" y="348005"/>
                  </a:lnTo>
                  <a:lnTo>
                    <a:pt x="193664" y="346024"/>
                  </a:lnTo>
                  <a:lnTo>
                    <a:pt x="187566" y="346024"/>
                  </a:lnTo>
                  <a:lnTo>
                    <a:pt x="187694" y="340758"/>
                  </a:lnTo>
                  <a:lnTo>
                    <a:pt x="182363" y="337547"/>
                  </a:lnTo>
                  <a:close/>
                </a:path>
                <a:path w="194944" h="351789">
                  <a:moveTo>
                    <a:pt x="193608" y="348005"/>
                  </a:moveTo>
                  <a:lnTo>
                    <a:pt x="192208" y="348883"/>
                  </a:lnTo>
                  <a:lnTo>
                    <a:pt x="190537" y="349628"/>
                  </a:lnTo>
                  <a:lnTo>
                    <a:pt x="193563" y="349628"/>
                  </a:lnTo>
                  <a:lnTo>
                    <a:pt x="193608" y="348005"/>
                  </a:lnTo>
                  <a:close/>
                </a:path>
                <a:path w="194944" h="351789">
                  <a:moveTo>
                    <a:pt x="188331" y="348424"/>
                  </a:moveTo>
                  <a:lnTo>
                    <a:pt x="188742" y="349131"/>
                  </a:lnTo>
                  <a:lnTo>
                    <a:pt x="190142" y="349519"/>
                  </a:lnTo>
                  <a:lnTo>
                    <a:pt x="188331" y="348424"/>
                  </a:lnTo>
                  <a:close/>
                </a:path>
                <a:path w="194944" h="351789">
                  <a:moveTo>
                    <a:pt x="153890" y="320363"/>
                  </a:moveTo>
                  <a:lnTo>
                    <a:pt x="151971" y="320798"/>
                  </a:lnTo>
                  <a:lnTo>
                    <a:pt x="151043" y="322289"/>
                  </a:lnTo>
                  <a:lnTo>
                    <a:pt x="150176" y="323780"/>
                  </a:lnTo>
                  <a:lnTo>
                    <a:pt x="150795" y="325582"/>
                  </a:lnTo>
                  <a:lnTo>
                    <a:pt x="152095" y="326514"/>
                  </a:lnTo>
                  <a:lnTo>
                    <a:pt x="188331" y="348424"/>
                  </a:lnTo>
                  <a:lnTo>
                    <a:pt x="187875" y="347640"/>
                  </a:lnTo>
                  <a:lnTo>
                    <a:pt x="182363" y="337547"/>
                  </a:lnTo>
                  <a:lnTo>
                    <a:pt x="155376" y="321295"/>
                  </a:lnTo>
                  <a:lnTo>
                    <a:pt x="153890" y="320363"/>
                  </a:lnTo>
                  <a:close/>
                </a:path>
                <a:path w="194944" h="351789">
                  <a:moveTo>
                    <a:pt x="193685" y="345261"/>
                  </a:moveTo>
                  <a:lnTo>
                    <a:pt x="193608" y="348005"/>
                  </a:lnTo>
                  <a:lnTo>
                    <a:pt x="194127" y="346149"/>
                  </a:lnTo>
                  <a:lnTo>
                    <a:pt x="193685" y="345261"/>
                  </a:lnTo>
                  <a:close/>
                </a:path>
                <a:path w="194944" h="351789">
                  <a:moveTo>
                    <a:pt x="187694" y="340758"/>
                  </a:moveTo>
                  <a:lnTo>
                    <a:pt x="187566" y="346024"/>
                  </a:lnTo>
                  <a:lnTo>
                    <a:pt x="192208" y="343477"/>
                  </a:lnTo>
                  <a:lnTo>
                    <a:pt x="187694" y="340758"/>
                  </a:lnTo>
                  <a:close/>
                </a:path>
                <a:path w="194944" h="351789">
                  <a:moveTo>
                    <a:pt x="187846" y="334517"/>
                  </a:moveTo>
                  <a:lnTo>
                    <a:pt x="187694" y="340758"/>
                  </a:lnTo>
                  <a:lnTo>
                    <a:pt x="192208" y="343477"/>
                  </a:lnTo>
                  <a:lnTo>
                    <a:pt x="187566" y="346024"/>
                  </a:lnTo>
                  <a:lnTo>
                    <a:pt x="193664" y="346024"/>
                  </a:lnTo>
                  <a:lnTo>
                    <a:pt x="193685" y="345261"/>
                  </a:lnTo>
                  <a:lnTo>
                    <a:pt x="193385" y="344657"/>
                  </a:lnTo>
                  <a:lnTo>
                    <a:pt x="187846" y="334517"/>
                  </a:lnTo>
                  <a:close/>
                </a:path>
                <a:path w="194944" h="351789">
                  <a:moveTo>
                    <a:pt x="193508" y="299797"/>
                  </a:moveTo>
                  <a:lnTo>
                    <a:pt x="190104" y="299797"/>
                  </a:lnTo>
                  <a:lnTo>
                    <a:pt x="188618" y="301164"/>
                  </a:lnTo>
                  <a:lnTo>
                    <a:pt x="188610" y="303090"/>
                  </a:lnTo>
                  <a:lnTo>
                    <a:pt x="187846" y="334517"/>
                  </a:lnTo>
                  <a:lnTo>
                    <a:pt x="193385" y="344657"/>
                  </a:lnTo>
                  <a:lnTo>
                    <a:pt x="193685" y="345261"/>
                  </a:lnTo>
                  <a:lnTo>
                    <a:pt x="194870" y="303090"/>
                  </a:lnTo>
                  <a:lnTo>
                    <a:pt x="194757" y="301164"/>
                  </a:lnTo>
                  <a:lnTo>
                    <a:pt x="193508" y="299797"/>
                  </a:lnTo>
                  <a:close/>
                </a:path>
                <a:path w="194944" h="351789">
                  <a:moveTo>
                    <a:pt x="3528" y="0"/>
                  </a:moveTo>
                  <a:lnTo>
                    <a:pt x="2042" y="745"/>
                  </a:lnTo>
                  <a:lnTo>
                    <a:pt x="557" y="1615"/>
                  </a:lnTo>
                  <a:lnTo>
                    <a:pt x="0" y="3417"/>
                  </a:lnTo>
                  <a:lnTo>
                    <a:pt x="742" y="5032"/>
                  </a:lnTo>
                  <a:lnTo>
                    <a:pt x="182363" y="337547"/>
                  </a:lnTo>
                  <a:lnTo>
                    <a:pt x="187694" y="340758"/>
                  </a:lnTo>
                  <a:lnTo>
                    <a:pt x="187846" y="334517"/>
                  </a:lnTo>
                  <a:lnTo>
                    <a:pt x="6190" y="1926"/>
                  </a:lnTo>
                  <a:lnTo>
                    <a:pt x="5447" y="434"/>
                  </a:lnTo>
                  <a:lnTo>
                    <a:pt x="3528" y="0"/>
                  </a:lnTo>
                  <a:close/>
                </a:path>
              </a:pathLst>
            </a:custGeom>
            <a:solidFill>
              <a:srgbClr val="000000"/>
            </a:solidFill>
          </p:spPr>
          <p:txBody>
            <a:bodyPr wrap="square" lIns="0" tIns="0" rIns="0" bIns="0" rtlCol="0"/>
            <a:lstStyle/>
            <a:p>
              <a:endParaRPr/>
            </a:p>
          </p:txBody>
        </p:sp>
        <p:sp>
          <p:nvSpPr>
            <p:cNvPr id="18" name="object 18"/>
            <p:cNvSpPr/>
            <p:nvPr/>
          </p:nvSpPr>
          <p:spPr>
            <a:xfrm>
              <a:off x="2474084" y="2345381"/>
              <a:ext cx="194310" cy="349885"/>
            </a:xfrm>
            <a:custGeom>
              <a:avLst/>
              <a:gdLst/>
              <a:ahLst/>
              <a:cxnLst/>
              <a:rect l="l" t="t" r="r" b="b"/>
              <a:pathLst>
                <a:path w="194310" h="349885">
                  <a:moveTo>
                    <a:pt x="6190" y="1926"/>
                  </a:moveTo>
                  <a:lnTo>
                    <a:pt x="193385" y="344657"/>
                  </a:lnTo>
                  <a:lnTo>
                    <a:pt x="194127" y="346149"/>
                  </a:lnTo>
                  <a:lnTo>
                    <a:pt x="193694" y="347951"/>
                  </a:lnTo>
                  <a:lnTo>
                    <a:pt x="192208" y="348883"/>
                  </a:lnTo>
                  <a:lnTo>
                    <a:pt x="190537" y="349628"/>
                  </a:lnTo>
                  <a:lnTo>
                    <a:pt x="188742" y="349131"/>
                  </a:lnTo>
                  <a:lnTo>
                    <a:pt x="187875" y="347640"/>
                  </a:lnTo>
                  <a:lnTo>
                    <a:pt x="742" y="5032"/>
                  </a:lnTo>
                  <a:lnTo>
                    <a:pt x="0" y="3417"/>
                  </a:lnTo>
                  <a:lnTo>
                    <a:pt x="557" y="1615"/>
                  </a:lnTo>
                  <a:lnTo>
                    <a:pt x="2042" y="745"/>
                  </a:lnTo>
                  <a:lnTo>
                    <a:pt x="3528" y="0"/>
                  </a:lnTo>
                  <a:lnTo>
                    <a:pt x="5447" y="434"/>
                  </a:lnTo>
                  <a:lnTo>
                    <a:pt x="6190" y="1926"/>
                  </a:lnTo>
                  <a:close/>
                </a:path>
              </a:pathLst>
            </a:custGeom>
            <a:ln w="3175">
              <a:solidFill>
                <a:srgbClr val="000000"/>
              </a:solidFill>
            </a:ln>
          </p:spPr>
          <p:txBody>
            <a:bodyPr wrap="square" lIns="0" tIns="0" rIns="0" bIns="0" rtlCol="0"/>
            <a:lstStyle/>
            <a:p>
              <a:endParaRPr/>
            </a:p>
          </p:txBody>
        </p:sp>
      </p:grpSp>
      <p:sp>
        <p:nvSpPr>
          <p:cNvPr id="19" name="object 19"/>
          <p:cNvSpPr/>
          <p:nvPr/>
        </p:nvSpPr>
        <p:spPr>
          <a:xfrm>
            <a:off x="2624261" y="2645178"/>
            <a:ext cx="45085" cy="52069"/>
          </a:xfrm>
          <a:custGeom>
            <a:avLst/>
            <a:gdLst/>
            <a:ahLst/>
            <a:cxnLst/>
            <a:rect l="l" t="t" r="r" b="b"/>
            <a:pathLst>
              <a:path w="45085" h="52069">
                <a:moveTo>
                  <a:pt x="44693" y="3293"/>
                </a:moveTo>
                <a:lnTo>
                  <a:pt x="43332" y="51757"/>
                </a:lnTo>
                <a:lnTo>
                  <a:pt x="1918" y="26717"/>
                </a:lnTo>
                <a:lnTo>
                  <a:pt x="619" y="25785"/>
                </a:lnTo>
                <a:lnTo>
                  <a:pt x="0" y="23983"/>
                </a:lnTo>
                <a:lnTo>
                  <a:pt x="866" y="22492"/>
                </a:lnTo>
                <a:lnTo>
                  <a:pt x="1795" y="21001"/>
                </a:lnTo>
                <a:lnTo>
                  <a:pt x="3714" y="20566"/>
                </a:lnTo>
                <a:lnTo>
                  <a:pt x="5199" y="21498"/>
                </a:lnTo>
                <a:lnTo>
                  <a:pt x="42032" y="43680"/>
                </a:lnTo>
                <a:lnTo>
                  <a:pt x="37389" y="46227"/>
                </a:lnTo>
                <a:lnTo>
                  <a:pt x="38441" y="2982"/>
                </a:lnTo>
                <a:lnTo>
                  <a:pt x="38441" y="1366"/>
                </a:lnTo>
                <a:lnTo>
                  <a:pt x="39927" y="0"/>
                </a:lnTo>
                <a:lnTo>
                  <a:pt x="41536" y="0"/>
                </a:lnTo>
                <a:lnTo>
                  <a:pt x="43332" y="0"/>
                </a:lnTo>
                <a:lnTo>
                  <a:pt x="44693" y="1491"/>
                </a:lnTo>
                <a:lnTo>
                  <a:pt x="44693" y="3293"/>
                </a:lnTo>
                <a:close/>
              </a:path>
            </a:pathLst>
          </a:custGeom>
          <a:ln w="3175">
            <a:solidFill>
              <a:srgbClr val="000000"/>
            </a:solidFill>
          </a:ln>
        </p:spPr>
        <p:txBody>
          <a:bodyPr wrap="square" lIns="0" tIns="0" rIns="0" bIns="0" rtlCol="0"/>
          <a:lstStyle/>
          <a:p>
            <a:endParaRPr/>
          </a:p>
        </p:txBody>
      </p:sp>
      <p:grpSp>
        <p:nvGrpSpPr>
          <p:cNvPr id="20" name="object 20"/>
          <p:cNvGrpSpPr/>
          <p:nvPr/>
        </p:nvGrpSpPr>
        <p:grpSpPr>
          <a:xfrm>
            <a:off x="1561939" y="2284465"/>
            <a:ext cx="985519" cy="547370"/>
            <a:chOff x="1561939" y="2284465"/>
            <a:chExt cx="985519" cy="547370"/>
          </a:xfrm>
        </p:grpSpPr>
        <p:sp>
          <p:nvSpPr>
            <p:cNvPr id="21" name="object 21"/>
            <p:cNvSpPr/>
            <p:nvPr/>
          </p:nvSpPr>
          <p:spPr>
            <a:xfrm>
              <a:off x="1564243" y="2286770"/>
              <a:ext cx="981075" cy="542925"/>
            </a:xfrm>
            <a:custGeom>
              <a:avLst/>
              <a:gdLst/>
              <a:ahLst/>
              <a:cxnLst/>
              <a:rect l="l" t="t" r="r" b="b"/>
              <a:pathLst>
                <a:path w="981075" h="542925">
                  <a:moveTo>
                    <a:pt x="868861" y="127082"/>
                  </a:moveTo>
                  <a:lnTo>
                    <a:pt x="980472" y="127082"/>
                  </a:lnTo>
                  <a:lnTo>
                    <a:pt x="980472" y="0"/>
                  </a:lnTo>
                  <a:lnTo>
                    <a:pt x="868861" y="0"/>
                  </a:lnTo>
                  <a:lnTo>
                    <a:pt x="868861" y="127082"/>
                  </a:lnTo>
                  <a:close/>
                </a:path>
                <a:path w="981075" h="542925">
                  <a:moveTo>
                    <a:pt x="378769" y="128077"/>
                  </a:moveTo>
                  <a:lnTo>
                    <a:pt x="490083" y="128077"/>
                  </a:lnTo>
                  <a:lnTo>
                    <a:pt x="490083" y="1143"/>
                  </a:lnTo>
                  <a:lnTo>
                    <a:pt x="378769" y="1143"/>
                  </a:lnTo>
                  <a:lnTo>
                    <a:pt x="378769" y="128077"/>
                  </a:lnTo>
                  <a:close/>
                </a:path>
                <a:path w="981075" h="542925">
                  <a:moveTo>
                    <a:pt x="0" y="542461"/>
                  </a:moveTo>
                  <a:lnTo>
                    <a:pt x="111462" y="542461"/>
                  </a:lnTo>
                  <a:lnTo>
                    <a:pt x="111462" y="415528"/>
                  </a:lnTo>
                  <a:lnTo>
                    <a:pt x="0" y="415528"/>
                  </a:lnTo>
                  <a:lnTo>
                    <a:pt x="0" y="542461"/>
                  </a:lnTo>
                  <a:close/>
                </a:path>
                <a:path w="981075" h="542925">
                  <a:moveTo>
                    <a:pt x="482667" y="542461"/>
                  </a:moveTo>
                  <a:lnTo>
                    <a:pt x="594129" y="542461"/>
                  </a:lnTo>
                  <a:lnTo>
                    <a:pt x="594129" y="415528"/>
                  </a:lnTo>
                  <a:lnTo>
                    <a:pt x="482667" y="415528"/>
                  </a:lnTo>
                  <a:lnTo>
                    <a:pt x="482667" y="542461"/>
                  </a:lnTo>
                  <a:close/>
                </a:path>
              </a:pathLst>
            </a:custGeom>
            <a:ln w="4609">
              <a:solidFill>
                <a:srgbClr val="000000"/>
              </a:solidFill>
            </a:ln>
          </p:spPr>
          <p:txBody>
            <a:bodyPr wrap="square" lIns="0" tIns="0" rIns="0" bIns="0" rtlCol="0"/>
            <a:lstStyle/>
            <a:p>
              <a:endParaRPr/>
            </a:p>
          </p:txBody>
        </p:sp>
        <p:sp>
          <p:nvSpPr>
            <p:cNvPr id="22" name="object 22"/>
            <p:cNvSpPr/>
            <p:nvPr/>
          </p:nvSpPr>
          <p:spPr>
            <a:xfrm>
              <a:off x="1789251" y="2340596"/>
              <a:ext cx="201930" cy="358140"/>
            </a:xfrm>
            <a:custGeom>
              <a:avLst/>
              <a:gdLst/>
              <a:ahLst/>
              <a:cxnLst/>
              <a:rect l="l" t="t" r="r" b="b"/>
              <a:pathLst>
                <a:path w="201930" h="358139">
                  <a:moveTo>
                    <a:pt x="824" y="353885"/>
                  </a:moveTo>
                  <a:lnTo>
                    <a:pt x="891" y="357519"/>
                  </a:lnTo>
                  <a:lnTo>
                    <a:pt x="3934" y="355717"/>
                  </a:lnTo>
                  <a:lnTo>
                    <a:pt x="2370" y="354847"/>
                  </a:lnTo>
                  <a:lnTo>
                    <a:pt x="891" y="354102"/>
                  </a:lnTo>
                  <a:lnTo>
                    <a:pt x="824" y="353885"/>
                  </a:lnTo>
                  <a:close/>
                </a:path>
                <a:path w="201930" h="358139">
                  <a:moveTo>
                    <a:pt x="6778" y="340661"/>
                  </a:moveTo>
                  <a:lnTo>
                    <a:pt x="1188" y="350685"/>
                  </a:lnTo>
                  <a:lnTo>
                    <a:pt x="778" y="351371"/>
                  </a:lnTo>
                  <a:lnTo>
                    <a:pt x="891" y="354102"/>
                  </a:lnTo>
                  <a:lnTo>
                    <a:pt x="2370" y="354847"/>
                  </a:lnTo>
                  <a:lnTo>
                    <a:pt x="3856" y="355717"/>
                  </a:lnTo>
                  <a:lnTo>
                    <a:pt x="4022" y="355665"/>
                  </a:lnTo>
                  <a:lnTo>
                    <a:pt x="6055" y="354461"/>
                  </a:lnTo>
                  <a:lnTo>
                    <a:pt x="6530" y="353667"/>
                  </a:lnTo>
                  <a:lnTo>
                    <a:pt x="7362" y="352176"/>
                  </a:lnTo>
                  <a:lnTo>
                    <a:pt x="6976" y="352176"/>
                  </a:lnTo>
                  <a:lnTo>
                    <a:pt x="2222" y="349442"/>
                  </a:lnTo>
                  <a:lnTo>
                    <a:pt x="6882" y="346695"/>
                  </a:lnTo>
                  <a:lnTo>
                    <a:pt x="6778" y="340661"/>
                  </a:lnTo>
                  <a:close/>
                </a:path>
                <a:path w="201930" h="358139">
                  <a:moveTo>
                    <a:pt x="4022" y="355665"/>
                  </a:moveTo>
                  <a:lnTo>
                    <a:pt x="3856" y="355717"/>
                  </a:lnTo>
                  <a:lnTo>
                    <a:pt x="4022" y="355665"/>
                  </a:lnTo>
                  <a:close/>
                </a:path>
                <a:path w="201930" h="358139">
                  <a:moveTo>
                    <a:pt x="6055" y="354461"/>
                  </a:moveTo>
                  <a:lnTo>
                    <a:pt x="4022" y="355665"/>
                  </a:lnTo>
                  <a:lnTo>
                    <a:pt x="5639" y="355158"/>
                  </a:lnTo>
                  <a:lnTo>
                    <a:pt x="6055" y="354461"/>
                  </a:lnTo>
                  <a:close/>
                </a:path>
                <a:path w="201930" h="358139">
                  <a:moveTo>
                    <a:pt x="40812" y="326825"/>
                  </a:moveTo>
                  <a:lnTo>
                    <a:pt x="39326" y="327571"/>
                  </a:lnTo>
                  <a:lnTo>
                    <a:pt x="12152" y="343589"/>
                  </a:lnTo>
                  <a:lnTo>
                    <a:pt x="6530" y="353667"/>
                  </a:lnTo>
                  <a:lnTo>
                    <a:pt x="6055" y="354461"/>
                  </a:lnTo>
                  <a:lnTo>
                    <a:pt x="42446" y="332914"/>
                  </a:lnTo>
                  <a:lnTo>
                    <a:pt x="43932" y="332169"/>
                  </a:lnTo>
                  <a:lnTo>
                    <a:pt x="44526" y="330242"/>
                  </a:lnTo>
                  <a:lnTo>
                    <a:pt x="42744" y="327260"/>
                  </a:lnTo>
                  <a:lnTo>
                    <a:pt x="40812" y="326825"/>
                  </a:lnTo>
                  <a:close/>
                </a:path>
                <a:path w="201930" h="358139">
                  <a:moveTo>
                    <a:pt x="778" y="351371"/>
                  </a:moveTo>
                  <a:lnTo>
                    <a:pt x="297" y="352176"/>
                  </a:lnTo>
                  <a:lnTo>
                    <a:pt x="824" y="353885"/>
                  </a:lnTo>
                  <a:lnTo>
                    <a:pt x="778" y="351371"/>
                  </a:lnTo>
                  <a:close/>
                </a:path>
                <a:path w="201930" h="358139">
                  <a:moveTo>
                    <a:pt x="6882" y="346695"/>
                  </a:moveTo>
                  <a:lnTo>
                    <a:pt x="2222" y="349442"/>
                  </a:lnTo>
                  <a:lnTo>
                    <a:pt x="6976" y="352176"/>
                  </a:lnTo>
                  <a:lnTo>
                    <a:pt x="6882" y="346695"/>
                  </a:lnTo>
                  <a:close/>
                </a:path>
                <a:path w="201930" h="358139">
                  <a:moveTo>
                    <a:pt x="12152" y="343589"/>
                  </a:moveTo>
                  <a:lnTo>
                    <a:pt x="6882" y="346695"/>
                  </a:lnTo>
                  <a:lnTo>
                    <a:pt x="6976" y="352176"/>
                  </a:lnTo>
                  <a:lnTo>
                    <a:pt x="7362" y="352176"/>
                  </a:lnTo>
                  <a:lnTo>
                    <a:pt x="12152" y="343589"/>
                  </a:lnTo>
                  <a:close/>
                </a:path>
                <a:path w="201930" h="358139">
                  <a:moveTo>
                    <a:pt x="4747" y="305948"/>
                  </a:moveTo>
                  <a:lnTo>
                    <a:pt x="1337" y="305948"/>
                  </a:lnTo>
                  <a:lnTo>
                    <a:pt x="0" y="307439"/>
                  </a:lnTo>
                  <a:lnTo>
                    <a:pt x="0" y="309055"/>
                  </a:lnTo>
                  <a:lnTo>
                    <a:pt x="778" y="351371"/>
                  </a:lnTo>
                  <a:lnTo>
                    <a:pt x="1188" y="350685"/>
                  </a:lnTo>
                  <a:lnTo>
                    <a:pt x="6778" y="340661"/>
                  </a:lnTo>
                  <a:lnTo>
                    <a:pt x="6235" y="309055"/>
                  </a:lnTo>
                  <a:lnTo>
                    <a:pt x="6233" y="307253"/>
                  </a:lnTo>
                  <a:lnTo>
                    <a:pt x="4747" y="305948"/>
                  </a:lnTo>
                  <a:close/>
                </a:path>
                <a:path w="201930" h="358139">
                  <a:moveTo>
                    <a:pt x="198287" y="0"/>
                  </a:moveTo>
                  <a:lnTo>
                    <a:pt x="196504" y="559"/>
                  </a:lnTo>
                  <a:lnTo>
                    <a:pt x="195619" y="2050"/>
                  </a:lnTo>
                  <a:lnTo>
                    <a:pt x="6778" y="340661"/>
                  </a:lnTo>
                  <a:lnTo>
                    <a:pt x="6882" y="346695"/>
                  </a:lnTo>
                  <a:lnTo>
                    <a:pt x="12152" y="343589"/>
                  </a:lnTo>
                  <a:lnTo>
                    <a:pt x="200962" y="5094"/>
                  </a:lnTo>
                  <a:lnTo>
                    <a:pt x="201853" y="3603"/>
                  </a:lnTo>
                  <a:lnTo>
                    <a:pt x="201259" y="1801"/>
                  </a:lnTo>
                  <a:lnTo>
                    <a:pt x="199773" y="869"/>
                  </a:lnTo>
                  <a:lnTo>
                    <a:pt x="198287" y="0"/>
                  </a:lnTo>
                  <a:close/>
                </a:path>
              </a:pathLst>
            </a:custGeom>
            <a:solidFill>
              <a:srgbClr val="000000"/>
            </a:solidFill>
          </p:spPr>
          <p:txBody>
            <a:bodyPr wrap="square" lIns="0" tIns="0" rIns="0" bIns="0" rtlCol="0"/>
            <a:lstStyle/>
            <a:p>
              <a:endParaRPr/>
            </a:p>
          </p:txBody>
        </p:sp>
        <p:sp>
          <p:nvSpPr>
            <p:cNvPr id="23" name="object 23"/>
            <p:cNvSpPr/>
            <p:nvPr/>
          </p:nvSpPr>
          <p:spPr>
            <a:xfrm>
              <a:off x="1789251" y="2340596"/>
              <a:ext cx="201930" cy="358140"/>
            </a:xfrm>
            <a:custGeom>
              <a:avLst/>
              <a:gdLst/>
              <a:ahLst/>
              <a:cxnLst/>
              <a:rect l="l" t="t" r="r" b="b"/>
              <a:pathLst>
                <a:path w="201930" h="358139">
                  <a:moveTo>
                    <a:pt x="200962" y="5094"/>
                  </a:moveTo>
                  <a:lnTo>
                    <a:pt x="6530" y="353667"/>
                  </a:lnTo>
                  <a:lnTo>
                    <a:pt x="5639" y="355158"/>
                  </a:lnTo>
                  <a:lnTo>
                    <a:pt x="3856" y="355717"/>
                  </a:lnTo>
                  <a:lnTo>
                    <a:pt x="2370" y="354847"/>
                  </a:lnTo>
                  <a:lnTo>
                    <a:pt x="891" y="354102"/>
                  </a:lnTo>
                  <a:lnTo>
                    <a:pt x="297" y="352176"/>
                  </a:lnTo>
                  <a:lnTo>
                    <a:pt x="1188" y="350684"/>
                  </a:lnTo>
                  <a:lnTo>
                    <a:pt x="195619" y="2050"/>
                  </a:lnTo>
                  <a:lnTo>
                    <a:pt x="196505" y="559"/>
                  </a:lnTo>
                  <a:lnTo>
                    <a:pt x="198287" y="0"/>
                  </a:lnTo>
                  <a:lnTo>
                    <a:pt x="199773" y="869"/>
                  </a:lnTo>
                  <a:lnTo>
                    <a:pt x="201259" y="1801"/>
                  </a:lnTo>
                  <a:lnTo>
                    <a:pt x="201853" y="3603"/>
                  </a:lnTo>
                  <a:lnTo>
                    <a:pt x="200962" y="5094"/>
                  </a:lnTo>
                  <a:close/>
                </a:path>
                <a:path w="201930" h="358139">
                  <a:moveTo>
                    <a:pt x="42446" y="332914"/>
                  </a:moveTo>
                  <a:lnTo>
                    <a:pt x="891" y="357519"/>
                  </a:lnTo>
                  <a:lnTo>
                    <a:pt x="0" y="309055"/>
                  </a:lnTo>
                  <a:lnTo>
                    <a:pt x="0" y="307439"/>
                  </a:lnTo>
                  <a:lnTo>
                    <a:pt x="1337" y="305948"/>
                  </a:lnTo>
                  <a:lnTo>
                    <a:pt x="3113" y="305948"/>
                  </a:lnTo>
                  <a:lnTo>
                    <a:pt x="4747" y="305948"/>
                  </a:lnTo>
                  <a:lnTo>
                    <a:pt x="6233" y="307253"/>
                  </a:lnTo>
                  <a:lnTo>
                    <a:pt x="6233" y="308930"/>
                  </a:lnTo>
                  <a:lnTo>
                    <a:pt x="6976" y="352176"/>
                  </a:lnTo>
                  <a:lnTo>
                    <a:pt x="2222" y="349442"/>
                  </a:lnTo>
                  <a:lnTo>
                    <a:pt x="39327" y="327571"/>
                  </a:lnTo>
                  <a:lnTo>
                    <a:pt x="40812" y="326825"/>
                  </a:lnTo>
                  <a:lnTo>
                    <a:pt x="42744" y="327260"/>
                  </a:lnTo>
                  <a:lnTo>
                    <a:pt x="43635" y="328751"/>
                  </a:lnTo>
                  <a:lnTo>
                    <a:pt x="44526" y="330242"/>
                  </a:lnTo>
                  <a:lnTo>
                    <a:pt x="43932" y="332169"/>
                  </a:lnTo>
                  <a:lnTo>
                    <a:pt x="42446" y="332914"/>
                  </a:lnTo>
                  <a:close/>
                </a:path>
              </a:pathLst>
            </a:custGeom>
            <a:ln w="3175">
              <a:solidFill>
                <a:srgbClr val="000000"/>
              </a:solidFill>
            </a:ln>
          </p:spPr>
          <p:txBody>
            <a:bodyPr wrap="square" lIns="0" tIns="0" rIns="0" bIns="0" rtlCol="0"/>
            <a:lstStyle/>
            <a:p>
              <a:endParaRPr/>
            </a:p>
          </p:txBody>
        </p:sp>
      </p:grpSp>
      <p:sp>
        <p:nvSpPr>
          <p:cNvPr id="24" name="object 24"/>
          <p:cNvSpPr txBox="1"/>
          <p:nvPr/>
        </p:nvSpPr>
        <p:spPr>
          <a:xfrm>
            <a:off x="121666" y="368554"/>
            <a:ext cx="4393565" cy="1847214"/>
          </a:xfrm>
          <a:prstGeom prst="rect">
            <a:avLst/>
          </a:prstGeom>
        </p:spPr>
        <p:txBody>
          <a:bodyPr vert="horz" wrap="square" lIns="0" tIns="12700" rIns="0" bIns="0" rtlCol="0">
            <a:spAutoFit/>
          </a:bodyPr>
          <a:lstStyle/>
          <a:p>
            <a:pPr marL="12700" marR="5080" algn="just">
              <a:lnSpc>
                <a:spcPct val="100000"/>
              </a:lnSpc>
              <a:spcBef>
                <a:spcPts val="100"/>
              </a:spcBef>
            </a:pPr>
            <a:r>
              <a:rPr sz="1400" u="sng" spc="-5" dirty="0">
                <a:uFill>
                  <a:solidFill>
                    <a:srgbClr val="000000"/>
                  </a:solidFill>
                </a:uFill>
                <a:latin typeface="Times New Roman"/>
                <a:cs typeface="Times New Roman"/>
              </a:rPr>
              <a:t>An arithmetic expression can </a:t>
            </a:r>
            <a:r>
              <a:rPr sz="1400" u="sng" dirty="0">
                <a:uFill>
                  <a:solidFill>
                    <a:srgbClr val="000000"/>
                  </a:solidFill>
                </a:uFill>
                <a:latin typeface="Times New Roman"/>
                <a:cs typeface="Times New Roman"/>
              </a:rPr>
              <a:t>be </a:t>
            </a:r>
            <a:r>
              <a:rPr sz="1400" u="sng" spc="-5" dirty="0">
                <a:uFill>
                  <a:solidFill>
                    <a:srgbClr val="000000"/>
                  </a:solidFill>
                </a:uFill>
                <a:latin typeface="Times New Roman"/>
                <a:cs typeface="Times New Roman"/>
              </a:rPr>
              <a:t>represented in three </a:t>
            </a:r>
            <a:r>
              <a:rPr sz="1400" spc="-5" dirty="0">
                <a:latin typeface="Times New Roman"/>
                <a:cs typeface="Times New Roman"/>
              </a:rPr>
              <a:t> </a:t>
            </a:r>
            <a:r>
              <a:rPr sz="1400" u="sng" spc="-10" dirty="0">
                <a:uFill>
                  <a:solidFill>
                    <a:srgbClr val="000000"/>
                  </a:solidFill>
                </a:uFill>
                <a:latin typeface="Times New Roman"/>
                <a:cs typeface="Times New Roman"/>
              </a:rPr>
              <a:t>different </a:t>
            </a:r>
            <a:r>
              <a:rPr sz="1400" u="sng" spc="-5" dirty="0">
                <a:uFill>
                  <a:solidFill>
                    <a:srgbClr val="000000"/>
                  </a:solidFill>
                </a:uFill>
                <a:latin typeface="Times New Roman"/>
                <a:cs typeface="Times New Roman"/>
              </a:rPr>
              <a:t>formats: </a:t>
            </a:r>
            <a:r>
              <a:rPr sz="1400" b="1" u="sng" dirty="0">
                <a:solidFill>
                  <a:srgbClr val="3333CC"/>
                </a:solidFill>
                <a:uFill>
                  <a:solidFill>
                    <a:srgbClr val="000000"/>
                  </a:solidFill>
                </a:uFill>
                <a:latin typeface="Times New Roman"/>
                <a:cs typeface="Times New Roman"/>
              </a:rPr>
              <a:t>infix</a:t>
            </a:r>
            <a:r>
              <a:rPr sz="1400" u="sng" dirty="0">
                <a:uFill>
                  <a:solidFill>
                    <a:srgbClr val="000000"/>
                  </a:solidFill>
                </a:uFill>
                <a:latin typeface="Times New Roman"/>
                <a:cs typeface="Times New Roman"/>
              </a:rPr>
              <a:t>, </a:t>
            </a:r>
            <a:r>
              <a:rPr sz="1400" b="1" u="sng" spc="-5" dirty="0">
                <a:solidFill>
                  <a:srgbClr val="3333CC"/>
                </a:solidFill>
                <a:uFill>
                  <a:solidFill>
                    <a:srgbClr val="000000"/>
                  </a:solidFill>
                </a:uFill>
                <a:latin typeface="Times New Roman"/>
                <a:cs typeface="Times New Roman"/>
              </a:rPr>
              <a:t>postfix</a:t>
            </a:r>
            <a:r>
              <a:rPr sz="1400" b="1" u="sng" spc="-5" dirty="0">
                <a:uFill>
                  <a:solidFill>
                    <a:srgbClr val="000000"/>
                  </a:solidFill>
                </a:uFill>
                <a:latin typeface="Times New Roman"/>
                <a:cs typeface="Times New Roman"/>
              </a:rPr>
              <a:t> </a:t>
            </a:r>
            <a:r>
              <a:rPr sz="1400" u="sng" spc="-10" dirty="0">
                <a:uFill>
                  <a:solidFill>
                    <a:srgbClr val="000000"/>
                  </a:solidFill>
                </a:uFill>
                <a:latin typeface="Times New Roman"/>
                <a:cs typeface="Times New Roman"/>
              </a:rPr>
              <a:t>and </a:t>
            </a:r>
            <a:r>
              <a:rPr sz="1400" b="1" u="sng" spc="-5" dirty="0">
                <a:solidFill>
                  <a:srgbClr val="3333CC"/>
                </a:solidFill>
                <a:uFill>
                  <a:solidFill>
                    <a:srgbClr val="000000"/>
                  </a:solidFill>
                </a:uFill>
                <a:latin typeface="Times New Roman"/>
                <a:cs typeface="Times New Roman"/>
              </a:rPr>
              <a:t>prefix</a:t>
            </a:r>
            <a:r>
              <a:rPr sz="1400" spc="-5" dirty="0">
                <a:latin typeface="Times New Roman"/>
                <a:cs typeface="Times New Roman"/>
              </a:rPr>
              <a:t>. </a:t>
            </a:r>
            <a:r>
              <a:rPr sz="1400" dirty="0">
                <a:latin typeface="Times New Roman"/>
                <a:cs typeface="Times New Roman"/>
              </a:rPr>
              <a:t>In an </a:t>
            </a:r>
            <a:r>
              <a:rPr sz="1400" spc="-5" dirty="0">
                <a:latin typeface="Times New Roman"/>
                <a:cs typeface="Times New Roman"/>
              </a:rPr>
              <a:t>infix  notation, the operator comes between the two operands. </a:t>
            </a:r>
            <a:r>
              <a:rPr sz="1400" dirty="0">
                <a:latin typeface="Times New Roman"/>
                <a:cs typeface="Times New Roman"/>
              </a:rPr>
              <a:t>In  </a:t>
            </a:r>
            <a:r>
              <a:rPr sz="1400" spc="-5" dirty="0">
                <a:latin typeface="Times New Roman"/>
                <a:cs typeface="Times New Roman"/>
              </a:rPr>
              <a:t>postfix notation, the operator comes after its two operands,  </a:t>
            </a:r>
            <a:r>
              <a:rPr sz="1400" dirty="0">
                <a:latin typeface="Times New Roman"/>
                <a:cs typeface="Times New Roman"/>
              </a:rPr>
              <a:t>and in prefix notation it </a:t>
            </a:r>
            <a:r>
              <a:rPr sz="1400" spc="-5" dirty="0">
                <a:latin typeface="Times New Roman"/>
                <a:cs typeface="Times New Roman"/>
              </a:rPr>
              <a:t>comes </a:t>
            </a:r>
            <a:r>
              <a:rPr sz="1400" dirty="0">
                <a:latin typeface="Times New Roman"/>
                <a:cs typeface="Times New Roman"/>
              </a:rPr>
              <a:t>before </a:t>
            </a:r>
            <a:r>
              <a:rPr sz="1400" spc="5" dirty="0">
                <a:latin typeface="Times New Roman"/>
                <a:cs typeface="Times New Roman"/>
              </a:rPr>
              <a:t>the </a:t>
            </a:r>
            <a:r>
              <a:rPr sz="1400" spc="-5" dirty="0">
                <a:latin typeface="Times New Roman"/>
                <a:cs typeface="Times New Roman"/>
              </a:rPr>
              <a:t>two</a:t>
            </a:r>
            <a:r>
              <a:rPr sz="1400" spc="-160" dirty="0">
                <a:latin typeface="Times New Roman"/>
                <a:cs typeface="Times New Roman"/>
              </a:rPr>
              <a:t> </a:t>
            </a:r>
            <a:r>
              <a:rPr sz="1400" dirty="0">
                <a:latin typeface="Times New Roman"/>
                <a:cs typeface="Times New Roman"/>
              </a:rPr>
              <a:t>operands.</a:t>
            </a:r>
            <a:endParaRPr sz="1400">
              <a:latin typeface="Times New Roman"/>
              <a:cs typeface="Times New Roman"/>
            </a:endParaRPr>
          </a:p>
          <a:p>
            <a:pPr>
              <a:lnSpc>
                <a:spcPct val="100000"/>
              </a:lnSpc>
              <a:spcBef>
                <a:spcPts val="15"/>
              </a:spcBef>
            </a:pPr>
            <a:endParaRPr sz="1450">
              <a:latin typeface="Times New Roman"/>
              <a:cs typeface="Times New Roman"/>
            </a:endParaRPr>
          </a:p>
          <a:p>
            <a:pPr marL="12700" marR="5715" algn="just">
              <a:lnSpc>
                <a:spcPct val="100000"/>
              </a:lnSpc>
              <a:spcBef>
                <a:spcPts val="5"/>
              </a:spcBef>
            </a:pPr>
            <a:r>
              <a:rPr sz="1400" spc="-5" dirty="0">
                <a:latin typeface="Times New Roman"/>
                <a:cs typeface="Times New Roman"/>
              </a:rPr>
              <a:t>These formats are shown below </a:t>
            </a:r>
            <a:r>
              <a:rPr sz="1400" dirty="0">
                <a:latin typeface="Times New Roman"/>
                <a:cs typeface="Times New Roman"/>
              </a:rPr>
              <a:t>for </a:t>
            </a:r>
            <a:r>
              <a:rPr sz="1400" spc="-10" dirty="0">
                <a:latin typeface="Times New Roman"/>
                <a:cs typeface="Times New Roman"/>
              </a:rPr>
              <a:t>addition </a:t>
            </a:r>
            <a:r>
              <a:rPr sz="1400" dirty="0">
                <a:latin typeface="Times New Roman"/>
                <a:cs typeface="Times New Roman"/>
              </a:rPr>
              <a:t>of </a:t>
            </a:r>
            <a:r>
              <a:rPr sz="1400" spc="-5" dirty="0">
                <a:latin typeface="Times New Roman"/>
                <a:cs typeface="Times New Roman"/>
              </a:rPr>
              <a:t>two operands  </a:t>
            </a:r>
            <a:r>
              <a:rPr sz="1400" dirty="0">
                <a:latin typeface="Times New Roman"/>
                <a:cs typeface="Times New Roman"/>
              </a:rPr>
              <a:t>A and</a:t>
            </a:r>
            <a:r>
              <a:rPr sz="1400" spc="-110" dirty="0">
                <a:latin typeface="Times New Roman"/>
                <a:cs typeface="Times New Roman"/>
              </a:rPr>
              <a:t> </a:t>
            </a:r>
            <a:r>
              <a:rPr sz="1400" spc="-5" dirty="0">
                <a:latin typeface="Times New Roman"/>
                <a:cs typeface="Times New Roman"/>
              </a:rPr>
              <a:t>B.</a:t>
            </a:r>
            <a:endParaRPr sz="1400">
              <a:latin typeface="Times New Roman"/>
              <a:cs typeface="Times New Roman"/>
            </a:endParaRPr>
          </a:p>
          <a:p>
            <a:pPr marR="5715" algn="ctr">
              <a:lnSpc>
                <a:spcPct val="100000"/>
              </a:lnSpc>
              <a:spcBef>
                <a:spcPts val="225"/>
              </a:spcBef>
            </a:pPr>
            <a:r>
              <a:rPr sz="550" spc="15" dirty="0">
                <a:latin typeface="Times New Roman"/>
                <a:cs typeface="Times New Roman"/>
              </a:rPr>
              <a:t>Root</a:t>
            </a:r>
            <a:endParaRPr sz="550">
              <a:latin typeface="Times New Roman"/>
              <a:cs typeface="Times New Roman"/>
            </a:endParaRPr>
          </a:p>
        </p:txBody>
      </p:sp>
      <p:grpSp>
        <p:nvGrpSpPr>
          <p:cNvPr id="25" name="object 25"/>
          <p:cNvGrpSpPr/>
          <p:nvPr/>
        </p:nvGrpSpPr>
        <p:grpSpPr>
          <a:xfrm>
            <a:off x="304" y="0"/>
            <a:ext cx="4596130" cy="3452495"/>
            <a:chOff x="304" y="0"/>
            <a:chExt cx="4596130" cy="3452495"/>
          </a:xfrm>
        </p:grpSpPr>
        <p:sp>
          <p:nvSpPr>
            <p:cNvPr id="26" name="object 26"/>
            <p:cNvSpPr/>
            <p:nvPr/>
          </p:nvSpPr>
          <p:spPr>
            <a:xfrm>
              <a:off x="2266709" y="2413231"/>
              <a:ext cx="311150" cy="299085"/>
            </a:xfrm>
            <a:custGeom>
              <a:avLst/>
              <a:gdLst/>
              <a:ahLst/>
              <a:cxnLst/>
              <a:rect l="l" t="t" r="r" b="b"/>
              <a:pathLst>
                <a:path w="311150" h="299085">
                  <a:moveTo>
                    <a:pt x="8902" y="8564"/>
                  </a:moveTo>
                  <a:lnTo>
                    <a:pt x="10582" y="14433"/>
                  </a:lnTo>
                  <a:lnTo>
                    <a:pt x="305305" y="297560"/>
                  </a:lnTo>
                  <a:lnTo>
                    <a:pt x="306481" y="298740"/>
                  </a:lnTo>
                  <a:lnTo>
                    <a:pt x="308400" y="298740"/>
                  </a:lnTo>
                  <a:lnTo>
                    <a:pt x="309638" y="297560"/>
                  </a:lnTo>
                  <a:lnTo>
                    <a:pt x="310815" y="296255"/>
                  </a:lnTo>
                  <a:lnTo>
                    <a:pt x="310815" y="294267"/>
                  </a:lnTo>
                  <a:lnTo>
                    <a:pt x="309638" y="293086"/>
                  </a:lnTo>
                  <a:lnTo>
                    <a:pt x="15132" y="10044"/>
                  </a:lnTo>
                  <a:lnTo>
                    <a:pt x="8902" y="8564"/>
                  </a:lnTo>
                  <a:close/>
                </a:path>
                <a:path w="311150" h="299085">
                  <a:moveTo>
                    <a:pt x="1674" y="5843"/>
                  </a:moveTo>
                  <a:lnTo>
                    <a:pt x="13371" y="46662"/>
                  </a:lnTo>
                  <a:lnTo>
                    <a:pt x="13804" y="48340"/>
                  </a:lnTo>
                  <a:lnTo>
                    <a:pt x="15599" y="49210"/>
                  </a:lnTo>
                  <a:lnTo>
                    <a:pt x="18880" y="48340"/>
                  </a:lnTo>
                  <a:lnTo>
                    <a:pt x="19747" y="46538"/>
                  </a:lnTo>
                  <a:lnTo>
                    <a:pt x="19313" y="44922"/>
                  </a:lnTo>
                  <a:lnTo>
                    <a:pt x="10582" y="14433"/>
                  </a:lnTo>
                  <a:lnTo>
                    <a:pt x="2414" y="6586"/>
                  </a:lnTo>
                  <a:lnTo>
                    <a:pt x="1674" y="5843"/>
                  </a:lnTo>
                  <a:close/>
                </a:path>
                <a:path w="311150" h="299085">
                  <a:moveTo>
                    <a:pt x="6089" y="1463"/>
                  </a:moveTo>
                  <a:lnTo>
                    <a:pt x="6685" y="1926"/>
                  </a:lnTo>
                  <a:lnTo>
                    <a:pt x="15132" y="10044"/>
                  </a:lnTo>
                  <a:lnTo>
                    <a:pt x="45560" y="17273"/>
                  </a:lnTo>
                  <a:lnTo>
                    <a:pt x="47232" y="17770"/>
                  </a:lnTo>
                  <a:lnTo>
                    <a:pt x="48841" y="16714"/>
                  </a:lnTo>
                  <a:lnTo>
                    <a:pt x="49708" y="13420"/>
                  </a:lnTo>
                  <a:lnTo>
                    <a:pt x="48717" y="11619"/>
                  </a:lnTo>
                  <a:lnTo>
                    <a:pt x="47046" y="11308"/>
                  </a:lnTo>
                  <a:lnTo>
                    <a:pt x="6089" y="1463"/>
                  </a:lnTo>
                  <a:close/>
                </a:path>
                <a:path w="311150" h="299085">
                  <a:moveTo>
                    <a:pt x="3618" y="869"/>
                  </a:moveTo>
                  <a:lnTo>
                    <a:pt x="3404" y="869"/>
                  </a:lnTo>
                  <a:lnTo>
                    <a:pt x="2228" y="2112"/>
                  </a:lnTo>
                  <a:lnTo>
                    <a:pt x="1052" y="3293"/>
                  </a:lnTo>
                  <a:lnTo>
                    <a:pt x="1081" y="3773"/>
                  </a:lnTo>
                  <a:lnTo>
                    <a:pt x="1674" y="5843"/>
                  </a:lnTo>
                  <a:lnTo>
                    <a:pt x="2414" y="6586"/>
                  </a:lnTo>
                  <a:lnTo>
                    <a:pt x="10582" y="14433"/>
                  </a:lnTo>
                  <a:lnTo>
                    <a:pt x="8902" y="8564"/>
                  </a:lnTo>
                  <a:lnTo>
                    <a:pt x="3714" y="7331"/>
                  </a:lnTo>
                  <a:lnTo>
                    <a:pt x="7428" y="3417"/>
                  </a:lnTo>
                  <a:lnTo>
                    <a:pt x="8237" y="3417"/>
                  </a:lnTo>
                  <a:lnTo>
                    <a:pt x="6685" y="1926"/>
                  </a:lnTo>
                  <a:lnTo>
                    <a:pt x="6089" y="1463"/>
                  </a:lnTo>
                  <a:lnTo>
                    <a:pt x="3618" y="869"/>
                  </a:lnTo>
                  <a:close/>
                </a:path>
                <a:path w="311150" h="299085">
                  <a:moveTo>
                    <a:pt x="8237" y="3417"/>
                  </a:moveTo>
                  <a:lnTo>
                    <a:pt x="7428" y="3417"/>
                  </a:lnTo>
                  <a:lnTo>
                    <a:pt x="8902" y="8564"/>
                  </a:lnTo>
                  <a:lnTo>
                    <a:pt x="15132" y="10044"/>
                  </a:lnTo>
                  <a:lnTo>
                    <a:pt x="8237" y="3417"/>
                  </a:lnTo>
                  <a:close/>
                </a:path>
                <a:path w="311150" h="299085">
                  <a:moveTo>
                    <a:pt x="7428" y="3417"/>
                  </a:moveTo>
                  <a:lnTo>
                    <a:pt x="3714" y="7331"/>
                  </a:lnTo>
                  <a:lnTo>
                    <a:pt x="8902" y="8564"/>
                  </a:lnTo>
                  <a:lnTo>
                    <a:pt x="7428" y="3417"/>
                  </a:lnTo>
                  <a:close/>
                </a:path>
                <a:path w="311150" h="299085">
                  <a:moveTo>
                    <a:pt x="1081" y="3773"/>
                  </a:moveTo>
                  <a:lnTo>
                    <a:pt x="1176" y="5343"/>
                  </a:lnTo>
                  <a:lnTo>
                    <a:pt x="1674" y="5843"/>
                  </a:lnTo>
                  <a:lnTo>
                    <a:pt x="1081" y="3773"/>
                  </a:lnTo>
                  <a:close/>
                </a:path>
                <a:path w="311150" h="299085">
                  <a:moveTo>
                    <a:pt x="0" y="0"/>
                  </a:moveTo>
                  <a:lnTo>
                    <a:pt x="1081" y="3773"/>
                  </a:lnTo>
                  <a:lnTo>
                    <a:pt x="1052" y="3293"/>
                  </a:lnTo>
                  <a:lnTo>
                    <a:pt x="2228" y="2112"/>
                  </a:lnTo>
                  <a:lnTo>
                    <a:pt x="3404" y="869"/>
                  </a:lnTo>
                  <a:lnTo>
                    <a:pt x="3618" y="869"/>
                  </a:lnTo>
                  <a:lnTo>
                    <a:pt x="0" y="0"/>
                  </a:lnTo>
                  <a:close/>
                </a:path>
                <a:path w="311150" h="299085">
                  <a:moveTo>
                    <a:pt x="5323" y="869"/>
                  </a:moveTo>
                  <a:lnTo>
                    <a:pt x="3618" y="869"/>
                  </a:lnTo>
                  <a:lnTo>
                    <a:pt x="6089" y="1463"/>
                  </a:lnTo>
                  <a:lnTo>
                    <a:pt x="5323" y="869"/>
                  </a:lnTo>
                  <a:close/>
                </a:path>
              </a:pathLst>
            </a:custGeom>
            <a:solidFill>
              <a:srgbClr val="000000"/>
            </a:solidFill>
          </p:spPr>
          <p:txBody>
            <a:bodyPr wrap="square" lIns="0" tIns="0" rIns="0" bIns="0" rtlCol="0"/>
            <a:lstStyle/>
            <a:p>
              <a:endParaRPr/>
            </a:p>
          </p:txBody>
        </p:sp>
        <p:sp>
          <p:nvSpPr>
            <p:cNvPr id="27" name="object 27"/>
            <p:cNvSpPr/>
            <p:nvPr/>
          </p:nvSpPr>
          <p:spPr>
            <a:xfrm>
              <a:off x="2266709" y="2413231"/>
              <a:ext cx="311150" cy="299085"/>
            </a:xfrm>
            <a:custGeom>
              <a:avLst/>
              <a:gdLst/>
              <a:ahLst/>
              <a:cxnLst/>
              <a:rect l="l" t="t" r="r" b="b"/>
              <a:pathLst>
                <a:path w="311150" h="299085">
                  <a:moveTo>
                    <a:pt x="6685" y="1926"/>
                  </a:moveTo>
                  <a:lnTo>
                    <a:pt x="309639" y="293086"/>
                  </a:lnTo>
                  <a:lnTo>
                    <a:pt x="310815" y="294267"/>
                  </a:lnTo>
                  <a:lnTo>
                    <a:pt x="310815" y="296255"/>
                  </a:lnTo>
                  <a:lnTo>
                    <a:pt x="309639" y="297560"/>
                  </a:lnTo>
                  <a:lnTo>
                    <a:pt x="308400" y="298740"/>
                  </a:lnTo>
                  <a:lnTo>
                    <a:pt x="306481" y="298740"/>
                  </a:lnTo>
                  <a:lnTo>
                    <a:pt x="305305" y="297560"/>
                  </a:lnTo>
                  <a:lnTo>
                    <a:pt x="2414" y="6586"/>
                  </a:lnTo>
                  <a:lnTo>
                    <a:pt x="1176" y="5343"/>
                  </a:lnTo>
                  <a:lnTo>
                    <a:pt x="1052" y="3293"/>
                  </a:lnTo>
                  <a:lnTo>
                    <a:pt x="2228" y="2112"/>
                  </a:lnTo>
                  <a:lnTo>
                    <a:pt x="3404" y="869"/>
                  </a:lnTo>
                  <a:lnTo>
                    <a:pt x="5323" y="869"/>
                  </a:lnTo>
                  <a:lnTo>
                    <a:pt x="6685" y="1926"/>
                  </a:lnTo>
                  <a:close/>
                </a:path>
                <a:path w="311150" h="299085">
                  <a:moveTo>
                    <a:pt x="13371" y="46662"/>
                  </a:moveTo>
                  <a:lnTo>
                    <a:pt x="0" y="0"/>
                  </a:lnTo>
                  <a:lnTo>
                    <a:pt x="47046" y="11308"/>
                  </a:lnTo>
                  <a:lnTo>
                    <a:pt x="48717" y="11619"/>
                  </a:lnTo>
                  <a:lnTo>
                    <a:pt x="49708" y="13420"/>
                  </a:lnTo>
                  <a:lnTo>
                    <a:pt x="49274" y="15036"/>
                  </a:lnTo>
                  <a:lnTo>
                    <a:pt x="48841" y="16714"/>
                  </a:lnTo>
                  <a:lnTo>
                    <a:pt x="47232" y="17770"/>
                  </a:lnTo>
                  <a:lnTo>
                    <a:pt x="45560" y="17273"/>
                  </a:lnTo>
                  <a:lnTo>
                    <a:pt x="3714" y="7331"/>
                  </a:lnTo>
                  <a:lnTo>
                    <a:pt x="7428" y="3417"/>
                  </a:lnTo>
                  <a:lnTo>
                    <a:pt x="19313" y="44922"/>
                  </a:lnTo>
                  <a:lnTo>
                    <a:pt x="19747" y="46538"/>
                  </a:lnTo>
                  <a:lnTo>
                    <a:pt x="18880" y="48340"/>
                  </a:lnTo>
                  <a:lnTo>
                    <a:pt x="17209" y="48775"/>
                  </a:lnTo>
                  <a:lnTo>
                    <a:pt x="15599" y="49210"/>
                  </a:lnTo>
                  <a:lnTo>
                    <a:pt x="13804" y="48340"/>
                  </a:lnTo>
                  <a:lnTo>
                    <a:pt x="13371" y="46662"/>
                  </a:lnTo>
                  <a:close/>
                </a:path>
              </a:pathLst>
            </a:custGeom>
            <a:ln w="3175">
              <a:solidFill>
                <a:srgbClr val="000000"/>
              </a:solidFill>
            </a:ln>
          </p:spPr>
          <p:txBody>
            <a:bodyPr wrap="square" lIns="0" tIns="0" rIns="0" bIns="0" rtlCol="0"/>
            <a:lstStyle/>
            <a:p>
              <a:endParaRPr/>
            </a:p>
          </p:txBody>
        </p:sp>
        <p:sp>
          <p:nvSpPr>
            <p:cNvPr id="28" name="object 28"/>
            <p:cNvSpPr/>
            <p:nvPr/>
          </p:nvSpPr>
          <p:spPr>
            <a:xfrm>
              <a:off x="1887652" y="2418016"/>
              <a:ext cx="325755" cy="297815"/>
            </a:xfrm>
            <a:custGeom>
              <a:avLst/>
              <a:gdLst/>
              <a:ahLst/>
              <a:cxnLst/>
              <a:rect l="l" t="t" r="r" b="b"/>
              <a:pathLst>
                <a:path w="325755" h="297814">
                  <a:moveTo>
                    <a:pt x="316306" y="8372"/>
                  </a:moveTo>
                  <a:lnTo>
                    <a:pt x="310403" y="9629"/>
                  </a:lnTo>
                  <a:lnTo>
                    <a:pt x="1337" y="292030"/>
                  </a:lnTo>
                  <a:lnTo>
                    <a:pt x="0" y="293210"/>
                  </a:lnTo>
                  <a:lnTo>
                    <a:pt x="0" y="295199"/>
                  </a:lnTo>
                  <a:lnTo>
                    <a:pt x="1039" y="296379"/>
                  </a:lnTo>
                  <a:lnTo>
                    <a:pt x="2228" y="297684"/>
                  </a:lnTo>
                  <a:lnTo>
                    <a:pt x="4153" y="297684"/>
                  </a:lnTo>
                  <a:lnTo>
                    <a:pt x="5490" y="296690"/>
                  </a:lnTo>
                  <a:lnTo>
                    <a:pt x="314445" y="14317"/>
                  </a:lnTo>
                  <a:lnTo>
                    <a:pt x="316306" y="8372"/>
                  </a:lnTo>
                  <a:close/>
                </a:path>
                <a:path w="325755" h="297814">
                  <a:moveTo>
                    <a:pt x="323658" y="5901"/>
                  </a:moveTo>
                  <a:lnTo>
                    <a:pt x="314445" y="14317"/>
                  </a:lnTo>
                  <a:lnTo>
                    <a:pt x="305021" y="44425"/>
                  </a:lnTo>
                  <a:lnTo>
                    <a:pt x="304587" y="46103"/>
                  </a:lnTo>
                  <a:lnTo>
                    <a:pt x="305454" y="47843"/>
                  </a:lnTo>
                  <a:lnTo>
                    <a:pt x="307063" y="48340"/>
                  </a:lnTo>
                  <a:lnTo>
                    <a:pt x="308735" y="48899"/>
                  </a:lnTo>
                  <a:lnTo>
                    <a:pt x="310468" y="48029"/>
                  </a:lnTo>
                  <a:lnTo>
                    <a:pt x="311041" y="46103"/>
                  </a:lnTo>
                  <a:lnTo>
                    <a:pt x="323658" y="5901"/>
                  </a:lnTo>
                  <a:close/>
                </a:path>
                <a:path w="325755" h="297814">
                  <a:moveTo>
                    <a:pt x="319540" y="1280"/>
                  </a:moveTo>
                  <a:lnTo>
                    <a:pt x="278278" y="10127"/>
                  </a:lnTo>
                  <a:lnTo>
                    <a:pt x="276483" y="10438"/>
                  </a:lnTo>
                  <a:lnTo>
                    <a:pt x="275493" y="12240"/>
                  </a:lnTo>
                  <a:lnTo>
                    <a:pt x="275740" y="13855"/>
                  </a:lnTo>
                  <a:lnTo>
                    <a:pt x="276236" y="15471"/>
                  </a:lnTo>
                  <a:lnTo>
                    <a:pt x="277845" y="16527"/>
                  </a:lnTo>
                  <a:lnTo>
                    <a:pt x="279455" y="16217"/>
                  </a:lnTo>
                  <a:lnTo>
                    <a:pt x="310403" y="9629"/>
                  </a:lnTo>
                  <a:lnTo>
                    <a:pt x="319540" y="1280"/>
                  </a:lnTo>
                  <a:close/>
                </a:path>
                <a:path w="325755" h="297814">
                  <a:moveTo>
                    <a:pt x="324182" y="3293"/>
                  </a:moveTo>
                  <a:lnTo>
                    <a:pt x="317896" y="3293"/>
                  </a:lnTo>
                  <a:lnTo>
                    <a:pt x="321487" y="7269"/>
                  </a:lnTo>
                  <a:lnTo>
                    <a:pt x="316306" y="8372"/>
                  </a:lnTo>
                  <a:lnTo>
                    <a:pt x="314445" y="14317"/>
                  </a:lnTo>
                  <a:lnTo>
                    <a:pt x="323658" y="5901"/>
                  </a:lnTo>
                  <a:lnTo>
                    <a:pt x="324272" y="3944"/>
                  </a:lnTo>
                  <a:lnTo>
                    <a:pt x="324182" y="3293"/>
                  </a:lnTo>
                  <a:close/>
                </a:path>
                <a:path w="325755" h="297814">
                  <a:moveTo>
                    <a:pt x="321591" y="840"/>
                  </a:moveTo>
                  <a:lnTo>
                    <a:pt x="319540" y="1280"/>
                  </a:lnTo>
                  <a:lnTo>
                    <a:pt x="310403" y="9629"/>
                  </a:lnTo>
                  <a:lnTo>
                    <a:pt x="316306" y="8372"/>
                  </a:lnTo>
                  <a:lnTo>
                    <a:pt x="317896" y="3293"/>
                  </a:lnTo>
                  <a:lnTo>
                    <a:pt x="324182" y="3293"/>
                  </a:lnTo>
                  <a:lnTo>
                    <a:pt x="323282" y="2050"/>
                  </a:lnTo>
                  <a:lnTo>
                    <a:pt x="322044" y="869"/>
                  </a:lnTo>
                  <a:lnTo>
                    <a:pt x="321591" y="840"/>
                  </a:lnTo>
                  <a:close/>
                </a:path>
                <a:path w="325755" h="297814">
                  <a:moveTo>
                    <a:pt x="317896" y="3293"/>
                  </a:moveTo>
                  <a:lnTo>
                    <a:pt x="316306" y="8372"/>
                  </a:lnTo>
                  <a:lnTo>
                    <a:pt x="321487" y="7269"/>
                  </a:lnTo>
                  <a:lnTo>
                    <a:pt x="317896" y="3293"/>
                  </a:lnTo>
                  <a:close/>
                </a:path>
                <a:path w="325755" h="297814">
                  <a:moveTo>
                    <a:pt x="324272" y="3944"/>
                  </a:moveTo>
                  <a:lnTo>
                    <a:pt x="323658" y="5901"/>
                  </a:lnTo>
                  <a:lnTo>
                    <a:pt x="324272" y="5343"/>
                  </a:lnTo>
                  <a:lnTo>
                    <a:pt x="324272" y="3944"/>
                  </a:lnTo>
                  <a:close/>
                </a:path>
                <a:path w="325755" h="297814">
                  <a:moveTo>
                    <a:pt x="325510" y="0"/>
                  </a:moveTo>
                  <a:lnTo>
                    <a:pt x="321591" y="840"/>
                  </a:lnTo>
                  <a:lnTo>
                    <a:pt x="322044" y="869"/>
                  </a:lnTo>
                  <a:lnTo>
                    <a:pt x="323282" y="2050"/>
                  </a:lnTo>
                  <a:lnTo>
                    <a:pt x="324182" y="3293"/>
                  </a:lnTo>
                  <a:lnTo>
                    <a:pt x="324272" y="3944"/>
                  </a:lnTo>
                  <a:lnTo>
                    <a:pt x="325510" y="0"/>
                  </a:lnTo>
                  <a:close/>
                </a:path>
                <a:path w="325755" h="297814">
                  <a:moveTo>
                    <a:pt x="320125" y="745"/>
                  </a:moveTo>
                  <a:lnTo>
                    <a:pt x="319540" y="1280"/>
                  </a:lnTo>
                  <a:lnTo>
                    <a:pt x="321591" y="840"/>
                  </a:lnTo>
                  <a:lnTo>
                    <a:pt x="320125" y="745"/>
                  </a:lnTo>
                  <a:close/>
                </a:path>
              </a:pathLst>
            </a:custGeom>
            <a:solidFill>
              <a:srgbClr val="000000"/>
            </a:solidFill>
          </p:spPr>
          <p:txBody>
            <a:bodyPr wrap="square" lIns="0" tIns="0" rIns="0" bIns="0" rtlCol="0"/>
            <a:lstStyle/>
            <a:p>
              <a:endParaRPr/>
            </a:p>
          </p:txBody>
        </p:sp>
        <p:sp>
          <p:nvSpPr>
            <p:cNvPr id="29" name="object 29"/>
            <p:cNvSpPr/>
            <p:nvPr/>
          </p:nvSpPr>
          <p:spPr>
            <a:xfrm>
              <a:off x="1887652" y="2418016"/>
              <a:ext cx="325755" cy="297815"/>
            </a:xfrm>
            <a:custGeom>
              <a:avLst/>
              <a:gdLst/>
              <a:ahLst/>
              <a:cxnLst/>
              <a:rect l="l" t="t" r="r" b="b"/>
              <a:pathLst>
                <a:path w="325755" h="297814">
                  <a:moveTo>
                    <a:pt x="322972" y="6524"/>
                  </a:moveTo>
                  <a:lnTo>
                    <a:pt x="5490" y="296690"/>
                  </a:lnTo>
                  <a:lnTo>
                    <a:pt x="4153" y="297684"/>
                  </a:lnTo>
                  <a:lnTo>
                    <a:pt x="2228" y="297684"/>
                  </a:lnTo>
                  <a:lnTo>
                    <a:pt x="1039" y="296379"/>
                  </a:lnTo>
                  <a:lnTo>
                    <a:pt x="0" y="295199"/>
                  </a:lnTo>
                  <a:lnTo>
                    <a:pt x="0" y="293210"/>
                  </a:lnTo>
                  <a:lnTo>
                    <a:pt x="1337" y="292030"/>
                  </a:lnTo>
                  <a:lnTo>
                    <a:pt x="318825" y="1926"/>
                  </a:lnTo>
                  <a:lnTo>
                    <a:pt x="320125" y="745"/>
                  </a:lnTo>
                  <a:lnTo>
                    <a:pt x="322044" y="869"/>
                  </a:lnTo>
                  <a:lnTo>
                    <a:pt x="323282" y="2050"/>
                  </a:lnTo>
                  <a:lnTo>
                    <a:pt x="324272" y="3417"/>
                  </a:lnTo>
                  <a:lnTo>
                    <a:pt x="324272" y="5343"/>
                  </a:lnTo>
                  <a:lnTo>
                    <a:pt x="322972" y="6524"/>
                  </a:lnTo>
                  <a:close/>
                </a:path>
                <a:path w="325755" h="297814">
                  <a:moveTo>
                    <a:pt x="278278" y="10127"/>
                  </a:moveTo>
                  <a:lnTo>
                    <a:pt x="325510" y="0"/>
                  </a:lnTo>
                  <a:lnTo>
                    <a:pt x="310963" y="46352"/>
                  </a:lnTo>
                  <a:lnTo>
                    <a:pt x="310468" y="48029"/>
                  </a:lnTo>
                  <a:lnTo>
                    <a:pt x="308735" y="48899"/>
                  </a:lnTo>
                  <a:lnTo>
                    <a:pt x="307063" y="48340"/>
                  </a:lnTo>
                  <a:lnTo>
                    <a:pt x="305454" y="47843"/>
                  </a:lnTo>
                  <a:lnTo>
                    <a:pt x="304587" y="46103"/>
                  </a:lnTo>
                  <a:lnTo>
                    <a:pt x="305021" y="44425"/>
                  </a:lnTo>
                  <a:lnTo>
                    <a:pt x="317896" y="3293"/>
                  </a:lnTo>
                  <a:lnTo>
                    <a:pt x="321487" y="7269"/>
                  </a:lnTo>
                  <a:lnTo>
                    <a:pt x="279455" y="16217"/>
                  </a:lnTo>
                  <a:lnTo>
                    <a:pt x="275493" y="12240"/>
                  </a:lnTo>
                  <a:lnTo>
                    <a:pt x="276483" y="10438"/>
                  </a:lnTo>
                  <a:lnTo>
                    <a:pt x="278278" y="10127"/>
                  </a:lnTo>
                  <a:close/>
                </a:path>
              </a:pathLst>
            </a:custGeom>
            <a:ln w="3175">
              <a:solidFill>
                <a:srgbClr val="000000"/>
              </a:solidFill>
            </a:ln>
          </p:spPr>
          <p:txBody>
            <a:bodyPr wrap="square" lIns="0" tIns="0" rIns="0" bIns="0" rtlCol="0"/>
            <a:lstStyle/>
            <a:p>
              <a:endParaRPr/>
            </a:p>
          </p:txBody>
        </p:sp>
        <p:sp>
          <p:nvSpPr>
            <p:cNvPr id="30" name="object 30"/>
            <p:cNvSpPr/>
            <p:nvPr/>
          </p:nvSpPr>
          <p:spPr>
            <a:xfrm>
              <a:off x="1575523" y="2775411"/>
              <a:ext cx="1374140" cy="206375"/>
            </a:xfrm>
            <a:custGeom>
              <a:avLst/>
              <a:gdLst/>
              <a:ahLst/>
              <a:cxnLst/>
              <a:rect l="l" t="t" r="r" b="b"/>
              <a:pathLst>
                <a:path w="1374139" h="206375">
                  <a:moveTo>
                    <a:pt x="37106" y="1304"/>
                  </a:moveTo>
                  <a:lnTo>
                    <a:pt x="37403" y="159572"/>
                  </a:lnTo>
                </a:path>
                <a:path w="1374139" h="206375">
                  <a:moveTo>
                    <a:pt x="0" y="203427"/>
                  </a:moveTo>
                  <a:lnTo>
                    <a:pt x="59664" y="203427"/>
                  </a:lnTo>
                </a:path>
                <a:path w="1374139" h="206375">
                  <a:moveTo>
                    <a:pt x="1284712" y="3728"/>
                  </a:moveTo>
                  <a:lnTo>
                    <a:pt x="1284712" y="162263"/>
                  </a:lnTo>
                </a:path>
                <a:path w="1374139" h="206375">
                  <a:moveTo>
                    <a:pt x="1210243" y="163008"/>
                  </a:moveTo>
                  <a:lnTo>
                    <a:pt x="1373667" y="163307"/>
                  </a:lnTo>
                </a:path>
                <a:path w="1374139" h="206375">
                  <a:moveTo>
                    <a:pt x="1247632" y="205514"/>
                  </a:moveTo>
                  <a:lnTo>
                    <a:pt x="1306997" y="205813"/>
                  </a:lnTo>
                </a:path>
                <a:path w="1374139" h="206375">
                  <a:moveTo>
                    <a:pt x="538323" y="0"/>
                  </a:moveTo>
                  <a:lnTo>
                    <a:pt x="538471" y="158528"/>
                  </a:lnTo>
                </a:path>
                <a:path w="1374139" h="206375">
                  <a:moveTo>
                    <a:pt x="463965" y="159274"/>
                  </a:moveTo>
                  <a:lnTo>
                    <a:pt x="627364" y="159572"/>
                  </a:lnTo>
                </a:path>
                <a:path w="1374139" h="206375">
                  <a:moveTo>
                    <a:pt x="501069" y="201786"/>
                  </a:moveTo>
                  <a:lnTo>
                    <a:pt x="560738" y="202085"/>
                  </a:lnTo>
                </a:path>
              </a:pathLst>
            </a:custGeom>
            <a:ln w="4609">
              <a:solidFill>
                <a:srgbClr val="000000"/>
              </a:solidFill>
            </a:ln>
          </p:spPr>
          <p:txBody>
            <a:bodyPr wrap="square" lIns="0" tIns="0" rIns="0" bIns="0" rtlCol="0"/>
            <a:lstStyle/>
            <a:p>
              <a:endParaRPr/>
            </a:p>
          </p:txBody>
        </p:sp>
        <p:sp>
          <p:nvSpPr>
            <p:cNvPr id="31" name="object 31"/>
            <p:cNvSpPr/>
            <p:nvPr/>
          </p:nvSpPr>
          <p:spPr>
            <a:xfrm>
              <a:off x="2191311" y="2162023"/>
              <a:ext cx="50165" cy="118745"/>
            </a:xfrm>
            <a:custGeom>
              <a:avLst/>
              <a:gdLst/>
              <a:ahLst/>
              <a:cxnLst/>
              <a:rect l="l" t="t" r="r" b="b"/>
              <a:pathLst>
                <a:path w="50164" h="118744">
                  <a:moveTo>
                    <a:pt x="18349" y="115151"/>
                  </a:moveTo>
                  <a:lnTo>
                    <a:pt x="19747" y="118427"/>
                  </a:lnTo>
                  <a:lnTo>
                    <a:pt x="21864" y="115631"/>
                  </a:lnTo>
                  <a:lnTo>
                    <a:pt x="20056" y="115445"/>
                  </a:lnTo>
                  <a:lnTo>
                    <a:pt x="18385" y="115196"/>
                  </a:lnTo>
                  <a:close/>
                </a:path>
                <a:path w="50164" h="118744">
                  <a:moveTo>
                    <a:pt x="18787" y="100506"/>
                  </a:moveTo>
                  <a:lnTo>
                    <a:pt x="17394" y="111903"/>
                  </a:lnTo>
                  <a:lnTo>
                    <a:pt x="17335" y="112773"/>
                  </a:lnTo>
                  <a:lnTo>
                    <a:pt x="18349" y="115151"/>
                  </a:lnTo>
                  <a:lnTo>
                    <a:pt x="20056" y="115445"/>
                  </a:lnTo>
                  <a:lnTo>
                    <a:pt x="21851" y="115631"/>
                  </a:lnTo>
                  <a:lnTo>
                    <a:pt x="23477" y="113501"/>
                  </a:lnTo>
                  <a:lnTo>
                    <a:pt x="23783" y="111157"/>
                  </a:lnTo>
                  <a:lnTo>
                    <a:pt x="23337" y="111157"/>
                  </a:lnTo>
                  <a:lnTo>
                    <a:pt x="17951" y="110412"/>
                  </a:lnTo>
                  <a:lnTo>
                    <a:pt x="21198" y="106151"/>
                  </a:lnTo>
                  <a:lnTo>
                    <a:pt x="18787" y="100506"/>
                  </a:lnTo>
                  <a:close/>
                </a:path>
                <a:path w="50164" h="118744">
                  <a:moveTo>
                    <a:pt x="23477" y="113501"/>
                  </a:moveTo>
                  <a:lnTo>
                    <a:pt x="21883" y="115606"/>
                  </a:lnTo>
                  <a:lnTo>
                    <a:pt x="23337" y="114451"/>
                  </a:lnTo>
                  <a:lnTo>
                    <a:pt x="23477" y="113501"/>
                  </a:lnTo>
                  <a:close/>
                </a:path>
                <a:path w="50164" h="118744">
                  <a:moveTo>
                    <a:pt x="17310" y="112716"/>
                  </a:moveTo>
                  <a:lnTo>
                    <a:pt x="17209" y="113705"/>
                  </a:lnTo>
                  <a:lnTo>
                    <a:pt x="18349" y="115151"/>
                  </a:lnTo>
                  <a:lnTo>
                    <a:pt x="17310" y="112716"/>
                  </a:lnTo>
                  <a:close/>
                </a:path>
                <a:path w="50164" h="118744">
                  <a:moveTo>
                    <a:pt x="47046" y="74436"/>
                  </a:moveTo>
                  <a:lnTo>
                    <a:pt x="45127" y="74747"/>
                  </a:lnTo>
                  <a:lnTo>
                    <a:pt x="25010" y="101148"/>
                  </a:lnTo>
                  <a:lnTo>
                    <a:pt x="23592" y="112716"/>
                  </a:lnTo>
                  <a:lnTo>
                    <a:pt x="23477" y="113501"/>
                  </a:lnTo>
                  <a:lnTo>
                    <a:pt x="48965" y="79842"/>
                  </a:lnTo>
                  <a:lnTo>
                    <a:pt x="50017" y="78475"/>
                  </a:lnTo>
                  <a:lnTo>
                    <a:pt x="49708" y="76549"/>
                  </a:lnTo>
                  <a:lnTo>
                    <a:pt x="48408" y="75492"/>
                  </a:lnTo>
                  <a:lnTo>
                    <a:pt x="47046" y="74436"/>
                  </a:lnTo>
                  <a:close/>
                </a:path>
                <a:path w="50164" h="118744">
                  <a:moveTo>
                    <a:pt x="3899" y="69093"/>
                  </a:moveTo>
                  <a:lnTo>
                    <a:pt x="2414" y="69838"/>
                  </a:lnTo>
                  <a:lnTo>
                    <a:pt x="742" y="70397"/>
                  </a:lnTo>
                  <a:lnTo>
                    <a:pt x="0" y="72199"/>
                  </a:lnTo>
                  <a:lnTo>
                    <a:pt x="742" y="73877"/>
                  </a:lnTo>
                  <a:lnTo>
                    <a:pt x="17310" y="112716"/>
                  </a:lnTo>
                  <a:lnTo>
                    <a:pt x="18787" y="100506"/>
                  </a:lnTo>
                  <a:lnTo>
                    <a:pt x="6376" y="71454"/>
                  </a:lnTo>
                  <a:lnTo>
                    <a:pt x="5633" y="69838"/>
                  </a:lnTo>
                  <a:lnTo>
                    <a:pt x="3899" y="69093"/>
                  </a:lnTo>
                  <a:close/>
                </a:path>
                <a:path w="50164" h="118744">
                  <a:moveTo>
                    <a:pt x="21198" y="106151"/>
                  </a:moveTo>
                  <a:lnTo>
                    <a:pt x="17951" y="110412"/>
                  </a:lnTo>
                  <a:lnTo>
                    <a:pt x="23337" y="111157"/>
                  </a:lnTo>
                  <a:lnTo>
                    <a:pt x="21198" y="106151"/>
                  </a:lnTo>
                  <a:close/>
                </a:path>
                <a:path w="50164" h="118744">
                  <a:moveTo>
                    <a:pt x="25010" y="101148"/>
                  </a:moveTo>
                  <a:lnTo>
                    <a:pt x="21198" y="106151"/>
                  </a:lnTo>
                  <a:lnTo>
                    <a:pt x="23337" y="111157"/>
                  </a:lnTo>
                  <a:lnTo>
                    <a:pt x="23783" y="111157"/>
                  </a:lnTo>
                  <a:lnTo>
                    <a:pt x="25010" y="101148"/>
                  </a:lnTo>
                  <a:close/>
                </a:path>
                <a:path w="50164" h="118744">
                  <a:moveTo>
                    <a:pt x="32499" y="0"/>
                  </a:moveTo>
                  <a:lnTo>
                    <a:pt x="31013" y="1366"/>
                  </a:lnTo>
                  <a:lnTo>
                    <a:pt x="30703" y="2982"/>
                  </a:lnTo>
                  <a:lnTo>
                    <a:pt x="18787" y="100506"/>
                  </a:lnTo>
                  <a:lnTo>
                    <a:pt x="21198" y="106151"/>
                  </a:lnTo>
                  <a:lnTo>
                    <a:pt x="25010" y="101148"/>
                  </a:lnTo>
                  <a:lnTo>
                    <a:pt x="37141" y="2112"/>
                  </a:lnTo>
                  <a:lnTo>
                    <a:pt x="35903" y="497"/>
                  </a:lnTo>
                  <a:lnTo>
                    <a:pt x="34170" y="310"/>
                  </a:lnTo>
                  <a:lnTo>
                    <a:pt x="32499" y="0"/>
                  </a:lnTo>
                  <a:close/>
                </a:path>
              </a:pathLst>
            </a:custGeom>
            <a:solidFill>
              <a:srgbClr val="000000"/>
            </a:solidFill>
          </p:spPr>
          <p:txBody>
            <a:bodyPr wrap="square" lIns="0" tIns="0" rIns="0" bIns="0" rtlCol="0"/>
            <a:lstStyle/>
            <a:p>
              <a:endParaRPr/>
            </a:p>
          </p:txBody>
        </p:sp>
        <p:sp>
          <p:nvSpPr>
            <p:cNvPr id="32" name="object 32"/>
            <p:cNvSpPr/>
            <p:nvPr/>
          </p:nvSpPr>
          <p:spPr>
            <a:xfrm>
              <a:off x="2191311" y="2162023"/>
              <a:ext cx="50165" cy="118745"/>
            </a:xfrm>
            <a:custGeom>
              <a:avLst/>
              <a:gdLst/>
              <a:ahLst/>
              <a:cxnLst/>
              <a:rect l="l" t="t" r="r" b="b"/>
              <a:pathLst>
                <a:path w="50164" h="118744">
                  <a:moveTo>
                    <a:pt x="36956" y="3728"/>
                  </a:moveTo>
                  <a:lnTo>
                    <a:pt x="23585" y="112773"/>
                  </a:lnTo>
                  <a:lnTo>
                    <a:pt x="23337" y="114451"/>
                  </a:lnTo>
                  <a:lnTo>
                    <a:pt x="21851" y="115631"/>
                  </a:lnTo>
                  <a:lnTo>
                    <a:pt x="20056" y="115445"/>
                  </a:lnTo>
                  <a:lnTo>
                    <a:pt x="18385" y="115196"/>
                  </a:lnTo>
                  <a:lnTo>
                    <a:pt x="17209" y="113705"/>
                  </a:lnTo>
                  <a:lnTo>
                    <a:pt x="17394" y="111903"/>
                  </a:lnTo>
                  <a:lnTo>
                    <a:pt x="30703" y="2982"/>
                  </a:lnTo>
                  <a:lnTo>
                    <a:pt x="31013" y="1366"/>
                  </a:lnTo>
                  <a:lnTo>
                    <a:pt x="32499" y="0"/>
                  </a:lnTo>
                  <a:lnTo>
                    <a:pt x="34170" y="310"/>
                  </a:lnTo>
                  <a:lnTo>
                    <a:pt x="35903" y="497"/>
                  </a:lnTo>
                  <a:lnTo>
                    <a:pt x="37141" y="2112"/>
                  </a:lnTo>
                  <a:lnTo>
                    <a:pt x="36956" y="3728"/>
                  </a:lnTo>
                  <a:close/>
                </a:path>
                <a:path w="50164" h="118744">
                  <a:moveTo>
                    <a:pt x="48965" y="79842"/>
                  </a:moveTo>
                  <a:lnTo>
                    <a:pt x="19747" y="118427"/>
                  </a:lnTo>
                  <a:lnTo>
                    <a:pt x="742" y="73877"/>
                  </a:lnTo>
                  <a:lnTo>
                    <a:pt x="0" y="72199"/>
                  </a:lnTo>
                  <a:lnTo>
                    <a:pt x="742" y="70397"/>
                  </a:lnTo>
                  <a:lnTo>
                    <a:pt x="2414" y="69838"/>
                  </a:lnTo>
                  <a:lnTo>
                    <a:pt x="3899" y="69093"/>
                  </a:lnTo>
                  <a:lnTo>
                    <a:pt x="5633" y="69838"/>
                  </a:lnTo>
                  <a:lnTo>
                    <a:pt x="6376" y="71454"/>
                  </a:lnTo>
                  <a:lnTo>
                    <a:pt x="23337" y="111157"/>
                  </a:lnTo>
                  <a:lnTo>
                    <a:pt x="17951" y="110412"/>
                  </a:lnTo>
                  <a:lnTo>
                    <a:pt x="44074" y="76114"/>
                  </a:lnTo>
                  <a:lnTo>
                    <a:pt x="50017" y="78475"/>
                  </a:lnTo>
                  <a:lnTo>
                    <a:pt x="48965" y="79842"/>
                  </a:lnTo>
                  <a:close/>
                </a:path>
              </a:pathLst>
            </a:custGeom>
            <a:ln w="3175">
              <a:solidFill>
                <a:srgbClr val="000000"/>
              </a:solidFill>
            </a:ln>
          </p:spPr>
          <p:txBody>
            <a:bodyPr wrap="square" lIns="0" tIns="0" rIns="0" bIns="0" rtlCol="0"/>
            <a:lstStyle/>
            <a:p>
              <a:endParaRPr/>
            </a:p>
          </p:txBody>
        </p:sp>
        <p:sp>
          <p:nvSpPr>
            <p:cNvPr id="33" name="object 33"/>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174625" cy="105157"/>
          </a:xfrm>
          <a:prstGeom prst="rect">
            <a:avLst/>
          </a:prstGeom>
        </p:spPr>
        <p:txBody>
          <a:bodyPr vert="horz" wrap="square" lIns="0" tIns="12700" rIns="0" bIns="0" rtlCol="0">
            <a:spAutoFit/>
          </a:bodyPr>
          <a:lstStyle/>
          <a:p>
            <a:pPr marL="12700">
              <a:lnSpc>
                <a:spcPct val="100000"/>
              </a:lnSpc>
              <a:spcBef>
                <a:spcPts val="100"/>
              </a:spcBef>
            </a:pPr>
            <a:r>
              <a:rPr lang="en-US" sz="600" b="1" spc="-5" dirty="0" smtClean="0">
                <a:solidFill>
                  <a:srgbClr val="1C1C1C"/>
                </a:solidFill>
                <a:latin typeface="Arial"/>
                <a:cs typeface="Arial"/>
              </a:rPr>
              <a:t>7</a:t>
            </a:r>
            <a:endParaRPr sz="600" dirty="0">
              <a:latin typeface="Arial"/>
              <a:cs typeface="Arial"/>
            </a:endParaRPr>
          </a:p>
        </p:txBody>
      </p:sp>
      <p:sp>
        <p:nvSpPr>
          <p:cNvPr id="3" name="object 3"/>
          <p:cNvSpPr txBox="1">
            <a:spLocks noGrp="1"/>
          </p:cNvSpPr>
          <p:nvPr>
            <p:ph type="title"/>
          </p:nvPr>
        </p:nvSpPr>
        <p:spPr>
          <a:xfrm>
            <a:off x="45466" y="5016"/>
            <a:ext cx="892810"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0000"/>
                </a:solidFill>
                <a:latin typeface="Times New Roman"/>
                <a:cs typeface="Times New Roman"/>
              </a:rPr>
              <a:t>Defini</a:t>
            </a:r>
            <a:r>
              <a:rPr sz="1600" b="1" spc="-15" dirty="0">
                <a:solidFill>
                  <a:srgbClr val="FF0000"/>
                </a:solidFill>
                <a:latin typeface="Times New Roman"/>
                <a:cs typeface="Times New Roman"/>
              </a:rPr>
              <a:t>t</a:t>
            </a:r>
            <a:r>
              <a:rPr sz="1600" b="1" spc="-5" dirty="0">
                <a:solidFill>
                  <a:srgbClr val="FF0000"/>
                </a:solidFill>
                <a:latin typeface="Times New Roman"/>
                <a:cs typeface="Times New Roman"/>
              </a:rPr>
              <a:t>ion</a:t>
            </a:r>
            <a:endParaRPr sz="1600">
              <a:latin typeface="Times New Roman"/>
              <a:cs typeface="Times New Roman"/>
            </a:endParaRPr>
          </a:p>
        </p:txBody>
      </p:sp>
      <p:sp>
        <p:nvSpPr>
          <p:cNvPr id="4" name="object 4"/>
          <p:cNvSpPr txBox="1"/>
          <p:nvPr/>
        </p:nvSpPr>
        <p:spPr>
          <a:xfrm>
            <a:off x="45466" y="347916"/>
            <a:ext cx="4393565" cy="879475"/>
          </a:xfrm>
          <a:prstGeom prst="rect">
            <a:avLst/>
          </a:prstGeom>
        </p:spPr>
        <p:txBody>
          <a:bodyPr vert="horz" wrap="square" lIns="0" tIns="13335" rIns="0" bIns="0" rtlCol="0">
            <a:spAutoFit/>
          </a:bodyPr>
          <a:lstStyle/>
          <a:p>
            <a:pPr marL="12700" marR="5080" algn="just">
              <a:lnSpc>
                <a:spcPct val="100000"/>
              </a:lnSpc>
              <a:spcBef>
                <a:spcPts val="105"/>
              </a:spcBef>
            </a:pPr>
            <a:r>
              <a:rPr sz="1400" spc="-5" dirty="0">
                <a:latin typeface="Times New Roman"/>
                <a:cs typeface="Times New Roman"/>
              </a:rPr>
              <a:t>Let </a:t>
            </a:r>
            <a:r>
              <a:rPr sz="1400" dirty="0">
                <a:latin typeface="Times New Roman"/>
                <a:cs typeface="Times New Roman"/>
              </a:rPr>
              <a:t>us </a:t>
            </a:r>
            <a:r>
              <a:rPr sz="1400" spc="-5" dirty="0">
                <a:latin typeface="Times New Roman"/>
                <a:cs typeface="Times New Roman"/>
              </a:rPr>
              <a:t>now define </a:t>
            </a:r>
            <a:r>
              <a:rPr sz="1400" spc="-10" dirty="0">
                <a:latin typeface="Times New Roman"/>
                <a:cs typeface="Times New Roman"/>
              </a:rPr>
              <a:t>an </a:t>
            </a:r>
            <a:r>
              <a:rPr sz="1400" spc="-35" dirty="0">
                <a:latin typeface="Times New Roman"/>
                <a:cs typeface="Times New Roman"/>
              </a:rPr>
              <a:t>ADT. </a:t>
            </a:r>
            <a:r>
              <a:rPr sz="1400" b="1" u="sng" spc="-5" dirty="0">
                <a:solidFill>
                  <a:srgbClr val="990000"/>
                </a:solidFill>
                <a:uFill>
                  <a:solidFill>
                    <a:srgbClr val="990000"/>
                  </a:solidFill>
                </a:uFill>
                <a:latin typeface="Times New Roman"/>
                <a:cs typeface="Times New Roman"/>
              </a:rPr>
              <a:t>An abstract data type is </a:t>
            </a:r>
            <a:r>
              <a:rPr sz="1400" b="1" u="sng" dirty="0">
                <a:solidFill>
                  <a:srgbClr val="990000"/>
                </a:solidFill>
                <a:uFill>
                  <a:solidFill>
                    <a:srgbClr val="990000"/>
                  </a:solidFill>
                </a:uFill>
                <a:latin typeface="Times New Roman"/>
                <a:cs typeface="Times New Roman"/>
              </a:rPr>
              <a:t>a </a:t>
            </a:r>
            <a:r>
              <a:rPr sz="1400" b="1" u="sng" spc="-5" dirty="0">
                <a:solidFill>
                  <a:srgbClr val="990000"/>
                </a:solidFill>
                <a:uFill>
                  <a:solidFill>
                    <a:srgbClr val="990000"/>
                  </a:solidFill>
                </a:uFill>
                <a:latin typeface="Times New Roman"/>
                <a:cs typeface="Times New Roman"/>
              </a:rPr>
              <a:t>data </a:t>
            </a:r>
            <a:r>
              <a:rPr sz="1400" b="1" spc="-5" dirty="0">
                <a:solidFill>
                  <a:srgbClr val="990000"/>
                </a:solidFill>
                <a:latin typeface="Times New Roman"/>
                <a:cs typeface="Times New Roman"/>
              </a:rPr>
              <a:t> </a:t>
            </a:r>
            <a:r>
              <a:rPr sz="1400" b="1" u="sng" dirty="0">
                <a:solidFill>
                  <a:srgbClr val="990000"/>
                </a:solidFill>
                <a:uFill>
                  <a:solidFill>
                    <a:srgbClr val="990000"/>
                  </a:solidFill>
                </a:uFill>
                <a:latin typeface="Times New Roman"/>
                <a:cs typeface="Times New Roman"/>
              </a:rPr>
              <a:t>type </a:t>
            </a:r>
            <a:r>
              <a:rPr sz="1400" b="1" u="sng" spc="-5" dirty="0">
                <a:solidFill>
                  <a:srgbClr val="990000"/>
                </a:solidFill>
                <a:uFill>
                  <a:solidFill>
                    <a:srgbClr val="990000"/>
                  </a:solidFill>
                </a:uFill>
                <a:latin typeface="Times New Roman"/>
                <a:cs typeface="Times New Roman"/>
              </a:rPr>
              <a:t>packaged </a:t>
            </a:r>
            <a:r>
              <a:rPr sz="1400" b="1" u="sng" dirty="0">
                <a:solidFill>
                  <a:srgbClr val="990000"/>
                </a:solidFill>
                <a:uFill>
                  <a:solidFill>
                    <a:srgbClr val="990000"/>
                  </a:solidFill>
                </a:uFill>
                <a:latin typeface="Times New Roman"/>
                <a:cs typeface="Times New Roman"/>
              </a:rPr>
              <a:t>with the </a:t>
            </a:r>
            <a:r>
              <a:rPr sz="1400" b="1" u="sng" spc="-5" dirty="0">
                <a:solidFill>
                  <a:srgbClr val="990000"/>
                </a:solidFill>
                <a:uFill>
                  <a:solidFill>
                    <a:srgbClr val="990000"/>
                  </a:solidFill>
                </a:uFill>
                <a:latin typeface="Times New Roman"/>
                <a:cs typeface="Times New Roman"/>
              </a:rPr>
              <a:t>operations that </a:t>
            </a:r>
            <a:r>
              <a:rPr sz="1400" b="1" u="sng" spc="-10" dirty="0">
                <a:solidFill>
                  <a:srgbClr val="990000"/>
                </a:solidFill>
                <a:uFill>
                  <a:solidFill>
                    <a:srgbClr val="990000"/>
                  </a:solidFill>
                </a:uFill>
                <a:latin typeface="Times New Roman"/>
                <a:cs typeface="Times New Roman"/>
              </a:rPr>
              <a:t>are </a:t>
            </a:r>
            <a:r>
              <a:rPr sz="1400" b="1" u="sng" spc="-5" dirty="0">
                <a:solidFill>
                  <a:srgbClr val="990000"/>
                </a:solidFill>
                <a:uFill>
                  <a:solidFill>
                    <a:srgbClr val="990000"/>
                  </a:solidFill>
                </a:uFill>
                <a:latin typeface="Times New Roman"/>
                <a:cs typeface="Times New Roman"/>
              </a:rPr>
              <a:t>meaningful </a:t>
            </a:r>
            <a:r>
              <a:rPr sz="1400" b="1" spc="-5" dirty="0">
                <a:solidFill>
                  <a:srgbClr val="990000"/>
                </a:solidFill>
                <a:latin typeface="Times New Roman"/>
                <a:cs typeface="Times New Roman"/>
              </a:rPr>
              <a:t> </a:t>
            </a:r>
            <a:r>
              <a:rPr sz="1400" b="1" u="sng" dirty="0">
                <a:solidFill>
                  <a:srgbClr val="990000"/>
                </a:solidFill>
                <a:uFill>
                  <a:solidFill>
                    <a:srgbClr val="990000"/>
                  </a:solidFill>
                </a:uFill>
                <a:latin typeface="Times New Roman"/>
                <a:cs typeface="Times New Roman"/>
              </a:rPr>
              <a:t>for the data </a:t>
            </a:r>
            <a:r>
              <a:rPr sz="1400" b="1" u="sng" spc="-5" dirty="0">
                <a:solidFill>
                  <a:srgbClr val="990000"/>
                </a:solidFill>
                <a:uFill>
                  <a:solidFill>
                    <a:srgbClr val="990000"/>
                  </a:solidFill>
                </a:uFill>
                <a:latin typeface="Times New Roman"/>
                <a:cs typeface="Times New Roman"/>
              </a:rPr>
              <a:t>type</a:t>
            </a:r>
            <a:r>
              <a:rPr sz="1400" spc="-5" dirty="0">
                <a:latin typeface="Times New Roman"/>
                <a:cs typeface="Times New Roman"/>
              </a:rPr>
              <a:t>. </a:t>
            </a:r>
            <a:r>
              <a:rPr sz="1400" spc="-60" dirty="0">
                <a:latin typeface="Times New Roman"/>
                <a:cs typeface="Times New Roman"/>
              </a:rPr>
              <a:t>We </a:t>
            </a:r>
            <a:r>
              <a:rPr sz="1400" spc="-5" dirty="0">
                <a:latin typeface="Times New Roman"/>
                <a:cs typeface="Times New Roman"/>
              </a:rPr>
              <a:t>then encapsulate </a:t>
            </a:r>
            <a:r>
              <a:rPr sz="1400" spc="5" dirty="0">
                <a:latin typeface="Times New Roman"/>
                <a:cs typeface="Times New Roman"/>
              </a:rPr>
              <a:t>the </a:t>
            </a:r>
            <a:r>
              <a:rPr sz="1400" spc="-5" dirty="0">
                <a:latin typeface="Times New Roman"/>
                <a:cs typeface="Times New Roman"/>
              </a:rPr>
              <a:t>data and the  </a:t>
            </a:r>
            <a:r>
              <a:rPr sz="1400" dirty="0">
                <a:latin typeface="Times New Roman"/>
                <a:cs typeface="Times New Roman"/>
              </a:rPr>
              <a:t>operations on </a:t>
            </a:r>
            <a:r>
              <a:rPr sz="1400" spc="5" dirty="0">
                <a:latin typeface="Times New Roman"/>
                <a:cs typeface="Times New Roman"/>
              </a:rPr>
              <a:t>the </a:t>
            </a:r>
            <a:r>
              <a:rPr sz="1400" dirty="0">
                <a:latin typeface="Times New Roman"/>
                <a:cs typeface="Times New Roman"/>
              </a:rPr>
              <a:t>data and </a:t>
            </a:r>
            <a:r>
              <a:rPr sz="1400" spc="5" dirty="0">
                <a:latin typeface="Times New Roman"/>
                <a:cs typeface="Times New Roman"/>
              </a:rPr>
              <a:t>hide </a:t>
            </a:r>
            <a:r>
              <a:rPr sz="1400" dirty="0">
                <a:latin typeface="Times New Roman"/>
                <a:cs typeface="Times New Roman"/>
              </a:rPr>
              <a:t>them from </a:t>
            </a:r>
            <a:r>
              <a:rPr sz="1400" spc="5" dirty="0">
                <a:latin typeface="Times New Roman"/>
                <a:cs typeface="Times New Roman"/>
              </a:rPr>
              <a:t>the</a:t>
            </a:r>
            <a:r>
              <a:rPr sz="1400" spc="-240" dirty="0">
                <a:latin typeface="Times New Roman"/>
                <a:cs typeface="Times New Roman"/>
              </a:rPr>
              <a:t> </a:t>
            </a:r>
            <a:r>
              <a:rPr sz="1400" spc="-15" dirty="0">
                <a:latin typeface="Times New Roman"/>
                <a:cs typeface="Times New Roman"/>
              </a:rPr>
              <a:t>user.</a:t>
            </a:r>
            <a:endParaRPr sz="1400">
              <a:latin typeface="Times New Roman"/>
              <a:cs typeface="Times New Roman"/>
            </a:endParaRPr>
          </a:p>
        </p:txBody>
      </p:sp>
      <p:sp>
        <p:nvSpPr>
          <p:cNvPr id="5" name="object 5"/>
          <p:cNvSpPr txBox="1"/>
          <p:nvPr/>
        </p:nvSpPr>
        <p:spPr>
          <a:xfrm>
            <a:off x="164592" y="1874900"/>
            <a:ext cx="4191000" cy="938530"/>
          </a:xfrm>
          <a:prstGeom prst="rect">
            <a:avLst/>
          </a:prstGeom>
          <a:solidFill>
            <a:srgbClr val="99FF33"/>
          </a:solidFill>
          <a:ln w="38100">
            <a:solidFill>
              <a:srgbClr val="00CC00"/>
            </a:solidFill>
          </a:ln>
        </p:spPr>
        <p:txBody>
          <a:bodyPr vert="horz" wrap="square" lIns="0" tIns="18415" rIns="0" bIns="0" rtlCol="0">
            <a:spAutoFit/>
          </a:bodyPr>
          <a:lstStyle/>
          <a:p>
            <a:pPr marL="45720">
              <a:lnSpc>
                <a:spcPct val="100000"/>
              </a:lnSpc>
              <a:spcBef>
                <a:spcPts val="145"/>
              </a:spcBef>
            </a:pPr>
            <a:r>
              <a:rPr sz="1400" b="1" dirty="0">
                <a:latin typeface="Times New Roman"/>
                <a:cs typeface="Times New Roman"/>
              </a:rPr>
              <a:t>Abstract data</a:t>
            </a:r>
            <a:r>
              <a:rPr sz="1400" b="1" spc="-40" dirty="0">
                <a:latin typeface="Times New Roman"/>
                <a:cs typeface="Times New Roman"/>
              </a:rPr>
              <a:t> </a:t>
            </a:r>
            <a:r>
              <a:rPr sz="1400" b="1" dirty="0">
                <a:latin typeface="Times New Roman"/>
                <a:cs typeface="Times New Roman"/>
              </a:rPr>
              <a:t>type:</a:t>
            </a:r>
            <a:endParaRPr sz="1400">
              <a:latin typeface="Times New Roman"/>
              <a:cs typeface="Times New Roman"/>
            </a:endParaRPr>
          </a:p>
          <a:p>
            <a:pPr marL="222250" indent="-177165">
              <a:lnSpc>
                <a:spcPct val="100000"/>
              </a:lnSpc>
              <a:buAutoNum type="arabicPeriod"/>
              <a:tabLst>
                <a:tab pos="222885" algn="l"/>
              </a:tabLst>
            </a:pPr>
            <a:r>
              <a:rPr sz="1400" b="1" dirty="0">
                <a:latin typeface="Times New Roman"/>
                <a:cs typeface="Times New Roman"/>
              </a:rPr>
              <a:t>Definition of</a:t>
            </a:r>
            <a:r>
              <a:rPr sz="1400" b="1" spc="-45" dirty="0">
                <a:latin typeface="Times New Roman"/>
                <a:cs typeface="Times New Roman"/>
              </a:rPr>
              <a:t> </a:t>
            </a:r>
            <a:r>
              <a:rPr sz="1400" b="1" dirty="0">
                <a:latin typeface="Times New Roman"/>
                <a:cs typeface="Times New Roman"/>
              </a:rPr>
              <a:t>data.</a:t>
            </a:r>
            <a:endParaRPr sz="1400">
              <a:latin typeface="Times New Roman"/>
              <a:cs typeface="Times New Roman"/>
            </a:endParaRPr>
          </a:p>
          <a:p>
            <a:pPr marL="222250" indent="-177165">
              <a:lnSpc>
                <a:spcPct val="100000"/>
              </a:lnSpc>
              <a:buAutoNum type="arabicPeriod"/>
              <a:tabLst>
                <a:tab pos="222885" algn="l"/>
              </a:tabLst>
            </a:pPr>
            <a:r>
              <a:rPr sz="1400" b="1" dirty="0">
                <a:latin typeface="Times New Roman"/>
                <a:cs typeface="Times New Roman"/>
              </a:rPr>
              <a:t>Definition of</a:t>
            </a:r>
            <a:r>
              <a:rPr sz="1400" b="1" spc="-45" dirty="0">
                <a:latin typeface="Times New Roman"/>
                <a:cs typeface="Times New Roman"/>
              </a:rPr>
              <a:t> </a:t>
            </a:r>
            <a:r>
              <a:rPr sz="1400" b="1" dirty="0">
                <a:latin typeface="Times New Roman"/>
                <a:cs typeface="Times New Roman"/>
              </a:rPr>
              <a:t>operations.</a:t>
            </a:r>
            <a:endParaRPr sz="1400">
              <a:latin typeface="Times New Roman"/>
              <a:cs typeface="Times New Roman"/>
            </a:endParaRPr>
          </a:p>
          <a:p>
            <a:pPr marL="222250" indent="-177165">
              <a:lnSpc>
                <a:spcPct val="100000"/>
              </a:lnSpc>
              <a:buAutoNum type="arabicPeriod"/>
              <a:tabLst>
                <a:tab pos="222885" algn="l"/>
              </a:tabLst>
            </a:pPr>
            <a:r>
              <a:rPr sz="1400" b="1" dirty="0">
                <a:latin typeface="Times New Roman"/>
                <a:cs typeface="Times New Roman"/>
              </a:rPr>
              <a:t>Encapsulation of data and</a:t>
            </a:r>
            <a:r>
              <a:rPr sz="1400" b="1" spc="-80" dirty="0">
                <a:latin typeface="Times New Roman"/>
                <a:cs typeface="Times New Roman"/>
              </a:rPr>
              <a:t> </a:t>
            </a:r>
            <a:r>
              <a:rPr sz="1400" b="1" dirty="0">
                <a:latin typeface="Times New Roman"/>
                <a:cs typeface="Times New Roman"/>
              </a:rPr>
              <a:t>operation.</a:t>
            </a:r>
            <a:endParaRPr sz="1400">
              <a:latin typeface="Times New Roman"/>
              <a:cs typeface="Times New Roman"/>
            </a:endParaRPr>
          </a:p>
        </p:txBody>
      </p:sp>
      <p:sp>
        <p:nvSpPr>
          <p:cNvPr id="6" name="object 6"/>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12.66</a:t>
            </a:r>
            <a:endParaRPr sz="600">
              <a:latin typeface="Arial"/>
              <a:cs typeface="Arial"/>
            </a:endParaRPr>
          </a:p>
        </p:txBody>
      </p:sp>
      <p:sp>
        <p:nvSpPr>
          <p:cNvPr id="3" name="object 3"/>
          <p:cNvSpPr txBox="1"/>
          <p:nvPr/>
        </p:nvSpPr>
        <p:spPr>
          <a:xfrm>
            <a:off x="2051458" y="422541"/>
            <a:ext cx="537210" cy="180340"/>
          </a:xfrm>
          <a:prstGeom prst="rect">
            <a:avLst/>
          </a:prstGeom>
          <a:ln w="6591">
            <a:solidFill>
              <a:srgbClr val="000000"/>
            </a:solidFill>
          </a:ln>
        </p:spPr>
        <p:txBody>
          <a:bodyPr vert="horz" wrap="square" lIns="0" tIns="17780" rIns="0" bIns="0" rtlCol="0">
            <a:spAutoFit/>
          </a:bodyPr>
          <a:lstStyle/>
          <a:p>
            <a:pPr marL="635" algn="ctr">
              <a:lnSpc>
                <a:spcPct val="100000"/>
              </a:lnSpc>
              <a:spcBef>
                <a:spcPts val="140"/>
              </a:spcBef>
            </a:pPr>
            <a:r>
              <a:rPr sz="800" spc="10" dirty="0">
                <a:latin typeface="Times New Roman"/>
                <a:cs typeface="Times New Roman"/>
              </a:rPr>
              <a:t>*</a:t>
            </a:r>
            <a:endParaRPr sz="800">
              <a:latin typeface="Times New Roman"/>
              <a:cs typeface="Times New Roman"/>
            </a:endParaRPr>
          </a:p>
        </p:txBody>
      </p:sp>
      <p:sp>
        <p:nvSpPr>
          <p:cNvPr id="4" name="object 4"/>
          <p:cNvSpPr/>
          <p:nvPr/>
        </p:nvSpPr>
        <p:spPr>
          <a:xfrm>
            <a:off x="1514988" y="1012479"/>
            <a:ext cx="536575" cy="179705"/>
          </a:xfrm>
          <a:custGeom>
            <a:avLst/>
            <a:gdLst/>
            <a:ahLst/>
            <a:cxnLst/>
            <a:rect l="l" t="t" r="r" b="b"/>
            <a:pathLst>
              <a:path w="536575" h="179705">
                <a:moveTo>
                  <a:pt x="0" y="179490"/>
                </a:moveTo>
                <a:lnTo>
                  <a:pt x="536452" y="179490"/>
                </a:lnTo>
                <a:lnTo>
                  <a:pt x="536452" y="0"/>
                </a:lnTo>
                <a:lnTo>
                  <a:pt x="0" y="0"/>
                </a:lnTo>
                <a:lnTo>
                  <a:pt x="0" y="179490"/>
                </a:lnTo>
                <a:close/>
              </a:path>
            </a:pathLst>
          </a:custGeom>
          <a:ln w="6544">
            <a:solidFill>
              <a:srgbClr val="000000"/>
            </a:solidFill>
          </a:ln>
        </p:spPr>
        <p:txBody>
          <a:bodyPr wrap="square" lIns="0" tIns="0" rIns="0" bIns="0" rtlCol="0"/>
          <a:lstStyle/>
          <a:p>
            <a:endParaRPr/>
          </a:p>
        </p:txBody>
      </p:sp>
      <p:sp>
        <p:nvSpPr>
          <p:cNvPr id="5" name="object 5"/>
          <p:cNvSpPr txBox="1"/>
          <p:nvPr/>
        </p:nvSpPr>
        <p:spPr>
          <a:xfrm>
            <a:off x="1518257" y="1008525"/>
            <a:ext cx="525145" cy="152400"/>
          </a:xfrm>
          <a:prstGeom prst="rect">
            <a:avLst/>
          </a:prstGeom>
        </p:spPr>
        <p:txBody>
          <a:bodyPr vert="horz" wrap="square" lIns="0" tIns="16510" rIns="0" bIns="0" rtlCol="0">
            <a:spAutoFit/>
          </a:bodyPr>
          <a:lstStyle/>
          <a:p>
            <a:pPr marL="5715" algn="ctr">
              <a:lnSpc>
                <a:spcPct val="100000"/>
              </a:lnSpc>
              <a:spcBef>
                <a:spcPts val="130"/>
              </a:spcBef>
            </a:pPr>
            <a:r>
              <a:rPr sz="800" spc="25" dirty="0">
                <a:latin typeface="PMingLiU"/>
                <a:cs typeface="PMingLiU"/>
              </a:rPr>
              <a:t>－</a:t>
            </a:r>
            <a:endParaRPr sz="800">
              <a:latin typeface="PMingLiU"/>
              <a:cs typeface="PMingLiU"/>
            </a:endParaRPr>
          </a:p>
        </p:txBody>
      </p:sp>
      <p:sp>
        <p:nvSpPr>
          <p:cNvPr id="6" name="object 6"/>
          <p:cNvSpPr txBox="1"/>
          <p:nvPr/>
        </p:nvSpPr>
        <p:spPr>
          <a:xfrm>
            <a:off x="2556952" y="1017769"/>
            <a:ext cx="536575" cy="179705"/>
          </a:xfrm>
          <a:prstGeom prst="rect">
            <a:avLst/>
          </a:prstGeom>
          <a:ln w="6574">
            <a:solidFill>
              <a:srgbClr val="000000"/>
            </a:solidFill>
          </a:ln>
        </p:spPr>
        <p:txBody>
          <a:bodyPr vert="horz" wrap="square" lIns="0" tIns="17780" rIns="0" bIns="0" rtlCol="0">
            <a:spAutoFit/>
          </a:bodyPr>
          <a:lstStyle/>
          <a:p>
            <a:pPr marL="635" algn="ctr">
              <a:lnSpc>
                <a:spcPct val="100000"/>
              </a:lnSpc>
              <a:spcBef>
                <a:spcPts val="140"/>
              </a:spcBef>
            </a:pPr>
            <a:r>
              <a:rPr sz="800" spc="10" dirty="0">
                <a:latin typeface="Times New Roman"/>
                <a:cs typeface="Times New Roman"/>
              </a:rPr>
              <a:t>6</a:t>
            </a:r>
            <a:endParaRPr sz="800">
              <a:latin typeface="Times New Roman"/>
              <a:cs typeface="Times New Roman"/>
            </a:endParaRPr>
          </a:p>
        </p:txBody>
      </p:sp>
      <p:sp>
        <p:nvSpPr>
          <p:cNvPr id="7" name="object 7"/>
          <p:cNvSpPr/>
          <p:nvPr/>
        </p:nvSpPr>
        <p:spPr>
          <a:xfrm>
            <a:off x="988219" y="1607256"/>
            <a:ext cx="536575" cy="180340"/>
          </a:xfrm>
          <a:custGeom>
            <a:avLst/>
            <a:gdLst/>
            <a:ahLst/>
            <a:cxnLst/>
            <a:rect l="l" t="t" r="r" b="b"/>
            <a:pathLst>
              <a:path w="536575" h="180339">
                <a:moveTo>
                  <a:pt x="0" y="180125"/>
                </a:moveTo>
                <a:lnTo>
                  <a:pt x="536452" y="180125"/>
                </a:lnTo>
                <a:lnTo>
                  <a:pt x="536452" y="0"/>
                </a:lnTo>
                <a:lnTo>
                  <a:pt x="0" y="0"/>
                </a:lnTo>
                <a:lnTo>
                  <a:pt x="0" y="180125"/>
                </a:lnTo>
                <a:close/>
              </a:path>
            </a:pathLst>
          </a:custGeom>
          <a:ln w="6544">
            <a:solidFill>
              <a:srgbClr val="000000"/>
            </a:solidFill>
          </a:ln>
        </p:spPr>
        <p:txBody>
          <a:bodyPr wrap="square" lIns="0" tIns="0" rIns="0" bIns="0" rtlCol="0"/>
          <a:lstStyle/>
          <a:p>
            <a:endParaRPr/>
          </a:p>
        </p:txBody>
      </p:sp>
      <p:sp>
        <p:nvSpPr>
          <p:cNvPr id="8" name="object 8"/>
          <p:cNvSpPr txBox="1"/>
          <p:nvPr/>
        </p:nvSpPr>
        <p:spPr>
          <a:xfrm>
            <a:off x="1190819" y="1608981"/>
            <a:ext cx="130810" cy="152400"/>
          </a:xfrm>
          <a:prstGeom prst="rect">
            <a:avLst/>
          </a:prstGeom>
        </p:spPr>
        <p:txBody>
          <a:bodyPr vert="horz" wrap="square" lIns="0" tIns="16510" rIns="0" bIns="0" rtlCol="0">
            <a:spAutoFit/>
          </a:bodyPr>
          <a:lstStyle/>
          <a:p>
            <a:pPr marL="12700">
              <a:lnSpc>
                <a:spcPct val="100000"/>
              </a:lnSpc>
              <a:spcBef>
                <a:spcPts val="130"/>
              </a:spcBef>
            </a:pPr>
            <a:r>
              <a:rPr sz="800" spc="10" dirty="0">
                <a:latin typeface="Times New Roman"/>
                <a:cs typeface="Times New Roman"/>
              </a:rPr>
              <a:t>35</a:t>
            </a:r>
            <a:endParaRPr sz="800">
              <a:latin typeface="Times New Roman"/>
              <a:cs typeface="Times New Roman"/>
            </a:endParaRPr>
          </a:p>
        </p:txBody>
      </p:sp>
      <p:sp>
        <p:nvSpPr>
          <p:cNvPr id="9" name="object 9"/>
          <p:cNvSpPr/>
          <p:nvPr/>
        </p:nvSpPr>
        <p:spPr>
          <a:xfrm>
            <a:off x="2029946" y="1612123"/>
            <a:ext cx="537210" cy="180975"/>
          </a:xfrm>
          <a:custGeom>
            <a:avLst/>
            <a:gdLst/>
            <a:ahLst/>
            <a:cxnLst/>
            <a:rect l="l" t="t" r="r" b="b"/>
            <a:pathLst>
              <a:path w="537210" h="180975">
                <a:moveTo>
                  <a:pt x="0" y="180548"/>
                </a:moveTo>
                <a:lnTo>
                  <a:pt x="536874" y="180548"/>
                </a:lnTo>
                <a:lnTo>
                  <a:pt x="536874" y="0"/>
                </a:lnTo>
                <a:lnTo>
                  <a:pt x="0" y="0"/>
                </a:lnTo>
                <a:lnTo>
                  <a:pt x="0" y="180548"/>
                </a:lnTo>
                <a:close/>
              </a:path>
            </a:pathLst>
          </a:custGeom>
          <a:ln w="6544">
            <a:solidFill>
              <a:srgbClr val="000000"/>
            </a:solidFill>
          </a:ln>
        </p:spPr>
        <p:txBody>
          <a:bodyPr wrap="square" lIns="0" tIns="0" rIns="0" bIns="0" rtlCol="0"/>
          <a:lstStyle/>
          <a:p>
            <a:endParaRPr/>
          </a:p>
        </p:txBody>
      </p:sp>
      <p:sp>
        <p:nvSpPr>
          <p:cNvPr id="10" name="object 10"/>
          <p:cNvSpPr txBox="1"/>
          <p:nvPr/>
        </p:nvSpPr>
        <p:spPr>
          <a:xfrm>
            <a:off x="2033708" y="1613213"/>
            <a:ext cx="525145" cy="152400"/>
          </a:xfrm>
          <a:prstGeom prst="rect">
            <a:avLst/>
          </a:prstGeom>
        </p:spPr>
        <p:txBody>
          <a:bodyPr vert="horz" wrap="square" lIns="0" tIns="16510" rIns="0" bIns="0" rtlCol="0">
            <a:spAutoFit/>
          </a:bodyPr>
          <a:lstStyle/>
          <a:p>
            <a:pPr marL="6350" algn="ctr">
              <a:lnSpc>
                <a:spcPct val="100000"/>
              </a:lnSpc>
              <a:spcBef>
                <a:spcPts val="130"/>
              </a:spcBef>
            </a:pPr>
            <a:r>
              <a:rPr sz="800" spc="10" dirty="0">
                <a:latin typeface="Times New Roman"/>
                <a:cs typeface="Times New Roman"/>
              </a:rPr>
              <a:t>9</a:t>
            </a:r>
            <a:endParaRPr sz="800">
              <a:latin typeface="Times New Roman"/>
              <a:cs typeface="Times New Roman"/>
            </a:endParaRPr>
          </a:p>
        </p:txBody>
      </p:sp>
      <p:sp>
        <p:nvSpPr>
          <p:cNvPr id="11" name="object 11"/>
          <p:cNvSpPr/>
          <p:nvPr/>
        </p:nvSpPr>
        <p:spPr>
          <a:xfrm>
            <a:off x="3093396" y="1017769"/>
            <a:ext cx="158750" cy="180975"/>
          </a:xfrm>
          <a:custGeom>
            <a:avLst/>
            <a:gdLst/>
            <a:ahLst/>
            <a:cxnLst/>
            <a:rect l="l" t="t" r="r" b="b"/>
            <a:pathLst>
              <a:path w="158750" h="180975">
                <a:moveTo>
                  <a:pt x="0" y="180548"/>
                </a:moveTo>
                <a:lnTo>
                  <a:pt x="158471" y="180548"/>
                </a:lnTo>
                <a:lnTo>
                  <a:pt x="158471" y="0"/>
                </a:lnTo>
                <a:lnTo>
                  <a:pt x="0" y="0"/>
                </a:lnTo>
                <a:lnTo>
                  <a:pt x="0" y="180548"/>
                </a:lnTo>
                <a:close/>
              </a:path>
            </a:pathLst>
          </a:custGeom>
          <a:ln w="6533">
            <a:solidFill>
              <a:srgbClr val="000000"/>
            </a:solidFill>
          </a:ln>
        </p:spPr>
        <p:txBody>
          <a:bodyPr wrap="square" lIns="0" tIns="0" rIns="0" bIns="0" rtlCol="0"/>
          <a:lstStyle/>
          <a:p>
            <a:endParaRPr/>
          </a:p>
        </p:txBody>
      </p:sp>
      <p:sp>
        <p:nvSpPr>
          <p:cNvPr id="12" name="object 12"/>
          <p:cNvSpPr/>
          <p:nvPr/>
        </p:nvSpPr>
        <p:spPr>
          <a:xfrm>
            <a:off x="2567295" y="2007934"/>
            <a:ext cx="84455" cy="635"/>
          </a:xfrm>
          <a:custGeom>
            <a:avLst/>
            <a:gdLst/>
            <a:ahLst/>
            <a:cxnLst/>
            <a:rect l="l" t="t" r="r" b="b"/>
            <a:pathLst>
              <a:path w="84455" h="635">
                <a:moveTo>
                  <a:pt x="0" y="0"/>
                </a:moveTo>
                <a:lnTo>
                  <a:pt x="84183" y="423"/>
                </a:lnTo>
              </a:path>
            </a:pathLst>
          </a:custGeom>
          <a:ln w="6546">
            <a:solidFill>
              <a:srgbClr val="000000"/>
            </a:solidFill>
          </a:ln>
        </p:spPr>
        <p:txBody>
          <a:bodyPr wrap="square" lIns="0" tIns="0" rIns="0" bIns="0" rtlCol="0"/>
          <a:lstStyle/>
          <a:p>
            <a:endParaRPr/>
          </a:p>
        </p:txBody>
      </p:sp>
      <p:sp>
        <p:nvSpPr>
          <p:cNvPr id="13" name="object 13"/>
          <p:cNvSpPr/>
          <p:nvPr/>
        </p:nvSpPr>
        <p:spPr>
          <a:xfrm>
            <a:off x="1535621" y="1999043"/>
            <a:ext cx="84455" cy="635"/>
          </a:xfrm>
          <a:custGeom>
            <a:avLst/>
            <a:gdLst/>
            <a:ahLst/>
            <a:cxnLst/>
            <a:rect l="l" t="t" r="r" b="b"/>
            <a:pathLst>
              <a:path w="84455" h="635">
                <a:moveTo>
                  <a:pt x="0" y="0"/>
                </a:moveTo>
                <a:lnTo>
                  <a:pt x="84218" y="423"/>
                </a:lnTo>
              </a:path>
            </a:pathLst>
          </a:custGeom>
          <a:ln w="6546">
            <a:solidFill>
              <a:srgbClr val="000000"/>
            </a:solidFill>
          </a:ln>
        </p:spPr>
        <p:txBody>
          <a:bodyPr wrap="square" lIns="0" tIns="0" rIns="0" bIns="0" rtlCol="0"/>
          <a:lstStyle/>
          <a:p>
            <a:endParaRPr/>
          </a:p>
        </p:txBody>
      </p:sp>
      <p:sp>
        <p:nvSpPr>
          <p:cNvPr id="14" name="object 14"/>
          <p:cNvSpPr/>
          <p:nvPr/>
        </p:nvSpPr>
        <p:spPr>
          <a:xfrm>
            <a:off x="840899" y="2000525"/>
            <a:ext cx="84455" cy="635"/>
          </a:xfrm>
          <a:custGeom>
            <a:avLst/>
            <a:gdLst/>
            <a:ahLst/>
            <a:cxnLst/>
            <a:rect l="l" t="t" r="r" b="b"/>
            <a:pathLst>
              <a:path w="84455" h="635">
                <a:moveTo>
                  <a:pt x="0" y="0"/>
                </a:moveTo>
                <a:lnTo>
                  <a:pt x="84183" y="423"/>
                </a:lnTo>
              </a:path>
            </a:pathLst>
          </a:custGeom>
          <a:ln w="6546">
            <a:solidFill>
              <a:srgbClr val="000000"/>
            </a:solidFill>
          </a:ln>
        </p:spPr>
        <p:txBody>
          <a:bodyPr wrap="square" lIns="0" tIns="0" rIns="0" bIns="0" rtlCol="0"/>
          <a:lstStyle/>
          <a:p>
            <a:endParaRPr/>
          </a:p>
        </p:txBody>
      </p:sp>
      <p:grpSp>
        <p:nvGrpSpPr>
          <p:cNvPr id="15" name="object 15"/>
          <p:cNvGrpSpPr/>
          <p:nvPr/>
        </p:nvGrpSpPr>
        <p:grpSpPr>
          <a:xfrm>
            <a:off x="784793" y="417180"/>
            <a:ext cx="2138680" cy="1578610"/>
            <a:chOff x="784793" y="417180"/>
            <a:chExt cx="2138680" cy="1578610"/>
          </a:xfrm>
        </p:grpSpPr>
        <p:sp>
          <p:nvSpPr>
            <p:cNvPr id="16" name="object 16"/>
            <p:cNvSpPr/>
            <p:nvPr/>
          </p:nvSpPr>
          <p:spPr>
            <a:xfrm>
              <a:off x="1356727" y="1010151"/>
              <a:ext cx="158115" cy="180975"/>
            </a:xfrm>
            <a:custGeom>
              <a:avLst/>
              <a:gdLst/>
              <a:ahLst/>
              <a:cxnLst/>
              <a:rect l="l" t="t" r="r" b="b"/>
              <a:pathLst>
                <a:path w="158115" h="180975">
                  <a:moveTo>
                    <a:pt x="0" y="180548"/>
                  </a:moveTo>
                  <a:lnTo>
                    <a:pt x="157839" y="180548"/>
                  </a:lnTo>
                  <a:lnTo>
                    <a:pt x="157839" y="0"/>
                  </a:lnTo>
                  <a:lnTo>
                    <a:pt x="0" y="0"/>
                  </a:lnTo>
                  <a:lnTo>
                    <a:pt x="0" y="180548"/>
                  </a:lnTo>
                  <a:close/>
                </a:path>
              </a:pathLst>
            </a:custGeom>
            <a:ln w="6533">
              <a:solidFill>
                <a:srgbClr val="000000"/>
              </a:solidFill>
            </a:ln>
          </p:spPr>
          <p:txBody>
            <a:bodyPr wrap="square" lIns="0" tIns="0" rIns="0" bIns="0" rtlCol="0"/>
            <a:lstStyle/>
            <a:p>
              <a:endParaRPr/>
            </a:p>
          </p:txBody>
        </p:sp>
        <p:sp>
          <p:nvSpPr>
            <p:cNvPr id="17" name="object 17"/>
            <p:cNvSpPr/>
            <p:nvPr/>
          </p:nvSpPr>
          <p:spPr>
            <a:xfrm>
              <a:off x="2040931" y="1010151"/>
              <a:ext cx="158115" cy="180975"/>
            </a:xfrm>
            <a:custGeom>
              <a:avLst/>
              <a:gdLst/>
              <a:ahLst/>
              <a:cxnLst/>
              <a:rect l="l" t="t" r="r" b="b"/>
              <a:pathLst>
                <a:path w="158114" h="180975">
                  <a:moveTo>
                    <a:pt x="157839" y="0"/>
                  </a:moveTo>
                  <a:lnTo>
                    <a:pt x="0" y="0"/>
                  </a:lnTo>
                  <a:lnTo>
                    <a:pt x="0" y="180548"/>
                  </a:lnTo>
                  <a:lnTo>
                    <a:pt x="157839" y="180548"/>
                  </a:lnTo>
                  <a:lnTo>
                    <a:pt x="157839" y="0"/>
                  </a:lnTo>
                  <a:close/>
                </a:path>
              </a:pathLst>
            </a:custGeom>
            <a:solidFill>
              <a:srgbClr val="FFFFFF"/>
            </a:solidFill>
          </p:spPr>
          <p:txBody>
            <a:bodyPr wrap="square" lIns="0" tIns="0" rIns="0" bIns="0" rtlCol="0"/>
            <a:lstStyle/>
            <a:p>
              <a:endParaRPr/>
            </a:p>
          </p:txBody>
        </p:sp>
        <p:sp>
          <p:nvSpPr>
            <p:cNvPr id="18" name="object 18"/>
            <p:cNvSpPr/>
            <p:nvPr/>
          </p:nvSpPr>
          <p:spPr>
            <a:xfrm>
              <a:off x="830380" y="1010151"/>
              <a:ext cx="1368425" cy="769620"/>
            </a:xfrm>
            <a:custGeom>
              <a:avLst/>
              <a:gdLst/>
              <a:ahLst/>
              <a:cxnLst/>
              <a:rect l="l" t="t" r="r" b="b"/>
              <a:pathLst>
                <a:path w="1368425" h="769619">
                  <a:moveTo>
                    <a:pt x="1210550" y="180548"/>
                  </a:moveTo>
                  <a:lnTo>
                    <a:pt x="1368389" y="180548"/>
                  </a:lnTo>
                  <a:lnTo>
                    <a:pt x="1368389" y="0"/>
                  </a:lnTo>
                  <a:lnTo>
                    <a:pt x="1210550" y="0"/>
                  </a:lnTo>
                  <a:lnTo>
                    <a:pt x="1210550" y="180548"/>
                  </a:lnTo>
                  <a:close/>
                </a:path>
                <a:path w="1368425" h="769619">
                  <a:moveTo>
                    <a:pt x="0" y="769612"/>
                  </a:moveTo>
                  <a:lnTo>
                    <a:pt x="157839" y="769612"/>
                  </a:lnTo>
                  <a:lnTo>
                    <a:pt x="157839" y="590122"/>
                  </a:lnTo>
                  <a:lnTo>
                    <a:pt x="0" y="590122"/>
                  </a:lnTo>
                  <a:lnTo>
                    <a:pt x="0" y="769612"/>
                  </a:lnTo>
                  <a:close/>
                </a:path>
              </a:pathLst>
            </a:custGeom>
            <a:ln w="6535">
              <a:solidFill>
                <a:srgbClr val="000000"/>
              </a:solidFill>
            </a:ln>
          </p:spPr>
          <p:txBody>
            <a:bodyPr wrap="square" lIns="0" tIns="0" rIns="0" bIns="0" rtlCol="0"/>
            <a:lstStyle/>
            <a:p>
              <a:endParaRPr/>
            </a:p>
          </p:txBody>
        </p:sp>
        <p:sp>
          <p:nvSpPr>
            <p:cNvPr id="19" name="object 19"/>
            <p:cNvSpPr/>
            <p:nvPr/>
          </p:nvSpPr>
          <p:spPr>
            <a:xfrm>
              <a:off x="1514575" y="1605564"/>
              <a:ext cx="158115" cy="179705"/>
            </a:xfrm>
            <a:custGeom>
              <a:avLst/>
              <a:gdLst/>
              <a:ahLst/>
              <a:cxnLst/>
              <a:rect l="l" t="t" r="r" b="b"/>
              <a:pathLst>
                <a:path w="158114" h="179705">
                  <a:moveTo>
                    <a:pt x="157839" y="0"/>
                  </a:moveTo>
                  <a:lnTo>
                    <a:pt x="0" y="0"/>
                  </a:lnTo>
                  <a:lnTo>
                    <a:pt x="0" y="179490"/>
                  </a:lnTo>
                  <a:lnTo>
                    <a:pt x="157839" y="179490"/>
                  </a:lnTo>
                  <a:lnTo>
                    <a:pt x="157839" y="0"/>
                  </a:lnTo>
                  <a:close/>
                </a:path>
              </a:pathLst>
            </a:custGeom>
            <a:solidFill>
              <a:srgbClr val="FFFFFF"/>
            </a:solidFill>
          </p:spPr>
          <p:txBody>
            <a:bodyPr wrap="square" lIns="0" tIns="0" rIns="0" bIns="0" rtlCol="0"/>
            <a:lstStyle/>
            <a:p>
              <a:endParaRPr/>
            </a:p>
          </p:txBody>
        </p:sp>
        <p:sp>
          <p:nvSpPr>
            <p:cNvPr id="20" name="object 20"/>
            <p:cNvSpPr/>
            <p:nvPr/>
          </p:nvSpPr>
          <p:spPr>
            <a:xfrm>
              <a:off x="1514575" y="1605564"/>
              <a:ext cx="158115" cy="179705"/>
            </a:xfrm>
            <a:custGeom>
              <a:avLst/>
              <a:gdLst/>
              <a:ahLst/>
              <a:cxnLst/>
              <a:rect l="l" t="t" r="r" b="b"/>
              <a:pathLst>
                <a:path w="158114" h="179705">
                  <a:moveTo>
                    <a:pt x="0" y="179490"/>
                  </a:moveTo>
                  <a:lnTo>
                    <a:pt x="157839" y="179490"/>
                  </a:lnTo>
                  <a:lnTo>
                    <a:pt x="157839" y="0"/>
                  </a:lnTo>
                  <a:lnTo>
                    <a:pt x="0" y="0"/>
                  </a:lnTo>
                  <a:lnTo>
                    <a:pt x="0" y="179490"/>
                  </a:lnTo>
                  <a:close/>
                </a:path>
              </a:pathLst>
            </a:custGeom>
            <a:ln w="6533">
              <a:solidFill>
                <a:srgbClr val="000000"/>
              </a:solidFill>
            </a:ln>
          </p:spPr>
          <p:txBody>
            <a:bodyPr wrap="square" lIns="0" tIns="0" rIns="0" bIns="0" rtlCol="0"/>
            <a:lstStyle/>
            <a:p>
              <a:endParaRPr/>
            </a:p>
          </p:txBody>
        </p:sp>
        <p:sp>
          <p:nvSpPr>
            <p:cNvPr id="21" name="object 21"/>
            <p:cNvSpPr/>
            <p:nvPr/>
          </p:nvSpPr>
          <p:spPr>
            <a:xfrm>
              <a:off x="788285" y="1713089"/>
              <a:ext cx="926465" cy="228600"/>
            </a:xfrm>
            <a:custGeom>
              <a:avLst/>
              <a:gdLst/>
              <a:ahLst/>
              <a:cxnLst/>
              <a:rect l="l" t="t" r="r" b="b"/>
              <a:pathLst>
                <a:path w="926464" h="228600">
                  <a:moveTo>
                    <a:pt x="799945" y="0"/>
                  </a:moveTo>
                  <a:lnTo>
                    <a:pt x="800367" y="223726"/>
                  </a:lnTo>
                </a:path>
                <a:path w="926464" h="228600">
                  <a:moveTo>
                    <a:pt x="694716" y="226053"/>
                  </a:moveTo>
                  <a:lnTo>
                    <a:pt x="926194" y="226477"/>
                  </a:lnTo>
                </a:path>
                <a:path w="926464" h="228600">
                  <a:moveTo>
                    <a:pt x="105232" y="1904"/>
                  </a:moveTo>
                  <a:lnTo>
                    <a:pt x="105645" y="226053"/>
                  </a:lnTo>
                </a:path>
                <a:path w="926464" h="228600">
                  <a:moveTo>
                    <a:pt x="0" y="227746"/>
                  </a:moveTo>
                  <a:lnTo>
                    <a:pt x="231498" y="228169"/>
                  </a:lnTo>
                </a:path>
              </a:pathLst>
            </a:custGeom>
            <a:ln w="6535">
              <a:solidFill>
                <a:srgbClr val="000000"/>
              </a:solidFill>
            </a:ln>
          </p:spPr>
          <p:txBody>
            <a:bodyPr wrap="square" lIns="0" tIns="0" rIns="0" bIns="0" rtlCol="0"/>
            <a:lstStyle/>
            <a:p>
              <a:endParaRPr/>
            </a:p>
          </p:txBody>
        </p:sp>
        <p:sp>
          <p:nvSpPr>
            <p:cNvPr id="22" name="object 22"/>
            <p:cNvSpPr/>
            <p:nvPr/>
          </p:nvSpPr>
          <p:spPr>
            <a:xfrm>
              <a:off x="1139327" y="1092071"/>
              <a:ext cx="295910" cy="514984"/>
            </a:xfrm>
            <a:custGeom>
              <a:avLst/>
              <a:gdLst/>
              <a:ahLst/>
              <a:cxnLst/>
              <a:rect l="l" t="t" r="r" b="b"/>
              <a:pathLst>
                <a:path w="295909" h="514984">
                  <a:moveTo>
                    <a:pt x="600" y="509343"/>
                  </a:moveTo>
                  <a:lnTo>
                    <a:pt x="632" y="514550"/>
                  </a:lnTo>
                  <a:lnTo>
                    <a:pt x="5027" y="512011"/>
                  </a:lnTo>
                  <a:lnTo>
                    <a:pt x="4841" y="512011"/>
                  </a:lnTo>
                  <a:lnTo>
                    <a:pt x="632" y="509471"/>
                  </a:lnTo>
                  <a:lnTo>
                    <a:pt x="600" y="509343"/>
                  </a:lnTo>
                  <a:close/>
                </a:path>
                <a:path w="295909" h="514984">
                  <a:moveTo>
                    <a:pt x="9305" y="490689"/>
                  </a:moveTo>
                  <a:lnTo>
                    <a:pt x="1265" y="504816"/>
                  </a:lnTo>
                  <a:lnTo>
                    <a:pt x="580" y="505962"/>
                  </a:lnTo>
                  <a:lnTo>
                    <a:pt x="632" y="509471"/>
                  </a:lnTo>
                  <a:lnTo>
                    <a:pt x="4841" y="512011"/>
                  </a:lnTo>
                  <a:lnTo>
                    <a:pt x="5242" y="511887"/>
                  </a:lnTo>
                  <a:lnTo>
                    <a:pt x="8248" y="510150"/>
                  </a:lnTo>
                  <a:lnTo>
                    <a:pt x="8840" y="509260"/>
                  </a:lnTo>
                  <a:lnTo>
                    <a:pt x="10164" y="506932"/>
                  </a:lnTo>
                  <a:lnTo>
                    <a:pt x="9472" y="506932"/>
                  </a:lnTo>
                  <a:lnTo>
                    <a:pt x="2732" y="503114"/>
                  </a:lnTo>
                  <a:lnTo>
                    <a:pt x="9393" y="499246"/>
                  </a:lnTo>
                  <a:lnTo>
                    <a:pt x="9305" y="490689"/>
                  </a:lnTo>
                  <a:close/>
                </a:path>
                <a:path w="295909" h="514984">
                  <a:moveTo>
                    <a:pt x="5242" y="511887"/>
                  </a:moveTo>
                  <a:lnTo>
                    <a:pt x="4841" y="512011"/>
                  </a:lnTo>
                  <a:lnTo>
                    <a:pt x="5027" y="512011"/>
                  </a:lnTo>
                  <a:lnTo>
                    <a:pt x="5242" y="511887"/>
                  </a:lnTo>
                  <a:close/>
                </a:path>
                <a:path w="295909" h="514984">
                  <a:moveTo>
                    <a:pt x="8248" y="510150"/>
                  </a:moveTo>
                  <a:lnTo>
                    <a:pt x="5242" y="511887"/>
                  </a:lnTo>
                  <a:lnTo>
                    <a:pt x="7574" y="511164"/>
                  </a:lnTo>
                  <a:lnTo>
                    <a:pt x="8248" y="510150"/>
                  </a:lnTo>
                  <a:close/>
                </a:path>
                <a:path w="295909" h="514984">
                  <a:moveTo>
                    <a:pt x="57662" y="471373"/>
                  </a:moveTo>
                  <a:lnTo>
                    <a:pt x="55562" y="472431"/>
                  </a:lnTo>
                  <a:lnTo>
                    <a:pt x="17078" y="494782"/>
                  </a:lnTo>
                  <a:lnTo>
                    <a:pt x="8699" y="509471"/>
                  </a:lnTo>
                  <a:lnTo>
                    <a:pt x="8248" y="510150"/>
                  </a:lnTo>
                  <a:lnTo>
                    <a:pt x="59982" y="480260"/>
                  </a:lnTo>
                  <a:lnTo>
                    <a:pt x="62082" y="478991"/>
                  </a:lnTo>
                  <a:lnTo>
                    <a:pt x="62926" y="476240"/>
                  </a:lnTo>
                  <a:lnTo>
                    <a:pt x="60404" y="472007"/>
                  </a:lnTo>
                  <a:lnTo>
                    <a:pt x="57662" y="471373"/>
                  </a:lnTo>
                  <a:close/>
                </a:path>
                <a:path w="295909" h="514984">
                  <a:moveTo>
                    <a:pt x="580" y="505962"/>
                  </a:moveTo>
                  <a:lnTo>
                    <a:pt x="0" y="506932"/>
                  </a:lnTo>
                  <a:lnTo>
                    <a:pt x="600" y="509343"/>
                  </a:lnTo>
                  <a:lnTo>
                    <a:pt x="580" y="505962"/>
                  </a:lnTo>
                  <a:close/>
                </a:path>
                <a:path w="295909" h="514984">
                  <a:moveTo>
                    <a:pt x="9393" y="499246"/>
                  </a:moveTo>
                  <a:lnTo>
                    <a:pt x="2732" y="503114"/>
                  </a:lnTo>
                  <a:lnTo>
                    <a:pt x="9472" y="506932"/>
                  </a:lnTo>
                  <a:lnTo>
                    <a:pt x="9393" y="499246"/>
                  </a:lnTo>
                  <a:close/>
                </a:path>
                <a:path w="295909" h="514984">
                  <a:moveTo>
                    <a:pt x="17078" y="494782"/>
                  </a:moveTo>
                  <a:lnTo>
                    <a:pt x="9393" y="499246"/>
                  </a:lnTo>
                  <a:lnTo>
                    <a:pt x="9472" y="506932"/>
                  </a:lnTo>
                  <a:lnTo>
                    <a:pt x="10164" y="506932"/>
                  </a:lnTo>
                  <a:lnTo>
                    <a:pt x="17078" y="494782"/>
                  </a:lnTo>
                  <a:close/>
                </a:path>
                <a:path w="295909" h="514984">
                  <a:moveTo>
                    <a:pt x="6942" y="441103"/>
                  </a:moveTo>
                  <a:lnTo>
                    <a:pt x="4420" y="441315"/>
                  </a:lnTo>
                  <a:lnTo>
                    <a:pt x="2100" y="441315"/>
                  </a:lnTo>
                  <a:lnTo>
                    <a:pt x="0" y="443219"/>
                  </a:lnTo>
                  <a:lnTo>
                    <a:pt x="210" y="445759"/>
                  </a:lnTo>
                  <a:lnTo>
                    <a:pt x="580" y="505962"/>
                  </a:lnTo>
                  <a:lnTo>
                    <a:pt x="1265" y="504816"/>
                  </a:lnTo>
                  <a:lnTo>
                    <a:pt x="9305" y="490689"/>
                  </a:lnTo>
                  <a:lnTo>
                    <a:pt x="8842" y="445759"/>
                  </a:lnTo>
                  <a:lnTo>
                    <a:pt x="8840" y="443219"/>
                  </a:lnTo>
                  <a:lnTo>
                    <a:pt x="6942" y="441103"/>
                  </a:lnTo>
                  <a:close/>
                </a:path>
                <a:path w="295909" h="514984">
                  <a:moveTo>
                    <a:pt x="290642" y="0"/>
                  </a:moveTo>
                  <a:lnTo>
                    <a:pt x="287901" y="881"/>
                  </a:lnTo>
                  <a:lnTo>
                    <a:pt x="286855" y="2997"/>
                  </a:lnTo>
                  <a:lnTo>
                    <a:pt x="9305" y="490689"/>
                  </a:lnTo>
                  <a:lnTo>
                    <a:pt x="9393" y="499246"/>
                  </a:lnTo>
                  <a:lnTo>
                    <a:pt x="17078" y="494782"/>
                  </a:lnTo>
                  <a:lnTo>
                    <a:pt x="294430" y="7406"/>
                  </a:lnTo>
                  <a:lnTo>
                    <a:pt x="295695" y="5290"/>
                  </a:lnTo>
                  <a:lnTo>
                    <a:pt x="294851" y="2556"/>
                  </a:lnTo>
                  <a:lnTo>
                    <a:pt x="292743" y="1234"/>
                  </a:lnTo>
                  <a:lnTo>
                    <a:pt x="290642" y="0"/>
                  </a:lnTo>
                  <a:close/>
                </a:path>
              </a:pathLst>
            </a:custGeom>
            <a:solidFill>
              <a:srgbClr val="000000"/>
            </a:solidFill>
          </p:spPr>
          <p:txBody>
            <a:bodyPr wrap="square" lIns="0" tIns="0" rIns="0" bIns="0" rtlCol="0"/>
            <a:lstStyle/>
            <a:p>
              <a:endParaRPr/>
            </a:p>
          </p:txBody>
        </p:sp>
        <p:sp>
          <p:nvSpPr>
            <p:cNvPr id="23" name="object 23"/>
            <p:cNvSpPr/>
            <p:nvPr/>
          </p:nvSpPr>
          <p:spPr>
            <a:xfrm>
              <a:off x="1139327" y="1092071"/>
              <a:ext cx="295910" cy="512445"/>
            </a:xfrm>
            <a:custGeom>
              <a:avLst/>
              <a:gdLst/>
              <a:ahLst/>
              <a:cxnLst/>
              <a:rect l="l" t="t" r="r" b="b"/>
              <a:pathLst>
                <a:path w="295909" h="512444">
                  <a:moveTo>
                    <a:pt x="294430" y="7406"/>
                  </a:moveTo>
                  <a:lnTo>
                    <a:pt x="8840" y="509260"/>
                  </a:lnTo>
                  <a:lnTo>
                    <a:pt x="7574" y="511164"/>
                  </a:lnTo>
                  <a:lnTo>
                    <a:pt x="4841" y="512011"/>
                  </a:lnTo>
                  <a:lnTo>
                    <a:pt x="2732" y="510741"/>
                  </a:lnTo>
                  <a:lnTo>
                    <a:pt x="632" y="509471"/>
                  </a:lnTo>
                  <a:lnTo>
                    <a:pt x="0" y="506932"/>
                  </a:lnTo>
                  <a:lnTo>
                    <a:pt x="1265" y="504816"/>
                  </a:lnTo>
                  <a:lnTo>
                    <a:pt x="286855" y="2997"/>
                  </a:lnTo>
                  <a:lnTo>
                    <a:pt x="287901" y="881"/>
                  </a:lnTo>
                  <a:lnTo>
                    <a:pt x="290642" y="0"/>
                  </a:lnTo>
                  <a:lnTo>
                    <a:pt x="292743" y="1234"/>
                  </a:lnTo>
                  <a:lnTo>
                    <a:pt x="294851" y="2556"/>
                  </a:lnTo>
                  <a:lnTo>
                    <a:pt x="295695" y="5290"/>
                  </a:lnTo>
                  <a:lnTo>
                    <a:pt x="294430" y="7406"/>
                  </a:lnTo>
                  <a:close/>
                </a:path>
              </a:pathLst>
            </a:custGeom>
            <a:ln w="3175">
              <a:solidFill>
                <a:srgbClr val="000000"/>
              </a:solidFill>
            </a:ln>
          </p:spPr>
          <p:txBody>
            <a:bodyPr wrap="square" lIns="0" tIns="0" rIns="0" bIns="0" rtlCol="0"/>
            <a:lstStyle/>
            <a:p>
              <a:endParaRPr/>
            </a:p>
          </p:txBody>
        </p:sp>
        <p:pic>
          <p:nvPicPr>
            <p:cNvPr id="24" name="object 24"/>
            <p:cNvPicPr/>
            <p:nvPr/>
          </p:nvPicPr>
          <p:blipFill>
            <a:blip r:embed="rId2" cstate="print"/>
            <a:stretch>
              <a:fillRect/>
            </a:stretch>
          </p:blipFill>
          <p:spPr>
            <a:xfrm>
              <a:off x="1138711" y="1532559"/>
              <a:ext cx="64158" cy="74678"/>
            </a:xfrm>
            <a:prstGeom prst="rect">
              <a:avLst/>
            </a:prstGeom>
          </p:spPr>
        </p:pic>
        <p:sp>
          <p:nvSpPr>
            <p:cNvPr id="25" name="object 25"/>
            <p:cNvSpPr/>
            <p:nvPr/>
          </p:nvSpPr>
          <p:spPr>
            <a:xfrm>
              <a:off x="1872389" y="1607256"/>
              <a:ext cx="158115" cy="180340"/>
            </a:xfrm>
            <a:custGeom>
              <a:avLst/>
              <a:gdLst/>
              <a:ahLst/>
              <a:cxnLst/>
              <a:rect l="l" t="t" r="r" b="b"/>
              <a:pathLst>
                <a:path w="158114" h="180339">
                  <a:moveTo>
                    <a:pt x="0" y="180125"/>
                  </a:moveTo>
                  <a:lnTo>
                    <a:pt x="158049" y="180125"/>
                  </a:lnTo>
                  <a:lnTo>
                    <a:pt x="158049" y="0"/>
                  </a:lnTo>
                  <a:lnTo>
                    <a:pt x="0" y="0"/>
                  </a:lnTo>
                  <a:lnTo>
                    <a:pt x="0" y="180125"/>
                  </a:lnTo>
                  <a:close/>
                </a:path>
              </a:pathLst>
            </a:custGeom>
            <a:ln w="6533">
              <a:solidFill>
                <a:srgbClr val="000000"/>
              </a:solidFill>
            </a:ln>
          </p:spPr>
          <p:txBody>
            <a:bodyPr wrap="square" lIns="0" tIns="0" rIns="0" bIns="0" rtlCol="0"/>
            <a:lstStyle/>
            <a:p>
              <a:endParaRPr/>
            </a:p>
          </p:txBody>
        </p:sp>
        <p:sp>
          <p:nvSpPr>
            <p:cNvPr id="26" name="object 26"/>
            <p:cNvSpPr/>
            <p:nvPr/>
          </p:nvSpPr>
          <p:spPr>
            <a:xfrm>
              <a:off x="2556750" y="1605564"/>
              <a:ext cx="158115" cy="179705"/>
            </a:xfrm>
            <a:custGeom>
              <a:avLst/>
              <a:gdLst/>
              <a:ahLst/>
              <a:cxnLst/>
              <a:rect l="l" t="t" r="r" b="b"/>
              <a:pathLst>
                <a:path w="158114" h="179705">
                  <a:moveTo>
                    <a:pt x="157839" y="0"/>
                  </a:moveTo>
                  <a:lnTo>
                    <a:pt x="0" y="0"/>
                  </a:lnTo>
                  <a:lnTo>
                    <a:pt x="0" y="179490"/>
                  </a:lnTo>
                  <a:lnTo>
                    <a:pt x="157839" y="179490"/>
                  </a:lnTo>
                  <a:lnTo>
                    <a:pt x="157839" y="0"/>
                  </a:lnTo>
                  <a:close/>
                </a:path>
              </a:pathLst>
            </a:custGeom>
            <a:solidFill>
              <a:srgbClr val="FFFFFF"/>
            </a:solidFill>
          </p:spPr>
          <p:txBody>
            <a:bodyPr wrap="square" lIns="0" tIns="0" rIns="0" bIns="0" rtlCol="0"/>
            <a:lstStyle/>
            <a:p>
              <a:endParaRPr/>
            </a:p>
          </p:txBody>
        </p:sp>
        <p:sp>
          <p:nvSpPr>
            <p:cNvPr id="27" name="object 27"/>
            <p:cNvSpPr/>
            <p:nvPr/>
          </p:nvSpPr>
          <p:spPr>
            <a:xfrm>
              <a:off x="2556750" y="1605564"/>
              <a:ext cx="158115" cy="179705"/>
            </a:xfrm>
            <a:custGeom>
              <a:avLst/>
              <a:gdLst/>
              <a:ahLst/>
              <a:cxnLst/>
              <a:rect l="l" t="t" r="r" b="b"/>
              <a:pathLst>
                <a:path w="158114" h="179705">
                  <a:moveTo>
                    <a:pt x="0" y="179490"/>
                  </a:moveTo>
                  <a:lnTo>
                    <a:pt x="157839" y="179490"/>
                  </a:lnTo>
                  <a:lnTo>
                    <a:pt x="157839" y="0"/>
                  </a:lnTo>
                  <a:lnTo>
                    <a:pt x="0" y="0"/>
                  </a:lnTo>
                  <a:lnTo>
                    <a:pt x="0" y="179490"/>
                  </a:lnTo>
                  <a:close/>
                </a:path>
              </a:pathLst>
            </a:custGeom>
            <a:ln w="6533">
              <a:solidFill>
                <a:srgbClr val="000000"/>
              </a:solidFill>
            </a:ln>
          </p:spPr>
          <p:txBody>
            <a:bodyPr wrap="square" lIns="0" tIns="0" rIns="0" bIns="0" rtlCol="0"/>
            <a:lstStyle/>
            <a:p>
              <a:endParaRPr/>
            </a:p>
          </p:txBody>
        </p:sp>
        <p:sp>
          <p:nvSpPr>
            <p:cNvPr id="28" name="object 28"/>
            <p:cNvSpPr/>
            <p:nvPr/>
          </p:nvSpPr>
          <p:spPr>
            <a:xfrm>
              <a:off x="1851299" y="1705682"/>
              <a:ext cx="895350" cy="286385"/>
            </a:xfrm>
            <a:custGeom>
              <a:avLst/>
              <a:gdLst/>
              <a:ahLst/>
              <a:cxnLst/>
              <a:rect l="l" t="t" r="r" b="b"/>
              <a:pathLst>
                <a:path w="895350" h="286385">
                  <a:moveTo>
                    <a:pt x="768632" y="15870"/>
                  </a:moveTo>
                  <a:lnTo>
                    <a:pt x="768984" y="240020"/>
                  </a:lnTo>
                </a:path>
                <a:path w="895350" h="286385">
                  <a:moveTo>
                    <a:pt x="663359" y="242347"/>
                  </a:moveTo>
                  <a:lnTo>
                    <a:pt x="894907" y="242347"/>
                  </a:lnTo>
                </a:path>
                <a:path w="895350" h="286385">
                  <a:moveTo>
                    <a:pt x="105448" y="0"/>
                  </a:moveTo>
                  <a:lnTo>
                    <a:pt x="105888" y="224572"/>
                  </a:lnTo>
                </a:path>
                <a:path w="895350" h="286385">
                  <a:moveTo>
                    <a:pt x="0" y="225842"/>
                  </a:moveTo>
                  <a:lnTo>
                    <a:pt x="231723" y="226265"/>
                  </a:lnTo>
                </a:path>
                <a:path w="895350" h="286385">
                  <a:moveTo>
                    <a:pt x="52636" y="286376"/>
                  </a:moveTo>
                  <a:lnTo>
                    <a:pt x="136995" y="286376"/>
                  </a:lnTo>
                </a:path>
              </a:pathLst>
            </a:custGeom>
            <a:ln w="6535">
              <a:solidFill>
                <a:srgbClr val="000000"/>
              </a:solidFill>
            </a:ln>
          </p:spPr>
          <p:txBody>
            <a:bodyPr wrap="square" lIns="0" tIns="0" rIns="0" bIns="0" rtlCol="0"/>
            <a:lstStyle/>
            <a:p>
              <a:endParaRPr/>
            </a:p>
          </p:txBody>
        </p:sp>
        <p:sp>
          <p:nvSpPr>
            <p:cNvPr id="29" name="object 29"/>
            <p:cNvSpPr/>
            <p:nvPr/>
          </p:nvSpPr>
          <p:spPr>
            <a:xfrm>
              <a:off x="2398665" y="1017769"/>
              <a:ext cx="158115" cy="180340"/>
            </a:xfrm>
            <a:custGeom>
              <a:avLst/>
              <a:gdLst/>
              <a:ahLst/>
              <a:cxnLst/>
              <a:rect l="l" t="t" r="r" b="b"/>
              <a:pathLst>
                <a:path w="158114" h="180340">
                  <a:moveTo>
                    <a:pt x="0" y="180336"/>
                  </a:moveTo>
                  <a:lnTo>
                    <a:pt x="158049" y="180336"/>
                  </a:lnTo>
                  <a:lnTo>
                    <a:pt x="158049" y="0"/>
                  </a:lnTo>
                  <a:lnTo>
                    <a:pt x="0" y="0"/>
                  </a:lnTo>
                  <a:lnTo>
                    <a:pt x="0" y="180336"/>
                  </a:lnTo>
                  <a:close/>
                </a:path>
              </a:pathLst>
            </a:custGeom>
            <a:ln w="6533">
              <a:solidFill>
                <a:srgbClr val="000000"/>
              </a:solidFill>
            </a:ln>
          </p:spPr>
          <p:txBody>
            <a:bodyPr wrap="square" lIns="0" tIns="0" rIns="0" bIns="0" rtlCol="0"/>
            <a:lstStyle/>
            <a:p>
              <a:endParaRPr/>
            </a:p>
          </p:txBody>
        </p:sp>
        <p:sp>
          <p:nvSpPr>
            <p:cNvPr id="30" name="object 30"/>
            <p:cNvSpPr/>
            <p:nvPr/>
          </p:nvSpPr>
          <p:spPr>
            <a:xfrm>
              <a:off x="2367118" y="1117905"/>
              <a:ext cx="231775" cy="286385"/>
            </a:xfrm>
            <a:custGeom>
              <a:avLst/>
              <a:gdLst/>
              <a:ahLst/>
              <a:cxnLst/>
              <a:rect l="l" t="t" r="r" b="b"/>
              <a:pathLst>
                <a:path w="231775" h="286384">
                  <a:moveTo>
                    <a:pt x="105272" y="0"/>
                  </a:moveTo>
                  <a:lnTo>
                    <a:pt x="105888" y="224554"/>
                  </a:lnTo>
                </a:path>
                <a:path w="231775" h="286384">
                  <a:moveTo>
                    <a:pt x="0" y="225824"/>
                  </a:moveTo>
                  <a:lnTo>
                    <a:pt x="231723" y="226459"/>
                  </a:lnTo>
                </a:path>
                <a:path w="231775" h="286384">
                  <a:moveTo>
                    <a:pt x="52636" y="286363"/>
                  </a:moveTo>
                  <a:lnTo>
                    <a:pt x="137434" y="286363"/>
                  </a:lnTo>
                </a:path>
              </a:pathLst>
            </a:custGeom>
            <a:ln w="6535">
              <a:solidFill>
                <a:srgbClr val="000000"/>
              </a:solidFill>
            </a:ln>
          </p:spPr>
          <p:txBody>
            <a:bodyPr wrap="square" lIns="0" tIns="0" rIns="0" bIns="0" rtlCol="0"/>
            <a:lstStyle/>
            <a:p>
              <a:endParaRPr/>
            </a:p>
          </p:txBody>
        </p:sp>
        <p:sp>
          <p:nvSpPr>
            <p:cNvPr id="31" name="object 31"/>
            <p:cNvSpPr/>
            <p:nvPr/>
          </p:nvSpPr>
          <p:spPr>
            <a:xfrm>
              <a:off x="2119666" y="1099301"/>
              <a:ext cx="317500" cy="501015"/>
            </a:xfrm>
            <a:custGeom>
              <a:avLst/>
              <a:gdLst/>
              <a:ahLst/>
              <a:cxnLst/>
              <a:rect l="l" t="t" r="r" b="b"/>
              <a:pathLst>
                <a:path w="317500" h="501015">
                  <a:moveTo>
                    <a:pt x="311496" y="497925"/>
                  </a:moveTo>
                  <a:lnTo>
                    <a:pt x="316521" y="500549"/>
                  </a:lnTo>
                  <a:lnTo>
                    <a:pt x="316427" y="498009"/>
                  </a:lnTo>
                  <a:lnTo>
                    <a:pt x="312040" y="498009"/>
                  </a:lnTo>
                  <a:lnTo>
                    <a:pt x="311496" y="497925"/>
                  </a:lnTo>
                  <a:close/>
                </a:path>
                <a:path w="317500" h="501015">
                  <a:moveTo>
                    <a:pt x="299294" y="481478"/>
                  </a:moveTo>
                  <a:lnTo>
                    <a:pt x="308085" y="495461"/>
                  </a:lnTo>
                  <a:lnTo>
                    <a:pt x="308652" y="496440"/>
                  </a:lnTo>
                  <a:lnTo>
                    <a:pt x="311496" y="497925"/>
                  </a:lnTo>
                  <a:lnTo>
                    <a:pt x="312040" y="498009"/>
                  </a:lnTo>
                  <a:lnTo>
                    <a:pt x="316258" y="495461"/>
                  </a:lnTo>
                  <a:lnTo>
                    <a:pt x="316247" y="493133"/>
                  </a:lnTo>
                  <a:lnTo>
                    <a:pt x="307470" y="493133"/>
                  </a:lnTo>
                  <a:lnTo>
                    <a:pt x="307210" y="485595"/>
                  </a:lnTo>
                  <a:lnTo>
                    <a:pt x="299294" y="481478"/>
                  </a:lnTo>
                  <a:close/>
                </a:path>
                <a:path w="317500" h="501015">
                  <a:moveTo>
                    <a:pt x="316323" y="495170"/>
                  </a:moveTo>
                  <a:lnTo>
                    <a:pt x="316258" y="495461"/>
                  </a:lnTo>
                  <a:lnTo>
                    <a:pt x="312040" y="498009"/>
                  </a:lnTo>
                  <a:lnTo>
                    <a:pt x="316427" y="498009"/>
                  </a:lnTo>
                  <a:lnTo>
                    <a:pt x="316323" y="495170"/>
                  </a:lnTo>
                  <a:close/>
                </a:path>
                <a:path w="317500" h="501015">
                  <a:moveTo>
                    <a:pt x="308652" y="496440"/>
                  </a:moveTo>
                  <a:lnTo>
                    <a:pt x="309316" y="497586"/>
                  </a:lnTo>
                  <a:lnTo>
                    <a:pt x="311496" y="497925"/>
                  </a:lnTo>
                  <a:lnTo>
                    <a:pt x="308652" y="496440"/>
                  </a:lnTo>
                  <a:close/>
                </a:path>
                <a:path w="317500" h="501015">
                  <a:moveTo>
                    <a:pt x="257558" y="459690"/>
                  </a:moveTo>
                  <a:lnTo>
                    <a:pt x="255009" y="460536"/>
                  </a:lnTo>
                  <a:lnTo>
                    <a:pt x="253955" y="462661"/>
                  </a:lnTo>
                  <a:lnTo>
                    <a:pt x="252725" y="464989"/>
                  </a:lnTo>
                  <a:lnTo>
                    <a:pt x="253603" y="467528"/>
                  </a:lnTo>
                  <a:lnTo>
                    <a:pt x="255712" y="468798"/>
                  </a:lnTo>
                  <a:lnTo>
                    <a:pt x="308652" y="496440"/>
                  </a:lnTo>
                  <a:lnTo>
                    <a:pt x="308085" y="495461"/>
                  </a:lnTo>
                  <a:lnTo>
                    <a:pt x="299294" y="481478"/>
                  </a:lnTo>
                  <a:lnTo>
                    <a:pt x="259843" y="460960"/>
                  </a:lnTo>
                  <a:lnTo>
                    <a:pt x="257558" y="459690"/>
                  </a:lnTo>
                  <a:close/>
                </a:path>
                <a:path w="317500" h="501015">
                  <a:moveTo>
                    <a:pt x="316194" y="491689"/>
                  </a:moveTo>
                  <a:lnTo>
                    <a:pt x="316323" y="495170"/>
                  </a:lnTo>
                  <a:lnTo>
                    <a:pt x="316873" y="492710"/>
                  </a:lnTo>
                  <a:lnTo>
                    <a:pt x="316194" y="491689"/>
                  </a:lnTo>
                  <a:close/>
                </a:path>
                <a:path w="317500" h="501015">
                  <a:moveTo>
                    <a:pt x="307210" y="485595"/>
                  </a:moveTo>
                  <a:lnTo>
                    <a:pt x="307470" y="493133"/>
                  </a:lnTo>
                  <a:lnTo>
                    <a:pt x="313973" y="489113"/>
                  </a:lnTo>
                  <a:lnTo>
                    <a:pt x="307210" y="485595"/>
                  </a:lnTo>
                  <a:close/>
                </a:path>
                <a:path w="317500" h="501015">
                  <a:moveTo>
                    <a:pt x="306913" y="476988"/>
                  </a:moveTo>
                  <a:lnTo>
                    <a:pt x="307210" y="485595"/>
                  </a:lnTo>
                  <a:lnTo>
                    <a:pt x="313973" y="489113"/>
                  </a:lnTo>
                  <a:lnTo>
                    <a:pt x="307470" y="493133"/>
                  </a:lnTo>
                  <a:lnTo>
                    <a:pt x="316247" y="493133"/>
                  </a:lnTo>
                  <a:lnTo>
                    <a:pt x="316194" y="491689"/>
                  </a:lnTo>
                  <a:lnTo>
                    <a:pt x="315467" y="490594"/>
                  </a:lnTo>
                  <a:lnTo>
                    <a:pt x="306913" y="476988"/>
                  </a:lnTo>
                  <a:close/>
                </a:path>
                <a:path w="317500" h="501015">
                  <a:moveTo>
                    <a:pt x="311864" y="427313"/>
                  </a:moveTo>
                  <a:lnTo>
                    <a:pt x="309579" y="427313"/>
                  </a:lnTo>
                  <a:lnTo>
                    <a:pt x="307031" y="427525"/>
                  </a:lnTo>
                  <a:lnTo>
                    <a:pt x="305098" y="429429"/>
                  </a:lnTo>
                  <a:lnTo>
                    <a:pt x="305361" y="431969"/>
                  </a:lnTo>
                  <a:lnTo>
                    <a:pt x="306913" y="476988"/>
                  </a:lnTo>
                  <a:lnTo>
                    <a:pt x="315467" y="490594"/>
                  </a:lnTo>
                  <a:lnTo>
                    <a:pt x="316194" y="491689"/>
                  </a:lnTo>
                  <a:lnTo>
                    <a:pt x="313988" y="431969"/>
                  </a:lnTo>
                  <a:lnTo>
                    <a:pt x="313973" y="429218"/>
                  </a:lnTo>
                  <a:lnTo>
                    <a:pt x="311864" y="427313"/>
                  </a:lnTo>
                  <a:close/>
                </a:path>
                <a:path w="317500" h="501015">
                  <a:moveTo>
                    <a:pt x="4569" y="0"/>
                  </a:moveTo>
                  <a:lnTo>
                    <a:pt x="2724" y="1234"/>
                  </a:lnTo>
                  <a:lnTo>
                    <a:pt x="615" y="2468"/>
                  </a:lnTo>
                  <a:lnTo>
                    <a:pt x="0" y="5290"/>
                  </a:lnTo>
                  <a:lnTo>
                    <a:pt x="1230" y="7406"/>
                  </a:lnTo>
                  <a:lnTo>
                    <a:pt x="299294" y="481478"/>
                  </a:lnTo>
                  <a:lnTo>
                    <a:pt x="307210" y="485595"/>
                  </a:lnTo>
                  <a:lnTo>
                    <a:pt x="306913" y="476988"/>
                  </a:lnTo>
                  <a:lnTo>
                    <a:pt x="7293" y="352"/>
                  </a:lnTo>
                  <a:lnTo>
                    <a:pt x="4569" y="0"/>
                  </a:lnTo>
                  <a:close/>
                </a:path>
              </a:pathLst>
            </a:custGeom>
            <a:solidFill>
              <a:srgbClr val="000000"/>
            </a:solidFill>
          </p:spPr>
          <p:txBody>
            <a:bodyPr wrap="square" lIns="0" tIns="0" rIns="0" bIns="0" rtlCol="0"/>
            <a:lstStyle/>
            <a:p>
              <a:endParaRPr/>
            </a:p>
          </p:txBody>
        </p:sp>
        <p:sp>
          <p:nvSpPr>
            <p:cNvPr id="32" name="object 32"/>
            <p:cNvSpPr/>
            <p:nvPr/>
          </p:nvSpPr>
          <p:spPr>
            <a:xfrm>
              <a:off x="2119666" y="1099301"/>
              <a:ext cx="317500" cy="498475"/>
            </a:xfrm>
            <a:custGeom>
              <a:avLst/>
              <a:gdLst/>
              <a:ahLst/>
              <a:cxnLst/>
              <a:rect l="l" t="t" r="r" b="b"/>
              <a:pathLst>
                <a:path w="317500" h="498475">
                  <a:moveTo>
                    <a:pt x="8611" y="2468"/>
                  </a:moveTo>
                  <a:lnTo>
                    <a:pt x="315467" y="490594"/>
                  </a:lnTo>
                  <a:lnTo>
                    <a:pt x="316873" y="492710"/>
                  </a:lnTo>
                  <a:lnTo>
                    <a:pt x="316258" y="495461"/>
                  </a:lnTo>
                  <a:lnTo>
                    <a:pt x="314149" y="496731"/>
                  </a:lnTo>
                  <a:lnTo>
                    <a:pt x="312040" y="498009"/>
                  </a:lnTo>
                  <a:lnTo>
                    <a:pt x="309316" y="497586"/>
                  </a:lnTo>
                  <a:lnTo>
                    <a:pt x="308085" y="495461"/>
                  </a:lnTo>
                  <a:lnTo>
                    <a:pt x="1230" y="7406"/>
                  </a:lnTo>
                  <a:lnTo>
                    <a:pt x="0" y="5290"/>
                  </a:lnTo>
                  <a:lnTo>
                    <a:pt x="615" y="2468"/>
                  </a:lnTo>
                  <a:lnTo>
                    <a:pt x="2724" y="1234"/>
                  </a:lnTo>
                  <a:lnTo>
                    <a:pt x="4569" y="0"/>
                  </a:lnTo>
                  <a:lnTo>
                    <a:pt x="7293" y="352"/>
                  </a:lnTo>
                  <a:lnTo>
                    <a:pt x="8611" y="2468"/>
                  </a:lnTo>
                  <a:close/>
                </a:path>
              </a:pathLst>
            </a:custGeom>
            <a:ln w="3175">
              <a:solidFill>
                <a:srgbClr val="000000"/>
              </a:solidFill>
            </a:ln>
          </p:spPr>
          <p:txBody>
            <a:bodyPr wrap="square" lIns="0" tIns="0" rIns="0" bIns="0" rtlCol="0"/>
            <a:lstStyle/>
            <a:p>
              <a:endParaRPr/>
            </a:p>
          </p:txBody>
        </p:sp>
        <p:pic>
          <p:nvPicPr>
            <p:cNvPr id="33" name="object 33"/>
            <p:cNvPicPr/>
            <p:nvPr/>
          </p:nvPicPr>
          <p:blipFill>
            <a:blip r:embed="rId3" cstate="print"/>
            <a:stretch>
              <a:fillRect/>
            </a:stretch>
          </p:blipFill>
          <p:spPr>
            <a:xfrm>
              <a:off x="2371775" y="1525999"/>
              <a:ext cx="65028" cy="74467"/>
            </a:xfrm>
            <a:prstGeom prst="rect">
              <a:avLst/>
            </a:prstGeom>
          </p:spPr>
        </p:pic>
        <p:sp>
          <p:nvSpPr>
            <p:cNvPr id="34" name="object 34"/>
            <p:cNvSpPr/>
            <p:nvPr/>
          </p:nvSpPr>
          <p:spPr>
            <a:xfrm>
              <a:off x="2588297" y="420672"/>
              <a:ext cx="158115" cy="180975"/>
            </a:xfrm>
            <a:custGeom>
              <a:avLst/>
              <a:gdLst/>
              <a:ahLst/>
              <a:cxnLst/>
              <a:rect l="l" t="t" r="r" b="b"/>
              <a:pathLst>
                <a:path w="158114" h="180975">
                  <a:moveTo>
                    <a:pt x="0" y="180548"/>
                  </a:moveTo>
                  <a:lnTo>
                    <a:pt x="157839" y="180548"/>
                  </a:lnTo>
                  <a:lnTo>
                    <a:pt x="157839" y="0"/>
                  </a:lnTo>
                  <a:lnTo>
                    <a:pt x="0" y="0"/>
                  </a:lnTo>
                  <a:lnTo>
                    <a:pt x="0" y="180548"/>
                  </a:lnTo>
                  <a:close/>
                </a:path>
              </a:pathLst>
            </a:custGeom>
            <a:ln w="6533">
              <a:solidFill>
                <a:srgbClr val="000000"/>
              </a:solidFill>
            </a:ln>
          </p:spPr>
          <p:txBody>
            <a:bodyPr wrap="square" lIns="0" tIns="0" rIns="0" bIns="0" rtlCol="0"/>
            <a:lstStyle/>
            <a:p>
              <a:endParaRPr/>
            </a:p>
          </p:txBody>
        </p:sp>
        <p:sp>
          <p:nvSpPr>
            <p:cNvPr id="35" name="object 35"/>
            <p:cNvSpPr/>
            <p:nvPr/>
          </p:nvSpPr>
          <p:spPr>
            <a:xfrm>
              <a:off x="2646382" y="503879"/>
              <a:ext cx="276860" cy="499109"/>
            </a:xfrm>
            <a:custGeom>
              <a:avLst/>
              <a:gdLst/>
              <a:ahLst/>
              <a:cxnLst/>
              <a:rect l="l" t="t" r="r" b="b"/>
              <a:pathLst>
                <a:path w="276860" h="499109">
                  <a:moveTo>
                    <a:pt x="269483" y="496055"/>
                  </a:moveTo>
                  <a:lnTo>
                    <a:pt x="274430" y="499050"/>
                  </a:lnTo>
                  <a:lnTo>
                    <a:pt x="274506" y="496316"/>
                  </a:lnTo>
                  <a:lnTo>
                    <a:pt x="270212" y="496316"/>
                  </a:lnTo>
                  <a:lnTo>
                    <a:pt x="269483" y="496055"/>
                  </a:lnTo>
                  <a:close/>
                </a:path>
                <a:path w="276860" h="499109">
                  <a:moveTo>
                    <a:pt x="258778" y="479279"/>
                  </a:moveTo>
                  <a:lnTo>
                    <a:pt x="266433" y="493318"/>
                  </a:lnTo>
                  <a:lnTo>
                    <a:pt x="267324" y="494748"/>
                  </a:lnTo>
                  <a:lnTo>
                    <a:pt x="269483" y="496055"/>
                  </a:lnTo>
                  <a:lnTo>
                    <a:pt x="270212" y="496316"/>
                  </a:lnTo>
                  <a:lnTo>
                    <a:pt x="274430" y="494200"/>
                  </a:lnTo>
                  <a:lnTo>
                    <a:pt x="274580" y="493687"/>
                  </a:lnTo>
                  <a:lnTo>
                    <a:pt x="274650" y="491202"/>
                  </a:lnTo>
                  <a:lnTo>
                    <a:pt x="266082" y="491202"/>
                  </a:lnTo>
                  <a:lnTo>
                    <a:pt x="266251" y="483824"/>
                  </a:lnTo>
                  <a:lnTo>
                    <a:pt x="258778" y="479279"/>
                  </a:lnTo>
                  <a:close/>
                </a:path>
                <a:path w="276860" h="499109">
                  <a:moveTo>
                    <a:pt x="274580" y="493687"/>
                  </a:moveTo>
                  <a:lnTo>
                    <a:pt x="274430" y="494200"/>
                  </a:lnTo>
                  <a:lnTo>
                    <a:pt x="270212" y="496316"/>
                  </a:lnTo>
                  <a:lnTo>
                    <a:pt x="274506" y="496316"/>
                  </a:lnTo>
                  <a:lnTo>
                    <a:pt x="274580" y="493687"/>
                  </a:lnTo>
                  <a:close/>
                </a:path>
                <a:path w="276860" h="499109">
                  <a:moveTo>
                    <a:pt x="267324" y="494748"/>
                  </a:moveTo>
                  <a:lnTo>
                    <a:pt x="267751" y="495435"/>
                  </a:lnTo>
                  <a:lnTo>
                    <a:pt x="269483" y="496055"/>
                  </a:lnTo>
                  <a:lnTo>
                    <a:pt x="267324" y="494748"/>
                  </a:lnTo>
                  <a:close/>
                </a:path>
                <a:path w="276860" h="499109">
                  <a:moveTo>
                    <a:pt x="218278" y="454876"/>
                  </a:moveTo>
                  <a:lnTo>
                    <a:pt x="215554" y="455493"/>
                  </a:lnTo>
                  <a:lnTo>
                    <a:pt x="214236" y="457609"/>
                  </a:lnTo>
                  <a:lnTo>
                    <a:pt x="213006" y="459461"/>
                  </a:lnTo>
                  <a:lnTo>
                    <a:pt x="213621" y="462282"/>
                  </a:lnTo>
                  <a:lnTo>
                    <a:pt x="215730" y="463517"/>
                  </a:lnTo>
                  <a:lnTo>
                    <a:pt x="267324" y="494748"/>
                  </a:lnTo>
                  <a:lnTo>
                    <a:pt x="266433" y="493318"/>
                  </a:lnTo>
                  <a:lnTo>
                    <a:pt x="258778" y="479279"/>
                  </a:lnTo>
                  <a:lnTo>
                    <a:pt x="220387" y="455934"/>
                  </a:lnTo>
                  <a:lnTo>
                    <a:pt x="218278" y="454876"/>
                  </a:lnTo>
                  <a:close/>
                </a:path>
                <a:path w="276860" h="499109">
                  <a:moveTo>
                    <a:pt x="274685" y="489951"/>
                  </a:moveTo>
                  <a:lnTo>
                    <a:pt x="274580" y="493687"/>
                  </a:lnTo>
                  <a:lnTo>
                    <a:pt x="275308" y="491202"/>
                  </a:lnTo>
                  <a:lnTo>
                    <a:pt x="274685" y="489951"/>
                  </a:lnTo>
                  <a:close/>
                </a:path>
                <a:path w="276860" h="499109">
                  <a:moveTo>
                    <a:pt x="266251" y="483824"/>
                  </a:moveTo>
                  <a:lnTo>
                    <a:pt x="266082" y="491202"/>
                  </a:lnTo>
                  <a:lnTo>
                    <a:pt x="272584" y="487676"/>
                  </a:lnTo>
                  <a:lnTo>
                    <a:pt x="266251" y="483824"/>
                  </a:lnTo>
                  <a:close/>
                </a:path>
                <a:path w="276860" h="499109">
                  <a:moveTo>
                    <a:pt x="266457" y="474803"/>
                  </a:moveTo>
                  <a:lnTo>
                    <a:pt x="266251" y="483824"/>
                  </a:lnTo>
                  <a:lnTo>
                    <a:pt x="272584" y="487676"/>
                  </a:lnTo>
                  <a:lnTo>
                    <a:pt x="266082" y="491202"/>
                  </a:lnTo>
                  <a:lnTo>
                    <a:pt x="274650" y="491202"/>
                  </a:lnTo>
                  <a:lnTo>
                    <a:pt x="274685" y="489951"/>
                  </a:lnTo>
                  <a:lnTo>
                    <a:pt x="274254" y="489086"/>
                  </a:lnTo>
                  <a:lnTo>
                    <a:pt x="266457" y="474803"/>
                  </a:lnTo>
                  <a:close/>
                </a:path>
                <a:path w="276860" h="499109">
                  <a:moveTo>
                    <a:pt x="274430" y="425603"/>
                  </a:moveTo>
                  <a:lnTo>
                    <a:pt x="269597" y="425603"/>
                  </a:lnTo>
                  <a:lnTo>
                    <a:pt x="267751" y="427543"/>
                  </a:lnTo>
                  <a:lnTo>
                    <a:pt x="267488" y="429835"/>
                  </a:lnTo>
                  <a:lnTo>
                    <a:pt x="266457" y="474803"/>
                  </a:lnTo>
                  <a:lnTo>
                    <a:pt x="274254" y="489086"/>
                  </a:lnTo>
                  <a:lnTo>
                    <a:pt x="274685" y="489951"/>
                  </a:lnTo>
                  <a:lnTo>
                    <a:pt x="276363" y="430100"/>
                  </a:lnTo>
                  <a:lnTo>
                    <a:pt x="276363" y="427719"/>
                  </a:lnTo>
                  <a:lnTo>
                    <a:pt x="274430" y="425603"/>
                  </a:lnTo>
                  <a:close/>
                </a:path>
                <a:path w="276860" h="499109">
                  <a:moveTo>
                    <a:pt x="5096" y="0"/>
                  </a:moveTo>
                  <a:lnTo>
                    <a:pt x="2987" y="1234"/>
                  </a:lnTo>
                  <a:lnTo>
                    <a:pt x="878" y="2556"/>
                  </a:lnTo>
                  <a:lnTo>
                    <a:pt x="0" y="5025"/>
                  </a:lnTo>
                  <a:lnTo>
                    <a:pt x="1318" y="7141"/>
                  </a:lnTo>
                  <a:lnTo>
                    <a:pt x="258778" y="479279"/>
                  </a:lnTo>
                  <a:lnTo>
                    <a:pt x="266251" y="483824"/>
                  </a:lnTo>
                  <a:lnTo>
                    <a:pt x="266457" y="474803"/>
                  </a:lnTo>
                  <a:lnTo>
                    <a:pt x="8875" y="2909"/>
                  </a:lnTo>
                  <a:lnTo>
                    <a:pt x="7820" y="793"/>
                  </a:lnTo>
                  <a:lnTo>
                    <a:pt x="5096" y="0"/>
                  </a:lnTo>
                  <a:close/>
                </a:path>
              </a:pathLst>
            </a:custGeom>
            <a:solidFill>
              <a:srgbClr val="000000"/>
            </a:solidFill>
          </p:spPr>
          <p:txBody>
            <a:bodyPr wrap="square" lIns="0" tIns="0" rIns="0" bIns="0" rtlCol="0"/>
            <a:lstStyle/>
            <a:p>
              <a:endParaRPr/>
            </a:p>
          </p:txBody>
        </p:sp>
        <p:sp>
          <p:nvSpPr>
            <p:cNvPr id="36" name="object 36"/>
            <p:cNvSpPr/>
            <p:nvPr/>
          </p:nvSpPr>
          <p:spPr>
            <a:xfrm>
              <a:off x="2646381" y="503880"/>
              <a:ext cx="275590" cy="496570"/>
            </a:xfrm>
            <a:custGeom>
              <a:avLst/>
              <a:gdLst/>
              <a:ahLst/>
              <a:cxnLst/>
              <a:rect l="l" t="t" r="r" b="b"/>
              <a:pathLst>
                <a:path w="275589" h="496569">
                  <a:moveTo>
                    <a:pt x="8875" y="2909"/>
                  </a:moveTo>
                  <a:lnTo>
                    <a:pt x="274254" y="489086"/>
                  </a:lnTo>
                  <a:lnTo>
                    <a:pt x="275308" y="491202"/>
                  </a:lnTo>
                  <a:lnTo>
                    <a:pt x="274430" y="494200"/>
                  </a:lnTo>
                  <a:lnTo>
                    <a:pt x="272321" y="495258"/>
                  </a:lnTo>
                  <a:lnTo>
                    <a:pt x="270212" y="496316"/>
                  </a:lnTo>
                  <a:lnTo>
                    <a:pt x="267751" y="495435"/>
                  </a:lnTo>
                  <a:lnTo>
                    <a:pt x="266433" y="493318"/>
                  </a:lnTo>
                  <a:lnTo>
                    <a:pt x="1318" y="7141"/>
                  </a:lnTo>
                  <a:lnTo>
                    <a:pt x="0" y="5025"/>
                  </a:lnTo>
                  <a:lnTo>
                    <a:pt x="878" y="2556"/>
                  </a:lnTo>
                  <a:lnTo>
                    <a:pt x="2987" y="1234"/>
                  </a:lnTo>
                  <a:lnTo>
                    <a:pt x="5096" y="0"/>
                  </a:lnTo>
                  <a:lnTo>
                    <a:pt x="7820" y="793"/>
                  </a:lnTo>
                  <a:lnTo>
                    <a:pt x="8875" y="2909"/>
                  </a:lnTo>
                  <a:close/>
                </a:path>
              </a:pathLst>
            </a:custGeom>
            <a:ln w="3175">
              <a:solidFill>
                <a:srgbClr val="000000"/>
              </a:solidFill>
            </a:ln>
          </p:spPr>
          <p:txBody>
            <a:bodyPr wrap="square" lIns="0" tIns="0" rIns="0" bIns="0" rtlCol="0"/>
            <a:lstStyle/>
            <a:p>
              <a:endParaRPr/>
            </a:p>
          </p:txBody>
        </p:sp>
        <p:pic>
          <p:nvPicPr>
            <p:cNvPr id="37" name="object 37"/>
            <p:cNvPicPr/>
            <p:nvPr/>
          </p:nvPicPr>
          <p:blipFill>
            <a:blip r:embed="rId4" cstate="print"/>
            <a:stretch>
              <a:fillRect/>
            </a:stretch>
          </p:blipFill>
          <p:spPr>
            <a:xfrm>
              <a:off x="2858772" y="928867"/>
              <a:ext cx="64589" cy="74678"/>
            </a:xfrm>
            <a:prstGeom prst="rect">
              <a:avLst/>
            </a:prstGeom>
          </p:spPr>
        </p:pic>
        <p:sp>
          <p:nvSpPr>
            <p:cNvPr id="38" name="object 38"/>
            <p:cNvSpPr/>
            <p:nvPr/>
          </p:nvSpPr>
          <p:spPr>
            <a:xfrm>
              <a:off x="1893390" y="422541"/>
              <a:ext cx="158115" cy="180340"/>
            </a:xfrm>
            <a:custGeom>
              <a:avLst/>
              <a:gdLst/>
              <a:ahLst/>
              <a:cxnLst/>
              <a:rect l="l" t="t" r="r" b="b"/>
              <a:pathLst>
                <a:path w="158114" h="180340">
                  <a:moveTo>
                    <a:pt x="0" y="179913"/>
                  </a:moveTo>
                  <a:lnTo>
                    <a:pt x="158049" y="179913"/>
                  </a:lnTo>
                  <a:lnTo>
                    <a:pt x="158049" y="0"/>
                  </a:lnTo>
                  <a:lnTo>
                    <a:pt x="0" y="0"/>
                  </a:lnTo>
                  <a:lnTo>
                    <a:pt x="0" y="179913"/>
                  </a:lnTo>
                  <a:close/>
                </a:path>
              </a:pathLst>
            </a:custGeom>
            <a:ln w="6533">
              <a:solidFill>
                <a:srgbClr val="000000"/>
              </a:solidFill>
            </a:ln>
          </p:spPr>
          <p:txBody>
            <a:bodyPr wrap="square" lIns="0" tIns="0" rIns="0" bIns="0" rtlCol="0"/>
            <a:lstStyle/>
            <a:p>
              <a:endParaRPr/>
            </a:p>
          </p:txBody>
        </p:sp>
        <p:sp>
          <p:nvSpPr>
            <p:cNvPr id="39" name="object 39"/>
            <p:cNvSpPr/>
            <p:nvPr/>
          </p:nvSpPr>
          <p:spPr>
            <a:xfrm>
              <a:off x="1675551" y="497267"/>
              <a:ext cx="286385" cy="507365"/>
            </a:xfrm>
            <a:custGeom>
              <a:avLst/>
              <a:gdLst/>
              <a:ahLst/>
              <a:cxnLst/>
              <a:rect l="l" t="t" r="r" b="b"/>
              <a:pathLst>
                <a:path w="286385" h="507365">
                  <a:moveTo>
                    <a:pt x="1219" y="502181"/>
                  </a:moveTo>
                  <a:lnTo>
                    <a:pt x="1318" y="507338"/>
                  </a:lnTo>
                  <a:lnTo>
                    <a:pt x="5481" y="504869"/>
                  </a:lnTo>
                  <a:lnTo>
                    <a:pt x="3427" y="503546"/>
                  </a:lnTo>
                  <a:lnTo>
                    <a:pt x="1318" y="502488"/>
                  </a:lnTo>
                  <a:lnTo>
                    <a:pt x="1219" y="502181"/>
                  </a:lnTo>
                  <a:close/>
                </a:path>
                <a:path w="286385" h="507365">
                  <a:moveTo>
                    <a:pt x="9647" y="483315"/>
                  </a:moveTo>
                  <a:lnTo>
                    <a:pt x="1669" y="497639"/>
                  </a:lnTo>
                  <a:lnTo>
                    <a:pt x="1149" y="498534"/>
                  </a:lnTo>
                  <a:lnTo>
                    <a:pt x="1213" y="501871"/>
                  </a:lnTo>
                  <a:lnTo>
                    <a:pt x="1318" y="502488"/>
                  </a:lnTo>
                  <a:lnTo>
                    <a:pt x="3427" y="503546"/>
                  </a:lnTo>
                  <a:lnTo>
                    <a:pt x="5448" y="504869"/>
                  </a:lnTo>
                  <a:lnTo>
                    <a:pt x="8802" y="502899"/>
                  </a:lnTo>
                  <a:lnTo>
                    <a:pt x="9314" y="501871"/>
                  </a:lnTo>
                  <a:lnTo>
                    <a:pt x="10493" y="499755"/>
                  </a:lnTo>
                  <a:lnTo>
                    <a:pt x="9929" y="499755"/>
                  </a:lnTo>
                  <a:lnTo>
                    <a:pt x="3163" y="495964"/>
                  </a:lnTo>
                  <a:lnTo>
                    <a:pt x="9797" y="492043"/>
                  </a:lnTo>
                  <a:lnTo>
                    <a:pt x="9647" y="483315"/>
                  </a:lnTo>
                  <a:close/>
                </a:path>
                <a:path w="286385" h="507365">
                  <a:moveTo>
                    <a:pt x="8802" y="502899"/>
                  </a:moveTo>
                  <a:lnTo>
                    <a:pt x="5517" y="504847"/>
                  </a:lnTo>
                  <a:lnTo>
                    <a:pt x="8260" y="503987"/>
                  </a:lnTo>
                  <a:lnTo>
                    <a:pt x="8802" y="502899"/>
                  </a:lnTo>
                  <a:close/>
                </a:path>
                <a:path w="286385" h="507365">
                  <a:moveTo>
                    <a:pt x="57908" y="463605"/>
                  </a:moveTo>
                  <a:lnTo>
                    <a:pt x="17245" y="487640"/>
                  </a:lnTo>
                  <a:lnTo>
                    <a:pt x="9314" y="501871"/>
                  </a:lnTo>
                  <a:lnTo>
                    <a:pt x="8802" y="502899"/>
                  </a:lnTo>
                  <a:lnTo>
                    <a:pt x="62302" y="471187"/>
                  </a:lnTo>
                  <a:lnTo>
                    <a:pt x="62917" y="468630"/>
                  </a:lnTo>
                  <a:lnTo>
                    <a:pt x="61863" y="466514"/>
                  </a:lnTo>
                  <a:lnTo>
                    <a:pt x="60632" y="464398"/>
                  </a:lnTo>
                  <a:lnTo>
                    <a:pt x="57908" y="463605"/>
                  </a:lnTo>
                  <a:close/>
                </a:path>
                <a:path w="286385" h="507365">
                  <a:moveTo>
                    <a:pt x="1149" y="498534"/>
                  </a:moveTo>
                  <a:lnTo>
                    <a:pt x="439" y="499755"/>
                  </a:lnTo>
                  <a:lnTo>
                    <a:pt x="1219" y="502181"/>
                  </a:lnTo>
                  <a:lnTo>
                    <a:pt x="1149" y="498534"/>
                  </a:lnTo>
                  <a:close/>
                </a:path>
                <a:path w="286385" h="507365">
                  <a:moveTo>
                    <a:pt x="9797" y="492043"/>
                  </a:moveTo>
                  <a:lnTo>
                    <a:pt x="3163" y="495964"/>
                  </a:lnTo>
                  <a:lnTo>
                    <a:pt x="9929" y="499755"/>
                  </a:lnTo>
                  <a:lnTo>
                    <a:pt x="9797" y="492043"/>
                  </a:lnTo>
                  <a:close/>
                </a:path>
                <a:path w="286385" h="507365">
                  <a:moveTo>
                    <a:pt x="17245" y="487640"/>
                  </a:moveTo>
                  <a:lnTo>
                    <a:pt x="9797" y="492043"/>
                  </a:lnTo>
                  <a:lnTo>
                    <a:pt x="9929" y="499755"/>
                  </a:lnTo>
                  <a:lnTo>
                    <a:pt x="10493" y="499755"/>
                  </a:lnTo>
                  <a:lnTo>
                    <a:pt x="17245" y="487640"/>
                  </a:lnTo>
                  <a:close/>
                </a:path>
                <a:path w="286385" h="507365">
                  <a:moveTo>
                    <a:pt x="6766" y="434155"/>
                  </a:moveTo>
                  <a:lnTo>
                    <a:pt x="1933" y="434155"/>
                  </a:lnTo>
                  <a:lnTo>
                    <a:pt x="0" y="436007"/>
                  </a:lnTo>
                  <a:lnTo>
                    <a:pt x="0" y="438564"/>
                  </a:lnTo>
                  <a:lnTo>
                    <a:pt x="1149" y="498534"/>
                  </a:lnTo>
                  <a:lnTo>
                    <a:pt x="1669" y="497639"/>
                  </a:lnTo>
                  <a:lnTo>
                    <a:pt x="9647" y="483315"/>
                  </a:lnTo>
                  <a:lnTo>
                    <a:pt x="8878" y="438564"/>
                  </a:lnTo>
                  <a:lnTo>
                    <a:pt x="8875" y="436007"/>
                  </a:lnTo>
                  <a:lnTo>
                    <a:pt x="6766" y="434155"/>
                  </a:lnTo>
                  <a:close/>
                </a:path>
                <a:path w="286385" h="507365">
                  <a:moveTo>
                    <a:pt x="281196" y="0"/>
                  </a:moveTo>
                  <a:lnTo>
                    <a:pt x="278472" y="881"/>
                  </a:lnTo>
                  <a:lnTo>
                    <a:pt x="277154" y="2997"/>
                  </a:lnTo>
                  <a:lnTo>
                    <a:pt x="9647" y="483315"/>
                  </a:lnTo>
                  <a:lnTo>
                    <a:pt x="9797" y="492043"/>
                  </a:lnTo>
                  <a:lnTo>
                    <a:pt x="17245" y="487640"/>
                  </a:lnTo>
                  <a:lnTo>
                    <a:pt x="284974" y="7230"/>
                  </a:lnTo>
                  <a:lnTo>
                    <a:pt x="286205" y="5113"/>
                  </a:lnTo>
                  <a:lnTo>
                    <a:pt x="285414" y="2380"/>
                  </a:lnTo>
                  <a:lnTo>
                    <a:pt x="283305" y="1322"/>
                  </a:lnTo>
                  <a:lnTo>
                    <a:pt x="281196" y="0"/>
                  </a:lnTo>
                  <a:close/>
                </a:path>
              </a:pathLst>
            </a:custGeom>
            <a:solidFill>
              <a:srgbClr val="000000"/>
            </a:solidFill>
          </p:spPr>
          <p:txBody>
            <a:bodyPr wrap="square" lIns="0" tIns="0" rIns="0" bIns="0" rtlCol="0"/>
            <a:lstStyle/>
            <a:p>
              <a:endParaRPr/>
            </a:p>
          </p:txBody>
        </p:sp>
        <p:sp>
          <p:nvSpPr>
            <p:cNvPr id="40" name="object 40"/>
            <p:cNvSpPr/>
            <p:nvPr/>
          </p:nvSpPr>
          <p:spPr>
            <a:xfrm>
              <a:off x="1675990" y="497267"/>
              <a:ext cx="286385" cy="505459"/>
            </a:xfrm>
            <a:custGeom>
              <a:avLst/>
              <a:gdLst/>
              <a:ahLst/>
              <a:cxnLst/>
              <a:rect l="l" t="t" r="r" b="b"/>
              <a:pathLst>
                <a:path w="286385" h="505459">
                  <a:moveTo>
                    <a:pt x="284535" y="7230"/>
                  </a:moveTo>
                  <a:lnTo>
                    <a:pt x="8875" y="501871"/>
                  </a:lnTo>
                  <a:lnTo>
                    <a:pt x="7820" y="503987"/>
                  </a:lnTo>
                  <a:lnTo>
                    <a:pt x="5008" y="504869"/>
                  </a:lnTo>
                  <a:lnTo>
                    <a:pt x="2987" y="503546"/>
                  </a:lnTo>
                  <a:lnTo>
                    <a:pt x="878" y="502488"/>
                  </a:lnTo>
                  <a:lnTo>
                    <a:pt x="0" y="499755"/>
                  </a:lnTo>
                  <a:lnTo>
                    <a:pt x="1230" y="497639"/>
                  </a:lnTo>
                  <a:lnTo>
                    <a:pt x="276714" y="2997"/>
                  </a:lnTo>
                  <a:lnTo>
                    <a:pt x="278032" y="881"/>
                  </a:lnTo>
                  <a:lnTo>
                    <a:pt x="280757" y="0"/>
                  </a:lnTo>
                  <a:lnTo>
                    <a:pt x="282865" y="1322"/>
                  </a:lnTo>
                  <a:lnTo>
                    <a:pt x="284974" y="2380"/>
                  </a:lnTo>
                  <a:lnTo>
                    <a:pt x="285765" y="5113"/>
                  </a:lnTo>
                  <a:lnTo>
                    <a:pt x="284535" y="7230"/>
                  </a:lnTo>
                  <a:close/>
                </a:path>
              </a:pathLst>
            </a:custGeom>
            <a:ln w="3175">
              <a:solidFill>
                <a:srgbClr val="000000"/>
              </a:solidFill>
            </a:ln>
          </p:spPr>
          <p:txBody>
            <a:bodyPr wrap="square" lIns="0" tIns="0" rIns="0" bIns="0" rtlCol="0"/>
            <a:lstStyle/>
            <a:p>
              <a:endParaRPr/>
            </a:p>
          </p:txBody>
        </p:sp>
        <p:pic>
          <p:nvPicPr>
            <p:cNvPr id="41" name="object 41"/>
            <p:cNvPicPr/>
            <p:nvPr/>
          </p:nvPicPr>
          <p:blipFill>
            <a:blip r:embed="rId5" cstate="print"/>
            <a:stretch>
              <a:fillRect/>
            </a:stretch>
          </p:blipFill>
          <p:spPr>
            <a:xfrm>
              <a:off x="1674935" y="930807"/>
              <a:ext cx="64149" cy="74414"/>
            </a:xfrm>
            <a:prstGeom prst="rect">
              <a:avLst/>
            </a:prstGeom>
          </p:spPr>
        </p:pic>
      </p:grpSp>
      <p:sp>
        <p:nvSpPr>
          <p:cNvPr id="42" name="object 42"/>
          <p:cNvSpPr txBox="1"/>
          <p:nvPr/>
        </p:nvSpPr>
        <p:spPr>
          <a:xfrm>
            <a:off x="2299322" y="163314"/>
            <a:ext cx="230504" cy="152400"/>
          </a:xfrm>
          <a:prstGeom prst="rect">
            <a:avLst/>
          </a:prstGeom>
        </p:spPr>
        <p:txBody>
          <a:bodyPr vert="horz" wrap="square" lIns="0" tIns="16510" rIns="0" bIns="0" rtlCol="0">
            <a:spAutoFit/>
          </a:bodyPr>
          <a:lstStyle/>
          <a:p>
            <a:pPr marL="12700">
              <a:lnSpc>
                <a:spcPct val="100000"/>
              </a:lnSpc>
              <a:spcBef>
                <a:spcPts val="130"/>
              </a:spcBef>
            </a:pPr>
            <a:r>
              <a:rPr sz="800" spc="10" dirty="0">
                <a:latin typeface="Times New Roman"/>
                <a:cs typeface="Times New Roman"/>
              </a:rPr>
              <a:t>Root</a:t>
            </a:r>
            <a:endParaRPr sz="800">
              <a:latin typeface="Times New Roman"/>
              <a:cs typeface="Times New Roman"/>
            </a:endParaRPr>
          </a:p>
        </p:txBody>
      </p:sp>
      <p:grpSp>
        <p:nvGrpSpPr>
          <p:cNvPr id="43" name="object 43"/>
          <p:cNvGrpSpPr/>
          <p:nvPr/>
        </p:nvGrpSpPr>
        <p:grpSpPr>
          <a:xfrm>
            <a:off x="1688819" y="234430"/>
            <a:ext cx="735330" cy="1037590"/>
            <a:chOff x="1688819" y="234430"/>
            <a:chExt cx="735330" cy="1037590"/>
          </a:xfrm>
        </p:grpSpPr>
        <p:pic>
          <p:nvPicPr>
            <p:cNvPr id="44" name="object 44"/>
            <p:cNvPicPr/>
            <p:nvPr/>
          </p:nvPicPr>
          <p:blipFill>
            <a:blip r:embed="rId6" cstate="print"/>
            <a:stretch>
              <a:fillRect/>
            </a:stretch>
          </p:blipFill>
          <p:spPr>
            <a:xfrm>
              <a:off x="1814654" y="1187756"/>
              <a:ext cx="70740" cy="72139"/>
            </a:xfrm>
            <a:prstGeom prst="rect">
              <a:avLst/>
            </a:prstGeom>
          </p:spPr>
        </p:pic>
        <p:pic>
          <p:nvPicPr>
            <p:cNvPr id="45" name="object 45"/>
            <p:cNvPicPr/>
            <p:nvPr/>
          </p:nvPicPr>
          <p:blipFill>
            <a:blip r:embed="rId7" cstate="print"/>
            <a:stretch>
              <a:fillRect/>
            </a:stretch>
          </p:blipFill>
          <p:spPr>
            <a:xfrm>
              <a:off x="1688819" y="1201299"/>
              <a:ext cx="72410" cy="70235"/>
            </a:xfrm>
            <a:prstGeom prst="rect">
              <a:avLst/>
            </a:prstGeom>
          </p:spPr>
        </p:pic>
        <p:pic>
          <p:nvPicPr>
            <p:cNvPr id="46" name="object 46"/>
            <p:cNvPicPr/>
            <p:nvPr/>
          </p:nvPicPr>
          <p:blipFill>
            <a:blip r:embed="rId8" cstate="print"/>
            <a:stretch>
              <a:fillRect/>
            </a:stretch>
          </p:blipFill>
          <p:spPr>
            <a:xfrm>
              <a:off x="2352003" y="599546"/>
              <a:ext cx="71531" cy="71328"/>
            </a:xfrm>
            <a:prstGeom prst="rect">
              <a:avLst/>
            </a:prstGeom>
          </p:spPr>
        </p:pic>
        <p:pic>
          <p:nvPicPr>
            <p:cNvPr id="47" name="object 47"/>
            <p:cNvPicPr/>
            <p:nvPr/>
          </p:nvPicPr>
          <p:blipFill>
            <a:blip r:embed="rId9" cstate="print"/>
            <a:stretch>
              <a:fillRect/>
            </a:stretch>
          </p:blipFill>
          <p:spPr>
            <a:xfrm>
              <a:off x="2204902" y="606512"/>
              <a:ext cx="72146" cy="70711"/>
            </a:xfrm>
            <a:prstGeom prst="rect">
              <a:avLst/>
            </a:prstGeom>
          </p:spPr>
        </p:pic>
        <p:pic>
          <p:nvPicPr>
            <p:cNvPr id="48" name="object 48"/>
            <p:cNvPicPr/>
            <p:nvPr/>
          </p:nvPicPr>
          <p:blipFill>
            <a:blip r:embed="rId10" cstate="print"/>
            <a:stretch>
              <a:fillRect/>
            </a:stretch>
          </p:blipFill>
          <p:spPr>
            <a:xfrm>
              <a:off x="2234516" y="234430"/>
              <a:ext cx="71970" cy="169286"/>
            </a:xfrm>
            <a:prstGeom prst="rect">
              <a:avLst/>
            </a:prstGeom>
          </p:spPr>
        </p:pic>
      </p:grpSp>
      <p:grpSp>
        <p:nvGrpSpPr>
          <p:cNvPr id="49" name="object 49"/>
          <p:cNvGrpSpPr/>
          <p:nvPr/>
        </p:nvGrpSpPr>
        <p:grpSpPr>
          <a:xfrm>
            <a:off x="304" y="0"/>
            <a:ext cx="4596130" cy="3452495"/>
            <a:chOff x="304" y="0"/>
            <a:chExt cx="4596130" cy="3452495"/>
          </a:xfrm>
        </p:grpSpPr>
        <p:sp>
          <p:nvSpPr>
            <p:cNvPr id="50" name="object 50"/>
            <p:cNvSpPr/>
            <p:nvPr/>
          </p:nvSpPr>
          <p:spPr>
            <a:xfrm>
              <a:off x="1815270" y="1188372"/>
              <a:ext cx="399415" cy="422275"/>
            </a:xfrm>
            <a:custGeom>
              <a:avLst/>
              <a:gdLst/>
              <a:ahLst/>
              <a:cxnLst/>
              <a:rect l="l" t="t" r="r" b="b"/>
              <a:pathLst>
                <a:path w="399414" h="422275">
                  <a:moveTo>
                    <a:pt x="12112" y="12691"/>
                  </a:moveTo>
                  <a:lnTo>
                    <a:pt x="14084" y="21064"/>
                  </a:lnTo>
                  <a:lnTo>
                    <a:pt x="390862" y="420154"/>
                  </a:lnTo>
                  <a:lnTo>
                    <a:pt x="392532" y="421847"/>
                  </a:lnTo>
                  <a:lnTo>
                    <a:pt x="395256" y="422058"/>
                  </a:lnTo>
                  <a:lnTo>
                    <a:pt x="396926" y="420365"/>
                  </a:lnTo>
                  <a:lnTo>
                    <a:pt x="398859" y="418673"/>
                  </a:lnTo>
                  <a:lnTo>
                    <a:pt x="398859" y="415922"/>
                  </a:lnTo>
                  <a:lnTo>
                    <a:pt x="397189" y="414229"/>
                  </a:lnTo>
                  <a:lnTo>
                    <a:pt x="20394" y="15121"/>
                  </a:lnTo>
                  <a:lnTo>
                    <a:pt x="12112" y="12691"/>
                  </a:lnTo>
                  <a:close/>
                </a:path>
                <a:path w="399414" h="422275">
                  <a:moveTo>
                    <a:pt x="1945" y="8254"/>
                  </a:moveTo>
                  <a:lnTo>
                    <a:pt x="15873" y="67310"/>
                  </a:lnTo>
                  <a:lnTo>
                    <a:pt x="16432" y="69426"/>
                  </a:lnTo>
                  <a:lnTo>
                    <a:pt x="18805" y="70907"/>
                  </a:lnTo>
                  <a:lnTo>
                    <a:pt x="23374" y="69637"/>
                  </a:lnTo>
                  <a:lnTo>
                    <a:pt x="24868" y="67310"/>
                  </a:lnTo>
                  <a:lnTo>
                    <a:pt x="24428" y="64982"/>
                  </a:lnTo>
                  <a:lnTo>
                    <a:pt x="14084" y="21064"/>
                  </a:lnTo>
                  <a:lnTo>
                    <a:pt x="2987" y="9310"/>
                  </a:lnTo>
                  <a:lnTo>
                    <a:pt x="1945" y="8254"/>
                  </a:lnTo>
                  <a:close/>
                </a:path>
                <a:path w="399414" h="422275">
                  <a:moveTo>
                    <a:pt x="8533" y="2494"/>
                  </a:moveTo>
                  <a:lnTo>
                    <a:pt x="9314" y="3385"/>
                  </a:lnTo>
                  <a:lnTo>
                    <a:pt x="20394" y="15121"/>
                  </a:lnTo>
                  <a:lnTo>
                    <a:pt x="63357" y="27729"/>
                  </a:lnTo>
                  <a:lnTo>
                    <a:pt x="65729" y="28364"/>
                  </a:lnTo>
                  <a:lnTo>
                    <a:pt x="68190" y="26883"/>
                  </a:lnTo>
                  <a:lnTo>
                    <a:pt x="68893" y="24767"/>
                  </a:lnTo>
                  <a:lnTo>
                    <a:pt x="69508" y="22439"/>
                  </a:lnTo>
                  <a:lnTo>
                    <a:pt x="68190" y="19900"/>
                  </a:lnTo>
                  <a:lnTo>
                    <a:pt x="65905" y="19265"/>
                  </a:lnTo>
                  <a:lnTo>
                    <a:pt x="8533" y="2494"/>
                  </a:lnTo>
                  <a:close/>
                </a:path>
                <a:path w="399414" h="422275">
                  <a:moveTo>
                    <a:pt x="5067" y="1481"/>
                  </a:moveTo>
                  <a:lnTo>
                    <a:pt x="4920" y="1481"/>
                  </a:lnTo>
                  <a:lnTo>
                    <a:pt x="2987" y="3174"/>
                  </a:lnTo>
                  <a:lnTo>
                    <a:pt x="1318" y="4867"/>
                  </a:lnTo>
                  <a:lnTo>
                    <a:pt x="1318" y="5591"/>
                  </a:lnTo>
                  <a:lnTo>
                    <a:pt x="1945" y="8254"/>
                  </a:lnTo>
                  <a:lnTo>
                    <a:pt x="2987" y="9310"/>
                  </a:lnTo>
                  <a:lnTo>
                    <a:pt x="14084" y="21064"/>
                  </a:lnTo>
                  <a:lnTo>
                    <a:pt x="12112" y="12691"/>
                  </a:lnTo>
                  <a:lnTo>
                    <a:pt x="4920" y="10580"/>
                  </a:lnTo>
                  <a:lnTo>
                    <a:pt x="10369" y="5290"/>
                  </a:lnTo>
                  <a:lnTo>
                    <a:pt x="11112" y="5290"/>
                  </a:lnTo>
                  <a:lnTo>
                    <a:pt x="9314" y="3385"/>
                  </a:lnTo>
                  <a:lnTo>
                    <a:pt x="8533" y="2494"/>
                  </a:lnTo>
                  <a:lnTo>
                    <a:pt x="5067" y="1481"/>
                  </a:lnTo>
                  <a:close/>
                </a:path>
                <a:path w="399414" h="422275">
                  <a:moveTo>
                    <a:pt x="11112" y="5290"/>
                  </a:moveTo>
                  <a:lnTo>
                    <a:pt x="10369" y="5290"/>
                  </a:lnTo>
                  <a:lnTo>
                    <a:pt x="12112" y="12691"/>
                  </a:lnTo>
                  <a:lnTo>
                    <a:pt x="20394" y="15121"/>
                  </a:lnTo>
                  <a:lnTo>
                    <a:pt x="11112" y="5290"/>
                  </a:lnTo>
                  <a:close/>
                </a:path>
                <a:path w="399414" h="422275">
                  <a:moveTo>
                    <a:pt x="10369" y="5290"/>
                  </a:moveTo>
                  <a:lnTo>
                    <a:pt x="4920" y="10580"/>
                  </a:lnTo>
                  <a:lnTo>
                    <a:pt x="12112" y="12691"/>
                  </a:lnTo>
                  <a:lnTo>
                    <a:pt x="10369" y="5290"/>
                  </a:lnTo>
                  <a:close/>
                </a:path>
                <a:path w="399414" h="422275">
                  <a:moveTo>
                    <a:pt x="1318" y="5591"/>
                  </a:moveTo>
                  <a:lnTo>
                    <a:pt x="1318" y="7618"/>
                  </a:lnTo>
                  <a:lnTo>
                    <a:pt x="1945" y="8254"/>
                  </a:lnTo>
                  <a:lnTo>
                    <a:pt x="1318" y="5591"/>
                  </a:lnTo>
                  <a:close/>
                </a:path>
                <a:path w="399414" h="422275">
                  <a:moveTo>
                    <a:pt x="0" y="0"/>
                  </a:moveTo>
                  <a:lnTo>
                    <a:pt x="1318" y="5591"/>
                  </a:lnTo>
                  <a:lnTo>
                    <a:pt x="1318" y="4867"/>
                  </a:lnTo>
                  <a:lnTo>
                    <a:pt x="2987" y="3174"/>
                  </a:lnTo>
                  <a:lnTo>
                    <a:pt x="4920" y="1481"/>
                  </a:lnTo>
                  <a:lnTo>
                    <a:pt x="5067" y="1481"/>
                  </a:lnTo>
                  <a:lnTo>
                    <a:pt x="0" y="0"/>
                  </a:lnTo>
                  <a:close/>
                </a:path>
                <a:path w="399414" h="422275">
                  <a:moveTo>
                    <a:pt x="7645" y="1481"/>
                  </a:moveTo>
                  <a:lnTo>
                    <a:pt x="5067" y="1481"/>
                  </a:lnTo>
                  <a:lnTo>
                    <a:pt x="8533" y="2494"/>
                  </a:lnTo>
                  <a:lnTo>
                    <a:pt x="7645" y="1481"/>
                  </a:lnTo>
                  <a:close/>
                </a:path>
              </a:pathLst>
            </a:custGeom>
            <a:solidFill>
              <a:srgbClr val="000000"/>
            </a:solidFill>
          </p:spPr>
          <p:txBody>
            <a:bodyPr wrap="square" lIns="0" tIns="0" rIns="0" bIns="0" rtlCol="0"/>
            <a:lstStyle/>
            <a:p>
              <a:endParaRPr/>
            </a:p>
          </p:txBody>
        </p:sp>
        <p:sp>
          <p:nvSpPr>
            <p:cNvPr id="51" name="object 51"/>
            <p:cNvSpPr/>
            <p:nvPr/>
          </p:nvSpPr>
          <p:spPr>
            <a:xfrm>
              <a:off x="1816589" y="1189853"/>
              <a:ext cx="398145" cy="421005"/>
            </a:xfrm>
            <a:custGeom>
              <a:avLst/>
              <a:gdLst/>
              <a:ahLst/>
              <a:cxnLst/>
              <a:rect l="l" t="t" r="r" b="b"/>
              <a:pathLst>
                <a:path w="398144" h="421005">
                  <a:moveTo>
                    <a:pt x="7996" y="1904"/>
                  </a:moveTo>
                  <a:lnTo>
                    <a:pt x="395871" y="412747"/>
                  </a:lnTo>
                  <a:lnTo>
                    <a:pt x="397541" y="414440"/>
                  </a:lnTo>
                  <a:lnTo>
                    <a:pt x="397541" y="417191"/>
                  </a:lnTo>
                  <a:lnTo>
                    <a:pt x="395608" y="418884"/>
                  </a:lnTo>
                  <a:lnTo>
                    <a:pt x="393938" y="420577"/>
                  </a:lnTo>
                  <a:lnTo>
                    <a:pt x="391214" y="420365"/>
                  </a:lnTo>
                  <a:lnTo>
                    <a:pt x="389544" y="418673"/>
                  </a:lnTo>
                  <a:lnTo>
                    <a:pt x="1669" y="7829"/>
                  </a:lnTo>
                  <a:lnTo>
                    <a:pt x="0" y="6136"/>
                  </a:lnTo>
                  <a:lnTo>
                    <a:pt x="0" y="3385"/>
                  </a:lnTo>
                  <a:lnTo>
                    <a:pt x="1669" y="1692"/>
                  </a:lnTo>
                  <a:lnTo>
                    <a:pt x="3602" y="0"/>
                  </a:lnTo>
                  <a:lnTo>
                    <a:pt x="6326" y="0"/>
                  </a:lnTo>
                  <a:lnTo>
                    <a:pt x="7996" y="1904"/>
                  </a:lnTo>
                  <a:close/>
                </a:path>
              </a:pathLst>
            </a:custGeom>
            <a:ln w="3175">
              <a:solidFill>
                <a:srgbClr val="000000"/>
              </a:solidFill>
            </a:ln>
          </p:spPr>
          <p:txBody>
            <a:bodyPr wrap="square" lIns="0" tIns="0" rIns="0" bIns="0" rtlCol="0"/>
            <a:lstStyle/>
            <a:p>
              <a:endParaRPr/>
            </a:p>
          </p:txBody>
        </p:sp>
        <p:sp>
          <p:nvSpPr>
            <p:cNvPr id="52" name="object 52"/>
            <p:cNvSpPr/>
            <p:nvPr/>
          </p:nvSpPr>
          <p:spPr>
            <a:xfrm>
              <a:off x="1299064" y="1201915"/>
              <a:ext cx="461645" cy="410209"/>
            </a:xfrm>
            <a:custGeom>
              <a:avLst/>
              <a:gdLst/>
              <a:ahLst/>
              <a:cxnLst/>
              <a:rect l="l" t="t" r="r" b="b"/>
              <a:pathLst>
                <a:path w="461644" h="410209">
                  <a:moveTo>
                    <a:pt x="448466" y="11627"/>
                  </a:moveTo>
                  <a:lnTo>
                    <a:pt x="439920" y="13322"/>
                  </a:lnTo>
                  <a:lnTo>
                    <a:pt x="210" y="403648"/>
                  </a:lnTo>
                  <a:lnTo>
                    <a:pt x="0" y="406399"/>
                  </a:lnTo>
                  <a:lnTo>
                    <a:pt x="3365" y="410208"/>
                  </a:lnTo>
                  <a:lnTo>
                    <a:pt x="6098" y="410208"/>
                  </a:lnTo>
                  <a:lnTo>
                    <a:pt x="7996" y="408727"/>
                  </a:lnTo>
                  <a:lnTo>
                    <a:pt x="445722" y="19964"/>
                  </a:lnTo>
                  <a:lnTo>
                    <a:pt x="448466" y="11627"/>
                  </a:lnTo>
                  <a:close/>
                </a:path>
                <a:path w="461644" h="410209">
                  <a:moveTo>
                    <a:pt x="458870" y="8171"/>
                  </a:moveTo>
                  <a:lnTo>
                    <a:pt x="457945" y="9108"/>
                  </a:lnTo>
                  <a:lnTo>
                    <a:pt x="445722" y="19964"/>
                  </a:lnTo>
                  <a:lnTo>
                    <a:pt x="431671" y="62654"/>
                  </a:lnTo>
                  <a:lnTo>
                    <a:pt x="431056" y="64982"/>
                  </a:lnTo>
                  <a:lnTo>
                    <a:pt x="432286" y="67310"/>
                  </a:lnTo>
                  <a:lnTo>
                    <a:pt x="434395" y="68156"/>
                  </a:lnTo>
                  <a:lnTo>
                    <a:pt x="436680" y="69002"/>
                  </a:lnTo>
                  <a:lnTo>
                    <a:pt x="439228" y="67733"/>
                  </a:lnTo>
                  <a:lnTo>
                    <a:pt x="440107" y="65405"/>
                  </a:lnTo>
                  <a:lnTo>
                    <a:pt x="458870" y="8171"/>
                  </a:lnTo>
                  <a:close/>
                </a:path>
                <a:path w="461644" h="410209">
                  <a:moveTo>
                    <a:pt x="453036" y="1691"/>
                  </a:moveTo>
                  <a:lnTo>
                    <a:pt x="394413" y="13340"/>
                  </a:lnTo>
                  <a:lnTo>
                    <a:pt x="392040" y="13763"/>
                  </a:lnTo>
                  <a:lnTo>
                    <a:pt x="390370" y="16091"/>
                  </a:lnTo>
                  <a:lnTo>
                    <a:pt x="390986" y="18630"/>
                  </a:lnTo>
                  <a:lnTo>
                    <a:pt x="391425" y="20958"/>
                  </a:lnTo>
                  <a:lnTo>
                    <a:pt x="393797" y="22439"/>
                  </a:lnTo>
                  <a:lnTo>
                    <a:pt x="396082" y="22016"/>
                  </a:lnTo>
                  <a:lnTo>
                    <a:pt x="439920" y="13322"/>
                  </a:lnTo>
                  <a:lnTo>
                    <a:pt x="453036" y="1691"/>
                  </a:lnTo>
                  <a:close/>
                </a:path>
                <a:path w="461644" h="410209">
                  <a:moveTo>
                    <a:pt x="459713" y="4452"/>
                  </a:moveTo>
                  <a:lnTo>
                    <a:pt x="450828" y="4452"/>
                  </a:lnTo>
                  <a:lnTo>
                    <a:pt x="455836" y="10166"/>
                  </a:lnTo>
                  <a:lnTo>
                    <a:pt x="448466" y="11627"/>
                  </a:lnTo>
                  <a:lnTo>
                    <a:pt x="459879" y="4664"/>
                  </a:lnTo>
                  <a:lnTo>
                    <a:pt x="459713" y="4452"/>
                  </a:lnTo>
                  <a:close/>
                </a:path>
                <a:path w="461644" h="410209">
                  <a:moveTo>
                    <a:pt x="456330" y="1036"/>
                  </a:moveTo>
                  <a:lnTo>
                    <a:pt x="453036" y="1691"/>
                  </a:lnTo>
                  <a:lnTo>
                    <a:pt x="439920" y="13322"/>
                  </a:lnTo>
                  <a:lnTo>
                    <a:pt x="448466" y="11627"/>
                  </a:lnTo>
                  <a:lnTo>
                    <a:pt x="450828" y="4452"/>
                  </a:lnTo>
                  <a:lnTo>
                    <a:pt x="459713" y="4452"/>
                  </a:lnTo>
                  <a:lnTo>
                    <a:pt x="458385" y="2759"/>
                  </a:lnTo>
                  <a:lnTo>
                    <a:pt x="456715" y="1066"/>
                  </a:lnTo>
                  <a:lnTo>
                    <a:pt x="456330" y="1036"/>
                  </a:lnTo>
                  <a:close/>
                </a:path>
                <a:path w="461644" h="410209">
                  <a:moveTo>
                    <a:pt x="450828" y="4452"/>
                  </a:moveTo>
                  <a:lnTo>
                    <a:pt x="448466" y="11627"/>
                  </a:lnTo>
                  <a:lnTo>
                    <a:pt x="455836" y="10166"/>
                  </a:lnTo>
                  <a:lnTo>
                    <a:pt x="450828" y="4452"/>
                  </a:lnTo>
                  <a:close/>
                </a:path>
                <a:path w="461644" h="410209">
                  <a:moveTo>
                    <a:pt x="459821" y="5270"/>
                  </a:moveTo>
                  <a:lnTo>
                    <a:pt x="458870" y="8171"/>
                  </a:lnTo>
                  <a:lnTo>
                    <a:pt x="459615" y="7415"/>
                  </a:lnTo>
                  <a:lnTo>
                    <a:pt x="459821" y="5270"/>
                  </a:lnTo>
                  <a:close/>
                </a:path>
                <a:path w="461644" h="410209">
                  <a:moveTo>
                    <a:pt x="461548" y="0"/>
                  </a:moveTo>
                  <a:lnTo>
                    <a:pt x="456330" y="1036"/>
                  </a:lnTo>
                  <a:lnTo>
                    <a:pt x="456715" y="1066"/>
                  </a:lnTo>
                  <a:lnTo>
                    <a:pt x="458385" y="2759"/>
                  </a:lnTo>
                  <a:lnTo>
                    <a:pt x="459713" y="4452"/>
                  </a:lnTo>
                  <a:lnTo>
                    <a:pt x="459821" y="5270"/>
                  </a:lnTo>
                  <a:lnTo>
                    <a:pt x="461548" y="0"/>
                  </a:lnTo>
                  <a:close/>
                </a:path>
                <a:path w="461644" h="410209">
                  <a:moveTo>
                    <a:pt x="453991" y="855"/>
                  </a:moveTo>
                  <a:lnTo>
                    <a:pt x="453036" y="1691"/>
                  </a:lnTo>
                  <a:lnTo>
                    <a:pt x="456330" y="1036"/>
                  </a:lnTo>
                  <a:lnTo>
                    <a:pt x="453991" y="855"/>
                  </a:lnTo>
                  <a:close/>
                </a:path>
              </a:pathLst>
            </a:custGeom>
            <a:solidFill>
              <a:srgbClr val="000000"/>
            </a:solidFill>
          </p:spPr>
          <p:txBody>
            <a:bodyPr wrap="square" lIns="0" tIns="0" rIns="0" bIns="0" rtlCol="0"/>
            <a:lstStyle/>
            <a:p>
              <a:endParaRPr/>
            </a:p>
          </p:txBody>
        </p:sp>
        <p:sp>
          <p:nvSpPr>
            <p:cNvPr id="53" name="object 53"/>
            <p:cNvSpPr/>
            <p:nvPr/>
          </p:nvSpPr>
          <p:spPr>
            <a:xfrm>
              <a:off x="1299064" y="1202770"/>
              <a:ext cx="460375" cy="409575"/>
            </a:xfrm>
            <a:custGeom>
              <a:avLst/>
              <a:gdLst/>
              <a:ahLst/>
              <a:cxnLst/>
              <a:rect l="l" t="t" r="r" b="b"/>
              <a:pathLst>
                <a:path w="460375" h="409575">
                  <a:moveTo>
                    <a:pt x="457945" y="8252"/>
                  </a:moveTo>
                  <a:lnTo>
                    <a:pt x="7996" y="407872"/>
                  </a:lnTo>
                  <a:lnTo>
                    <a:pt x="6098" y="409353"/>
                  </a:lnTo>
                  <a:lnTo>
                    <a:pt x="3365" y="409353"/>
                  </a:lnTo>
                  <a:lnTo>
                    <a:pt x="1678" y="407448"/>
                  </a:lnTo>
                  <a:lnTo>
                    <a:pt x="0" y="405544"/>
                  </a:lnTo>
                  <a:lnTo>
                    <a:pt x="210" y="402793"/>
                  </a:lnTo>
                  <a:lnTo>
                    <a:pt x="2100" y="401100"/>
                  </a:lnTo>
                  <a:lnTo>
                    <a:pt x="452058" y="1692"/>
                  </a:lnTo>
                  <a:lnTo>
                    <a:pt x="453991" y="0"/>
                  </a:lnTo>
                  <a:lnTo>
                    <a:pt x="456715" y="211"/>
                  </a:lnTo>
                  <a:lnTo>
                    <a:pt x="458385" y="1904"/>
                  </a:lnTo>
                  <a:lnTo>
                    <a:pt x="459879" y="3809"/>
                  </a:lnTo>
                  <a:lnTo>
                    <a:pt x="459615" y="6559"/>
                  </a:lnTo>
                  <a:lnTo>
                    <a:pt x="457945" y="8252"/>
                  </a:lnTo>
                  <a:close/>
                </a:path>
              </a:pathLst>
            </a:custGeom>
            <a:ln w="3175">
              <a:solidFill>
                <a:srgbClr val="000000"/>
              </a:solidFill>
            </a:ln>
          </p:spPr>
          <p:txBody>
            <a:bodyPr wrap="square" lIns="0" tIns="0" rIns="0" bIns="0" rtlCol="0"/>
            <a:lstStyle/>
            <a:p>
              <a:endParaRPr/>
            </a:p>
          </p:txBody>
        </p:sp>
        <p:sp>
          <p:nvSpPr>
            <p:cNvPr id="54" name="object 54"/>
            <p:cNvSpPr/>
            <p:nvPr/>
          </p:nvSpPr>
          <p:spPr>
            <a:xfrm>
              <a:off x="2352619" y="600163"/>
              <a:ext cx="440690" cy="424815"/>
            </a:xfrm>
            <a:custGeom>
              <a:avLst/>
              <a:gdLst/>
              <a:ahLst/>
              <a:cxnLst/>
              <a:rect l="l" t="t" r="r" b="b"/>
              <a:pathLst>
                <a:path w="440689" h="424815">
                  <a:moveTo>
                    <a:pt x="12678" y="12358"/>
                  </a:moveTo>
                  <a:lnTo>
                    <a:pt x="15078" y="20807"/>
                  </a:lnTo>
                  <a:lnTo>
                    <a:pt x="432690" y="422517"/>
                  </a:lnTo>
                  <a:lnTo>
                    <a:pt x="434360" y="424192"/>
                  </a:lnTo>
                  <a:lnTo>
                    <a:pt x="437084" y="424192"/>
                  </a:lnTo>
                  <a:lnTo>
                    <a:pt x="438754" y="422517"/>
                  </a:lnTo>
                  <a:lnTo>
                    <a:pt x="440511" y="420577"/>
                  </a:lnTo>
                  <a:lnTo>
                    <a:pt x="440511" y="417844"/>
                  </a:lnTo>
                  <a:lnTo>
                    <a:pt x="21046" y="14366"/>
                  </a:lnTo>
                  <a:lnTo>
                    <a:pt x="12678" y="12358"/>
                  </a:lnTo>
                  <a:close/>
                </a:path>
                <a:path w="440689" h="424815">
                  <a:moveTo>
                    <a:pt x="2452" y="8595"/>
                  </a:moveTo>
                  <a:lnTo>
                    <a:pt x="18892" y="66216"/>
                  </a:lnTo>
                  <a:lnTo>
                    <a:pt x="19595" y="68597"/>
                  </a:lnTo>
                  <a:lnTo>
                    <a:pt x="21880" y="70096"/>
                  </a:lnTo>
                  <a:lnTo>
                    <a:pt x="24165" y="69390"/>
                  </a:lnTo>
                  <a:lnTo>
                    <a:pt x="26537" y="68597"/>
                  </a:lnTo>
                  <a:lnTo>
                    <a:pt x="27943" y="66216"/>
                  </a:lnTo>
                  <a:lnTo>
                    <a:pt x="27328" y="63924"/>
                  </a:lnTo>
                  <a:lnTo>
                    <a:pt x="15078" y="20807"/>
                  </a:lnTo>
                  <a:lnTo>
                    <a:pt x="3163" y="9346"/>
                  </a:lnTo>
                  <a:lnTo>
                    <a:pt x="2452" y="8595"/>
                  </a:lnTo>
                  <a:close/>
                </a:path>
                <a:path w="440689" h="424815">
                  <a:moveTo>
                    <a:pt x="8279" y="1997"/>
                  </a:moveTo>
                  <a:lnTo>
                    <a:pt x="9226" y="2997"/>
                  </a:lnTo>
                  <a:lnTo>
                    <a:pt x="21046" y="14366"/>
                  </a:lnTo>
                  <a:lnTo>
                    <a:pt x="64411" y="24776"/>
                  </a:lnTo>
                  <a:lnTo>
                    <a:pt x="66696" y="25393"/>
                  </a:lnTo>
                  <a:lnTo>
                    <a:pt x="69244" y="23894"/>
                  </a:lnTo>
                  <a:lnTo>
                    <a:pt x="69859" y="21337"/>
                  </a:lnTo>
                  <a:lnTo>
                    <a:pt x="70299" y="19045"/>
                  </a:lnTo>
                  <a:lnTo>
                    <a:pt x="68805" y="16752"/>
                  </a:lnTo>
                  <a:lnTo>
                    <a:pt x="66520" y="16047"/>
                  </a:lnTo>
                  <a:lnTo>
                    <a:pt x="8279" y="1997"/>
                  </a:lnTo>
                  <a:close/>
                </a:path>
                <a:path w="440689" h="424815">
                  <a:moveTo>
                    <a:pt x="5116" y="1234"/>
                  </a:moveTo>
                  <a:lnTo>
                    <a:pt x="4657" y="1234"/>
                  </a:lnTo>
                  <a:lnTo>
                    <a:pt x="3163" y="3174"/>
                  </a:lnTo>
                  <a:lnTo>
                    <a:pt x="1493" y="4849"/>
                  </a:lnTo>
                  <a:lnTo>
                    <a:pt x="1493" y="5235"/>
                  </a:lnTo>
                  <a:lnTo>
                    <a:pt x="2452" y="8595"/>
                  </a:lnTo>
                  <a:lnTo>
                    <a:pt x="3163" y="9346"/>
                  </a:lnTo>
                  <a:lnTo>
                    <a:pt x="15078" y="20807"/>
                  </a:lnTo>
                  <a:lnTo>
                    <a:pt x="12678" y="12358"/>
                  </a:lnTo>
                  <a:lnTo>
                    <a:pt x="5272" y="10580"/>
                  </a:lnTo>
                  <a:lnTo>
                    <a:pt x="10544" y="4849"/>
                  </a:lnTo>
                  <a:lnTo>
                    <a:pt x="11151" y="4849"/>
                  </a:lnTo>
                  <a:lnTo>
                    <a:pt x="9226" y="2997"/>
                  </a:lnTo>
                  <a:lnTo>
                    <a:pt x="8279" y="1997"/>
                  </a:lnTo>
                  <a:lnTo>
                    <a:pt x="5116" y="1234"/>
                  </a:lnTo>
                  <a:close/>
                </a:path>
                <a:path w="440689" h="424815">
                  <a:moveTo>
                    <a:pt x="11151" y="4849"/>
                  </a:moveTo>
                  <a:lnTo>
                    <a:pt x="10544" y="4849"/>
                  </a:lnTo>
                  <a:lnTo>
                    <a:pt x="12678" y="12358"/>
                  </a:lnTo>
                  <a:lnTo>
                    <a:pt x="21046" y="14366"/>
                  </a:lnTo>
                  <a:lnTo>
                    <a:pt x="11151" y="4849"/>
                  </a:lnTo>
                  <a:close/>
                </a:path>
                <a:path w="440689" h="424815">
                  <a:moveTo>
                    <a:pt x="10544" y="4849"/>
                  </a:moveTo>
                  <a:lnTo>
                    <a:pt x="5272" y="10580"/>
                  </a:lnTo>
                  <a:lnTo>
                    <a:pt x="12678" y="12358"/>
                  </a:lnTo>
                  <a:lnTo>
                    <a:pt x="10544" y="4849"/>
                  </a:lnTo>
                  <a:close/>
                </a:path>
                <a:path w="440689" h="424815">
                  <a:moveTo>
                    <a:pt x="1493" y="5235"/>
                  </a:moveTo>
                  <a:lnTo>
                    <a:pt x="1493" y="7582"/>
                  </a:lnTo>
                  <a:lnTo>
                    <a:pt x="2452" y="8595"/>
                  </a:lnTo>
                  <a:lnTo>
                    <a:pt x="1493" y="5235"/>
                  </a:lnTo>
                  <a:close/>
                </a:path>
                <a:path w="440689" h="424815">
                  <a:moveTo>
                    <a:pt x="0" y="0"/>
                  </a:moveTo>
                  <a:lnTo>
                    <a:pt x="1493" y="5235"/>
                  </a:lnTo>
                  <a:lnTo>
                    <a:pt x="1493" y="4849"/>
                  </a:lnTo>
                  <a:lnTo>
                    <a:pt x="3163" y="3174"/>
                  </a:lnTo>
                  <a:lnTo>
                    <a:pt x="4657" y="1234"/>
                  </a:lnTo>
                  <a:lnTo>
                    <a:pt x="5116" y="1234"/>
                  </a:lnTo>
                  <a:lnTo>
                    <a:pt x="0" y="0"/>
                  </a:lnTo>
                  <a:close/>
                </a:path>
                <a:path w="440689" h="424815">
                  <a:moveTo>
                    <a:pt x="7557" y="1234"/>
                  </a:moveTo>
                  <a:lnTo>
                    <a:pt x="5116" y="1234"/>
                  </a:lnTo>
                  <a:lnTo>
                    <a:pt x="8279" y="1997"/>
                  </a:lnTo>
                  <a:lnTo>
                    <a:pt x="7557" y="1234"/>
                  </a:lnTo>
                  <a:close/>
                </a:path>
              </a:pathLst>
            </a:custGeom>
            <a:solidFill>
              <a:srgbClr val="000000"/>
            </a:solidFill>
          </p:spPr>
          <p:txBody>
            <a:bodyPr wrap="square" lIns="0" tIns="0" rIns="0" bIns="0" rtlCol="0"/>
            <a:lstStyle/>
            <a:p>
              <a:endParaRPr/>
            </a:p>
          </p:txBody>
        </p:sp>
        <p:sp>
          <p:nvSpPr>
            <p:cNvPr id="55" name="object 55"/>
            <p:cNvSpPr/>
            <p:nvPr/>
          </p:nvSpPr>
          <p:spPr>
            <a:xfrm>
              <a:off x="2354113" y="601397"/>
              <a:ext cx="439420" cy="423545"/>
            </a:xfrm>
            <a:custGeom>
              <a:avLst/>
              <a:gdLst/>
              <a:ahLst/>
              <a:cxnLst/>
              <a:rect l="l" t="t" r="r" b="b"/>
              <a:pathLst>
                <a:path w="439419" h="423544">
                  <a:moveTo>
                    <a:pt x="7732" y="1763"/>
                  </a:moveTo>
                  <a:lnTo>
                    <a:pt x="437260" y="414934"/>
                  </a:lnTo>
                  <a:lnTo>
                    <a:pt x="439017" y="416609"/>
                  </a:lnTo>
                  <a:lnTo>
                    <a:pt x="439017" y="419343"/>
                  </a:lnTo>
                  <a:lnTo>
                    <a:pt x="437260" y="421282"/>
                  </a:lnTo>
                  <a:lnTo>
                    <a:pt x="435590" y="422958"/>
                  </a:lnTo>
                  <a:lnTo>
                    <a:pt x="432866" y="422958"/>
                  </a:lnTo>
                  <a:lnTo>
                    <a:pt x="431197" y="421282"/>
                  </a:lnTo>
                  <a:lnTo>
                    <a:pt x="1669" y="8111"/>
                  </a:lnTo>
                  <a:lnTo>
                    <a:pt x="0" y="6348"/>
                  </a:lnTo>
                  <a:lnTo>
                    <a:pt x="0" y="3615"/>
                  </a:lnTo>
                  <a:lnTo>
                    <a:pt x="1669" y="1939"/>
                  </a:lnTo>
                  <a:lnTo>
                    <a:pt x="3163" y="0"/>
                  </a:lnTo>
                  <a:lnTo>
                    <a:pt x="6063" y="0"/>
                  </a:lnTo>
                  <a:lnTo>
                    <a:pt x="7732" y="1763"/>
                  </a:lnTo>
                  <a:close/>
                </a:path>
              </a:pathLst>
            </a:custGeom>
            <a:ln w="3175">
              <a:solidFill>
                <a:srgbClr val="000000"/>
              </a:solidFill>
            </a:ln>
          </p:spPr>
          <p:txBody>
            <a:bodyPr wrap="square" lIns="0" tIns="0" rIns="0" bIns="0" rtlCol="0"/>
            <a:lstStyle/>
            <a:p>
              <a:endParaRPr/>
            </a:p>
          </p:txBody>
        </p:sp>
        <p:sp>
          <p:nvSpPr>
            <p:cNvPr id="56" name="object 56"/>
            <p:cNvSpPr/>
            <p:nvPr/>
          </p:nvSpPr>
          <p:spPr>
            <a:xfrm>
              <a:off x="1814919" y="607128"/>
              <a:ext cx="461645" cy="422909"/>
            </a:xfrm>
            <a:custGeom>
              <a:avLst/>
              <a:gdLst/>
              <a:ahLst/>
              <a:cxnLst/>
              <a:rect l="l" t="t" r="r" b="b"/>
              <a:pathLst>
                <a:path w="461644" h="422909">
                  <a:moveTo>
                    <a:pt x="448762" y="11728"/>
                  </a:moveTo>
                  <a:lnTo>
                    <a:pt x="440146" y="13602"/>
                  </a:lnTo>
                  <a:lnTo>
                    <a:pt x="2108" y="414493"/>
                  </a:lnTo>
                  <a:lnTo>
                    <a:pt x="175" y="416169"/>
                  </a:lnTo>
                  <a:lnTo>
                    <a:pt x="0" y="418902"/>
                  </a:lnTo>
                  <a:lnTo>
                    <a:pt x="1669" y="420577"/>
                  </a:lnTo>
                  <a:lnTo>
                    <a:pt x="3339" y="422517"/>
                  </a:lnTo>
                  <a:lnTo>
                    <a:pt x="6063" y="422517"/>
                  </a:lnTo>
                  <a:lnTo>
                    <a:pt x="7732" y="421018"/>
                  </a:lnTo>
                  <a:lnTo>
                    <a:pt x="446152" y="20075"/>
                  </a:lnTo>
                  <a:lnTo>
                    <a:pt x="448762" y="11728"/>
                  </a:lnTo>
                  <a:close/>
                </a:path>
                <a:path w="461644" h="422909">
                  <a:moveTo>
                    <a:pt x="458889" y="8477"/>
                  </a:moveTo>
                  <a:lnTo>
                    <a:pt x="458174" y="9081"/>
                  </a:lnTo>
                  <a:lnTo>
                    <a:pt x="446152" y="20075"/>
                  </a:lnTo>
                  <a:lnTo>
                    <a:pt x="432690" y="63130"/>
                  </a:lnTo>
                  <a:lnTo>
                    <a:pt x="431812" y="65423"/>
                  </a:lnTo>
                  <a:lnTo>
                    <a:pt x="433130" y="67980"/>
                  </a:lnTo>
                  <a:lnTo>
                    <a:pt x="435415" y="68597"/>
                  </a:lnTo>
                  <a:lnTo>
                    <a:pt x="437699" y="69479"/>
                  </a:lnTo>
                  <a:lnTo>
                    <a:pt x="440248" y="67980"/>
                  </a:lnTo>
                  <a:lnTo>
                    <a:pt x="441126" y="65864"/>
                  </a:lnTo>
                  <a:lnTo>
                    <a:pt x="458889" y="8477"/>
                  </a:lnTo>
                  <a:close/>
                </a:path>
                <a:path w="461644" h="422909">
                  <a:moveTo>
                    <a:pt x="453091" y="1807"/>
                  </a:moveTo>
                  <a:lnTo>
                    <a:pt x="394553" y="14371"/>
                  </a:lnTo>
                  <a:lnTo>
                    <a:pt x="392268" y="14812"/>
                  </a:lnTo>
                  <a:lnTo>
                    <a:pt x="390599" y="17193"/>
                  </a:lnTo>
                  <a:lnTo>
                    <a:pt x="391214" y="19662"/>
                  </a:lnTo>
                  <a:lnTo>
                    <a:pt x="391653" y="22042"/>
                  </a:lnTo>
                  <a:lnTo>
                    <a:pt x="393938" y="23541"/>
                  </a:lnTo>
                  <a:lnTo>
                    <a:pt x="396486" y="23100"/>
                  </a:lnTo>
                  <a:lnTo>
                    <a:pt x="440146" y="13602"/>
                  </a:lnTo>
                  <a:lnTo>
                    <a:pt x="452023" y="2733"/>
                  </a:lnTo>
                  <a:lnTo>
                    <a:pt x="453091" y="1807"/>
                  </a:lnTo>
                  <a:close/>
                </a:path>
                <a:path w="461644" h="422909">
                  <a:moveTo>
                    <a:pt x="459860" y="4673"/>
                  </a:moveTo>
                  <a:lnTo>
                    <a:pt x="450968" y="4673"/>
                  </a:lnTo>
                  <a:lnTo>
                    <a:pt x="456065" y="10139"/>
                  </a:lnTo>
                  <a:lnTo>
                    <a:pt x="448762" y="11728"/>
                  </a:lnTo>
                  <a:lnTo>
                    <a:pt x="446152" y="20075"/>
                  </a:lnTo>
                  <a:lnTo>
                    <a:pt x="458174" y="9081"/>
                  </a:lnTo>
                  <a:lnTo>
                    <a:pt x="458889" y="8477"/>
                  </a:lnTo>
                  <a:lnTo>
                    <a:pt x="460014" y="4843"/>
                  </a:lnTo>
                  <a:lnTo>
                    <a:pt x="459860" y="4673"/>
                  </a:lnTo>
                  <a:close/>
                </a:path>
                <a:path w="461644" h="422909">
                  <a:moveTo>
                    <a:pt x="461513" y="0"/>
                  </a:moveTo>
                  <a:lnTo>
                    <a:pt x="453091" y="1807"/>
                  </a:lnTo>
                  <a:lnTo>
                    <a:pt x="452023" y="2733"/>
                  </a:lnTo>
                  <a:lnTo>
                    <a:pt x="440146" y="13602"/>
                  </a:lnTo>
                  <a:lnTo>
                    <a:pt x="448762" y="11728"/>
                  </a:lnTo>
                  <a:lnTo>
                    <a:pt x="450968" y="4673"/>
                  </a:lnTo>
                  <a:lnTo>
                    <a:pt x="459860" y="4673"/>
                  </a:lnTo>
                  <a:lnTo>
                    <a:pt x="458350" y="2997"/>
                  </a:lnTo>
                  <a:lnTo>
                    <a:pt x="456680" y="1058"/>
                  </a:lnTo>
                  <a:lnTo>
                    <a:pt x="461186" y="1058"/>
                  </a:lnTo>
                  <a:lnTo>
                    <a:pt x="461513" y="0"/>
                  </a:lnTo>
                  <a:close/>
                </a:path>
                <a:path w="461644" h="422909">
                  <a:moveTo>
                    <a:pt x="450968" y="4673"/>
                  </a:moveTo>
                  <a:lnTo>
                    <a:pt x="448762" y="11728"/>
                  </a:lnTo>
                  <a:lnTo>
                    <a:pt x="456065" y="10139"/>
                  </a:lnTo>
                  <a:lnTo>
                    <a:pt x="450968" y="4673"/>
                  </a:lnTo>
                  <a:close/>
                </a:path>
                <a:path w="461644" h="422909">
                  <a:moveTo>
                    <a:pt x="460014" y="4843"/>
                  </a:moveTo>
                  <a:lnTo>
                    <a:pt x="458889" y="8477"/>
                  </a:lnTo>
                  <a:lnTo>
                    <a:pt x="459843" y="7670"/>
                  </a:lnTo>
                  <a:lnTo>
                    <a:pt x="460014" y="4843"/>
                  </a:lnTo>
                  <a:close/>
                </a:path>
                <a:path w="461644" h="422909">
                  <a:moveTo>
                    <a:pt x="461186" y="1058"/>
                  </a:moveTo>
                  <a:lnTo>
                    <a:pt x="456680" y="1058"/>
                  </a:lnTo>
                  <a:lnTo>
                    <a:pt x="458350" y="2997"/>
                  </a:lnTo>
                  <a:lnTo>
                    <a:pt x="460014" y="4843"/>
                  </a:lnTo>
                  <a:lnTo>
                    <a:pt x="461186" y="1058"/>
                  </a:lnTo>
                  <a:close/>
                </a:path>
                <a:path w="461644" h="422909">
                  <a:moveTo>
                    <a:pt x="456584" y="1058"/>
                  </a:moveTo>
                  <a:lnTo>
                    <a:pt x="453956" y="1058"/>
                  </a:lnTo>
                  <a:lnTo>
                    <a:pt x="453091" y="1807"/>
                  </a:lnTo>
                  <a:lnTo>
                    <a:pt x="456584" y="1058"/>
                  </a:lnTo>
                  <a:close/>
                </a:path>
              </a:pathLst>
            </a:custGeom>
            <a:solidFill>
              <a:srgbClr val="000000"/>
            </a:solidFill>
          </p:spPr>
          <p:txBody>
            <a:bodyPr wrap="square" lIns="0" tIns="0" rIns="0" bIns="0" rtlCol="0"/>
            <a:lstStyle/>
            <a:p>
              <a:endParaRPr/>
            </a:p>
          </p:txBody>
        </p:sp>
        <p:sp>
          <p:nvSpPr>
            <p:cNvPr id="57" name="object 57"/>
            <p:cNvSpPr/>
            <p:nvPr/>
          </p:nvSpPr>
          <p:spPr>
            <a:xfrm>
              <a:off x="1814919" y="608186"/>
              <a:ext cx="460375" cy="421640"/>
            </a:xfrm>
            <a:custGeom>
              <a:avLst/>
              <a:gdLst/>
              <a:ahLst/>
              <a:cxnLst/>
              <a:rect l="l" t="t" r="r" b="b"/>
              <a:pathLst>
                <a:path w="460375" h="421640">
                  <a:moveTo>
                    <a:pt x="458174" y="8023"/>
                  </a:moveTo>
                  <a:lnTo>
                    <a:pt x="7732" y="419960"/>
                  </a:lnTo>
                  <a:lnTo>
                    <a:pt x="6063" y="421459"/>
                  </a:lnTo>
                  <a:lnTo>
                    <a:pt x="3339" y="421459"/>
                  </a:lnTo>
                  <a:lnTo>
                    <a:pt x="1669" y="419519"/>
                  </a:lnTo>
                  <a:lnTo>
                    <a:pt x="0" y="417844"/>
                  </a:lnTo>
                  <a:lnTo>
                    <a:pt x="175" y="415110"/>
                  </a:lnTo>
                  <a:lnTo>
                    <a:pt x="2108" y="413435"/>
                  </a:lnTo>
                  <a:lnTo>
                    <a:pt x="452023" y="1675"/>
                  </a:lnTo>
                  <a:lnTo>
                    <a:pt x="453956" y="0"/>
                  </a:lnTo>
                  <a:lnTo>
                    <a:pt x="456680" y="0"/>
                  </a:lnTo>
                  <a:lnTo>
                    <a:pt x="458350" y="1939"/>
                  </a:lnTo>
                  <a:lnTo>
                    <a:pt x="460019" y="3791"/>
                  </a:lnTo>
                  <a:lnTo>
                    <a:pt x="459843" y="6612"/>
                  </a:lnTo>
                  <a:lnTo>
                    <a:pt x="458174" y="8023"/>
                  </a:lnTo>
                  <a:close/>
                </a:path>
              </a:pathLst>
            </a:custGeom>
            <a:ln w="3175">
              <a:solidFill>
                <a:srgbClr val="000000"/>
              </a:solidFill>
            </a:ln>
          </p:spPr>
          <p:txBody>
            <a:bodyPr wrap="square" lIns="0" tIns="0" rIns="0" bIns="0" rtlCol="0"/>
            <a:lstStyle/>
            <a:p>
              <a:endParaRPr/>
            </a:p>
          </p:txBody>
        </p:sp>
        <p:sp>
          <p:nvSpPr>
            <p:cNvPr id="58" name="object 58"/>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12.67</a:t>
            </a:r>
            <a:endParaRPr sz="600">
              <a:latin typeface="Arial"/>
              <a:cs typeface="Arial"/>
            </a:endParaRPr>
          </a:p>
        </p:txBody>
      </p:sp>
      <p:sp>
        <p:nvSpPr>
          <p:cNvPr id="3" name="object 3"/>
          <p:cNvSpPr txBox="1"/>
          <p:nvPr/>
        </p:nvSpPr>
        <p:spPr>
          <a:xfrm>
            <a:off x="1240282" y="3130423"/>
            <a:ext cx="174688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333CC"/>
                </a:solidFill>
                <a:latin typeface="Times New Roman"/>
                <a:cs typeface="Times New Roman"/>
              </a:rPr>
              <a:t>Figure </a:t>
            </a:r>
            <a:r>
              <a:rPr sz="1200" b="1" dirty="0">
                <a:solidFill>
                  <a:srgbClr val="3333CC"/>
                </a:solidFill>
                <a:latin typeface="Times New Roman"/>
                <a:cs typeface="Times New Roman"/>
              </a:rPr>
              <a:t>12.27 </a:t>
            </a:r>
            <a:r>
              <a:rPr sz="1000" b="1" spc="-10" dirty="0">
                <a:latin typeface="Times New Roman"/>
                <a:cs typeface="Times New Roman"/>
              </a:rPr>
              <a:t>Expression</a:t>
            </a:r>
            <a:r>
              <a:rPr sz="1000" b="1" spc="-40" dirty="0">
                <a:latin typeface="Times New Roman"/>
                <a:cs typeface="Times New Roman"/>
              </a:rPr>
              <a:t> </a:t>
            </a:r>
            <a:r>
              <a:rPr sz="1000" b="1" spc="-10" dirty="0">
                <a:latin typeface="Times New Roman"/>
                <a:cs typeface="Times New Roman"/>
              </a:rPr>
              <a:t>tree</a:t>
            </a:r>
            <a:endParaRPr sz="1000">
              <a:latin typeface="Times New Roman"/>
              <a:cs typeface="Times New Roman"/>
            </a:endParaRPr>
          </a:p>
        </p:txBody>
      </p:sp>
      <p:grpSp>
        <p:nvGrpSpPr>
          <p:cNvPr id="4" name="object 4"/>
          <p:cNvGrpSpPr/>
          <p:nvPr/>
        </p:nvGrpSpPr>
        <p:grpSpPr>
          <a:xfrm>
            <a:off x="304" y="0"/>
            <a:ext cx="4596130" cy="3452495"/>
            <a:chOff x="304" y="0"/>
            <a:chExt cx="4596130" cy="3452495"/>
          </a:xfrm>
        </p:grpSpPr>
        <p:pic>
          <p:nvPicPr>
            <p:cNvPr id="5" name="object 5"/>
            <p:cNvPicPr/>
            <p:nvPr/>
          </p:nvPicPr>
          <p:blipFill>
            <a:blip r:embed="rId2" cstate="print"/>
            <a:stretch>
              <a:fillRect/>
            </a:stretch>
          </p:blipFill>
          <p:spPr>
            <a:xfrm>
              <a:off x="164592" y="342900"/>
              <a:ext cx="4305300" cy="2456884"/>
            </a:xfrm>
            <a:prstGeom prst="rect">
              <a:avLst/>
            </a:prstGeom>
          </p:spPr>
        </p:pic>
        <p:sp>
          <p:nvSpPr>
            <p:cNvPr id="6" name="object 6"/>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12.68</a:t>
            </a:r>
            <a:endParaRPr sz="600">
              <a:latin typeface="Arial"/>
              <a:cs typeface="Arial"/>
            </a:endParaRPr>
          </a:p>
        </p:txBody>
      </p:sp>
      <p:sp>
        <p:nvSpPr>
          <p:cNvPr id="3" name="object 3"/>
          <p:cNvSpPr txBox="1"/>
          <p:nvPr/>
        </p:nvSpPr>
        <p:spPr>
          <a:xfrm>
            <a:off x="1943279" y="394466"/>
            <a:ext cx="523875" cy="175895"/>
          </a:xfrm>
          <a:prstGeom prst="rect">
            <a:avLst/>
          </a:prstGeom>
          <a:ln w="6396">
            <a:solidFill>
              <a:srgbClr val="000000"/>
            </a:solidFill>
          </a:ln>
        </p:spPr>
        <p:txBody>
          <a:bodyPr vert="horz" wrap="square" lIns="0" tIns="14604" rIns="0" bIns="0" rtlCol="0">
            <a:spAutoFit/>
          </a:bodyPr>
          <a:lstStyle/>
          <a:p>
            <a:pPr marL="635" algn="ctr">
              <a:lnSpc>
                <a:spcPct val="100000"/>
              </a:lnSpc>
              <a:spcBef>
                <a:spcPts val="114"/>
              </a:spcBef>
            </a:pPr>
            <a:r>
              <a:rPr sz="800" dirty="0">
                <a:latin typeface="Times New Roman"/>
                <a:cs typeface="Times New Roman"/>
              </a:rPr>
              <a:t>78</a:t>
            </a:r>
            <a:endParaRPr sz="800">
              <a:latin typeface="Times New Roman"/>
              <a:cs typeface="Times New Roman"/>
            </a:endParaRPr>
          </a:p>
        </p:txBody>
      </p:sp>
      <p:sp>
        <p:nvSpPr>
          <p:cNvPr id="4" name="object 4"/>
          <p:cNvSpPr/>
          <p:nvPr/>
        </p:nvSpPr>
        <p:spPr>
          <a:xfrm>
            <a:off x="1419791" y="969919"/>
            <a:ext cx="523875" cy="175895"/>
          </a:xfrm>
          <a:custGeom>
            <a:avLst/>
            <a:gdLst/>
            <a:ahLst/>
            <a:cxnLst/>
            <a:rect l="l" t="t" r="r" b="b"/>
            <a:pathLst>
              <a:path w="523875" h="175894">
                <a:moveTo>
                  <a:pt x="0" y="175715"/>
                </a:moveTo>
                <a:lnTo>
                  <a:pt x="523504" y="175715"/>
                </a:lnTo>
                <a:lnTo>
                  <a:pt x="523504" y="0"/>
                </a:lnTo>
                <a:lnTo>
                  <a:pt x="0" y="0"/>
                </a:lnTo>
                <a:lnTo>
                  <a:pt x="0" y="175715"/>
                </a:lnTo>
                <a:close/>
              </a:path>
            </a:pathLst>
          </a:custGeom>
          <a:ln w="6384">
            <a:solidFill>
              <a:srgbClr val="000000"/>
            </a:solidFill>
          </a:ln>
        </p:spPr>
        <p:txBody>
          <a:bodyPr wrap="square" lIns="0" tIns="0" rIns="0" bIns="0" rtlCol="0"/>
          <a:lstStyle/>
          <a:p>
            <a:endParaRPr/>
          </a:p>
        </p:txBody>
      </p:sp>
      <p:sp>
        <p:nvSpPr>
          <p:cNvPr id="5" name="object 5"/>
          <p:cNvSpPr txBox="1"/>
          <p:nvPr/>
        </p:nvSpPr>
        <p:spPr>
          <a:xfrm>
            <a:off x="1422981" y="970680"/>
            <a:ext cx="512445" cy="149225"/>
          </a:xfrm>
          <a:prstGeom prst="rect">
            <a:avLst/>
          </a:prstGeom>
        </p:spPr>
        <p:txBody>
          <a:bodyPr vert="horz" wrap="square" lIns="0" tIns="13970" rIns="0" bIns="0" rtlCol="0">
            <a:spAutoFit/>
          </a:bodyPr>
          <a:lstStyle/>
          <a:p>
            <a:pPr marL="5715" algn="ctr">
              <a:lnSpc>
                <a:spcPct val="100000"/>
              </a:lnSpc>
              <a:spcBef>
                <a:spcPts val="110"/>
              </a:spcBef>
            </a:pPr>
            <a:r>
              <a:rPr sz="800" dirty="0">
                <a:latin typeface="Times New Roman"/>
                <a:cs typeface="Times New Roman"/>
              </a:rPr>
              <a:t>55</a:t>
            </a:r>
            <a:endParaRPr sz="800">
              <a:latin typeface="Times New Roman"/>
              <a:cs typeface="Times New Roman"/>
            </a:endParaRPr>
          </a:p>
        </p:txBody>
      </p:sp>
      <p:sp>
        <p:nvSpPr>
          <p:cNvPr id="6" name="object 6"/>
          <p:cNvSpPr txBox="1"/>
          <p:nvPr/>
        </p:nvSpPr>
        <p:spPr>
          <a:xfrm>
            <a:off x="2436487" y="975088"/>
            <a:ext cx="523875" cy="175895"/>
          </a:xfrm>
          <a:prstGeom prst="rect">
            <a:avLst/>
          </a:prstGeom>
          <a:ln w="6431">
            <a:solidFill>
              <a:srgbClr val="000000"/>
            </a:solidFill>
          </a:ln>
        </p:spPr>
        <p:txBody>
          <a:bodyPr vert="horz" wrap="square" lIns="0" tIns="14604" rIns="0" bIns="0" rtlCol="0">
            <a:spAutoFit/>
          </a:bodyPr>
          <a:lstStyle/>
          <a:p>
            <a:pPr marL="635" algn="ctr">
              <a:lnSpc>
                <a:spcPct val="100000"/>
              </a:lnSpc>
              <a:spcBef>
                <a:spcPts val="114"/>
              </a:spcBef>
            </a:pPr>
            <a:r>
              <a:rPr sz="800" dirty="0">
                <a:latin typeface="Times New Roman"/>
                <a:cs typeface="Times New Roman"/>
              </a:rPr>
              <a:t>92</a:t>
            </a:r>
            <a:endParaRPr sz="800">
              <a:latin typeface="Times New Roman"/>
              <a:cs typeface="Times New Roman"/>
            </a:endParaRPr>
          </a:p>
        </p:txBody>
      </p:sp>
      <p:sp>
        <p:nvSpPr>
          <p:cNvPr id="7" name="object 7"/>
          <p:cNvSpPr/>
          <p:nvPr/>
        </p:nvSpPr>
        <p:spPr>
          <a:xfrm>
            <a:off x="2898472" y="1562316"/>
            <a:ext cx="523875" cy="175895"/>
          </a:xfrm>
          <a:custGeom>
            <a:avLst/>
            <a:gdLst/>
            <a:ahLst/>
            <a:cxnLst/>
            <a:rect l="l" t="t" r="r" b="b"/>
            <a:pathLst>
              <a:path w="523875" h="175894">
                <a:moveTo>
                  <a:pt x="0" y="175715"/>
                </a:moveTo>
                <a:lnTo>
                  <a:pt x="523710" y="175715"/>
                </a:lnTo>
                <a:lnTo>
                  <a:pt x="523710" y="0"/>
                </a:lnTo>
                <a:lnTo>
                  <a:pt x="0" y="0"/>
                </a:lnTo>
                <a:lnTo>
                  <a:pt x="0" y="175715"/>
                </a:lnTo>
                <a:close/>
              </a:path>
            </a:pathLst>
          </a:custGeom>
          <a:ln w="6384">
            <a:solidFill>
              <a:srgbClr val="000000"/>
            </a:solidFill>
          </a:ln>
        </p:spPr>
        <p:txBody>
          <a:bodyPr wrap="square" lIns="0" tIns="0" rIns="0" bIns="0" rtlCol="0"/>
          <a:lstStyle/>
          <a:p>
            <a:endParaRPr/>
          </a:p>
        </p:txBody>
      </p:sp>
      <p:sp>
        <p:nvSpPr>
          <p:cNvPr id="8" name="object 8"/>
          <p:cNvSpPr txBox="1"/>
          <p:nvPr/>
        </p:nvSpPr>
        <p:spPr>
          <a:xfrm>
            <a:off x="2901679" y="1562664"/>
            <a:ext cx="513080" cy="149225"/>
          </a:xfrm>
          <a:prstGeom prst="rect">
            <a:avLst/>
          </a:prstGeom>
        </p:spPr>
        <p:txBody>
          <a:bodyPr vert="horz" wrap="square" lIns="0" tIns="13970" rIns="0" bIns="0" rtlCol="0">
            <a:spAutoFit/>
          </a:bodyPr>
          <a:lstStyle/>
          <a:p>
            <a:pPr marL="5715" algn="ctr">
              <a:lnSpc>
                <a:spcPct val="100000"/>
              </a:lnSpc>
              <a:spcBef>
                <a:spcPts val="110"/>
              </a:spcBef>
            </a:pPr>
            <a:r>
              <a:rPr sz="800" spc="-10" dirty="0">
                <a:latin typeface="Times New Roman"/>
                <a:cs typeface="Times New Roman"/>
              </a:rPr>
              <a:t>119</a:t>
            </a:r>
            <a:endParaRPr sz="800">
              <a:latin typeface="Times New Roman"/>
              <a:cs typeface="Times New Roman"/>
            </a:endParaRPr>
          </a:p>
        </p:txBody>
      </p:sp>
      <p:sp>
        <p:nvSpPr>
          <p:cNvPr id="9" name="object 9"/>
          <p:cNvSpPr/>
          <p:nvPr/>
        </p:nvSpPr>
        <p:spPr>
          <a:xfrm>
            <a:off x="905934" y="1550343"/>
            <a:ext cx="523875" cy="175895"/>
          </a:xfrm>
          <a:custGeom>
            <a:avLst/>
            <a:gdLst/>
            <a:ahLst/>
            <a:cxnLst/>
            <a:rect l="l" t="t" r="r" b="b"/>
            <a:pathLst>
              <a:path w="523875" h="175894">
                <a:moveTo>
                  <a:pt x="0" y="175509"/>
                </a:moveTo>
                <a:lnTo>
                  <a:pt x="523298" y="175509"/>
                </a:lnTo>
                <a:lnTo>
                  <a:pt x="523298" y="0"/>
                </a:lnTo>
                <a:lnTo>
                  <a:pt x="0" y="0"/>
                </a:lnTo>
                <a:lnTo>
                  <a:pt x="0" y="175509"/>
                </a:lnTo>
                <a:close/>
              </a:path>
            </a:pathLst>
          </a:custGeom>
          <a:ln w="6384">
            <a:solidFill>
              <a:srgbClr val="000000"/>
            </a:solidFill>
          </a:ln>
        </p:spPr>
        <p:txBody>
          <a:bodyPr wrap="square" lIns="0" tIns="0" rIns="0" bIns="0" rtlCol="0"/>
          <a:lstStyle/>
          <a:p>
            <a:endParaRPr/>
          </a:p>
        </p:txBody>
      </p:sp>
      <p:sp>
        <p:nvSpPr>
          <p:cNvPr id="10" name="object 10"/>
          <p:cNvSpPr txBox="1"/>
          <p:nvPr/>
        </p:nvSpPr>
        <p:spPr>
          <a:xfrm>
            <a:off x="909126" y="1551302"/>
            <a:ext cx="512445" cy="149225"/>
          </a:xfrm>
          <a:prstGeom prst="rect">
            <a:avLst/>
          </a:prstGeom>
        </p:spPr>
        <p:txBody>
          <a:bodyPr vert="horz" wrap="square" lIns="0" tIns="13970" rIns="0" bIns="0" rtlCol="0">
            <a:spAutoFit/>
          </a:bodyPr>
          <a:lstStyle/>
          <a:p>
            <a:pPr marL="3810" algn="ctr">
              <a:lnSpc>
                <a:spcPct val="100000"/>
              </a:lnSpc>
              <a:spcBef>
                <a:spcPts val="110"/>
              </a:spcBef>
            </a:pPr>
            <a:r>
              <a:rPr sz="800" dirty="0">
                <a:latin typeface="Times New Roman"/>
                <a:cs typeface="Times New Roman"/>
              </a:rPr>
              <a:t>42</a:t>
            </a:r>
            <a:endParaRPr sz="800">
              <a:latin typeface="Times New Roman"/>
              <a:cs typeface="Times New Roman"/>
            </a:endParaRPr>
          </a:p>
        </p:txBody>
      </p:sp>
      <p:sp>
        <p:nvSpPr>
          <p:cNvPr id="11" name="object 11"/>
          <p:cNvSpPr/>
          <p:nvPr/>
        </p:nvSpPr>
        <p:spPr>
          <a:xfrm>
            <a:off x="1922346" y="1554885"/>
            <a:ext cx="524510" cy="176530"/>
          </a:xfrm>
          <a:custGeom>
            <a:avLst/>
            <a:gdLst/>
            <a:ahLst/>
            <a:cxnLst/>
            <a:rect l="l" t="t" r="r" b="b"/>
            <a:pathLst>
              <a:path w="524510" h="176530">
                <a:moveTo>
                  <a:pt x="0" y="176128"/>
                </a:moveTo>
                <a:lnTo>
                  <a:pt x="523916" y="176128"/>
                </a:lnTo>
                <a:lnTo>
                  <a:pt x="523916" y="0"/>
                </a:lnTo>
                <a:lnTo>
                  <a:pt x="0" y="0"/>
                </a:lnTo>
                <a:lnTo>
                  <a:pt x="0" y="176128"/>
                </a:lnTo>
                <a:close/>
              </a:path>
            </a:pathLst>
          </a:custGeom>
          <a:ln w="6384">
            <a:solidFill>
              <a:srgbClr val="000000"/>
            </a:solidFill>
          </a:ln>
        </p:spPr>
        <p:txBody>
          <a:bodyPr wrap="square" lIns="0" tIns="0" rIns="0" bIns="0" rtlCol="0"/>
          <a:lstStyle/>
          <a:p>
            <a:endParaRPr/>
          </a:p>
        </p:txBody>
      </p:sp>
      <p:sp>
        <p:nvSpPr>
          <p:cNvPr id="12" name="object 12"/>
          <p:cNvSpPr txBox="1"/>
          <p:nvPr/>
        </p:nvSpPr>
        <p:spPr>
          <a:xfrm>
            <a:off x="1925982" y="1555431"/>
            <a:ext cx="512445" cy="149225"/>
          </a:xfrm>
          <a:prstGeom prst="rect">
            <a:avLst/>
          </a:prstGeom>
        </p:spPr>
        <p:txBody>
          <a:bodyPr vert="horz" wrap="square" lIns="0" tIns="13970" rIns="0" bIns="0" rtlCol="0">
            <a:spAutoFit/>
          </a:bodyPr>
          <a:lstStyle/>
          <a:p>
            <a:pPr marL="6350" algn="ctr">
              <a:lnSpc>
                <a:spcPct val="100000"/>
              </a:lnSpc>
              <a:spcBef>
                <a:spcPts val="110"/>
              </a:spcBef>
            </a:pPr>
            <a:r>
              <a:rPr sz="800" dirty="0">
                <a:latin typeface="Times New Roman"/>
                <a:cs typeface="Times New Roman"/>
              </a:rPr>
              <a:t>60</a:t>
            </a:r>
            <a:endParaRPr sz="800">
              <a:latin typeface="Times New Roman"/>
              <a:cs typeface="Times New Roman"/>
            </a:endParaRPr>
          </a:p>
        </p:txBody>
      </p:sp>
      <p:sp>
        <p:nvSpPr>
          <p:cNvPr id="13" name="object 13"/>
          <p:cNvSpPr/>
          <p:nvPr/>
        </p:nvSpPr>
        <p:spPr>
          <a:xfrm>
            <a:off x="3442746" y="1920359"/>
            <a:ext cx="82550" cy="635"/>
          </a:xfrm>
          <a:custGeom>
            <a:avLst/>
            <a:gdLst/>
            <a:ahLst/>
            <a:cxnLst/>
            <a:rect l="l" t="t" r="r" b="b"/>
            <a:pathLst>
              <a:path w="82550" h="635">
                <a:moveTo>
                  <a:pt x="0" y="0"/>
                </a:moveTo>
                <a:lnTo>
                  <a:pt x="82322" y="619"/>
                </a:lnTo>
              </a:path>
            </a:pathLst>
          </a:custGeom>
          <a:ln w="6386">
            <a:solidFill>
              <a:srgbClr val="000000"/>
            </a:solidFill>
          </a:ln>
        </p:spPr>
        <p:txBody>
          <a:bodyPr wrap="square" lIns="0" tIns="0" rIns="0" bIns="0" rtlCol="0"/>
          <a:lstStyle/>
          <a:p>
            <a:endParaRPr/>
          </a:p>
        </p:txBody>
      </p:sp>
      <p:sp>
        <p:nvSpPr>
          <p:cNvPr id="14" name="object 14"/>
          <p:cNvSpPr/>
          <p:nvPr/>
        </p:nvSpPr>
        <p:spPr>
          <a:xfrm>
            <a:off x="2765040" y="1934193"/>
            <a:ext cx="82550" cy="635"/>
          </a:xfrm>
          <a:custGeom>
            <a:avLst/>
            <a:gdLst/>
            <a:ahLst/>
            <a:cxnLst/>
            <a:rect l="l" t="t" r="r" b="b"/>
            <a:pathLst>
              <a:path w="82550" h="635">
                <a:moveTo>
                  <a:pt x="0" y="0"/>
                </a:moveTo>
                <a:lnTo>
                  <a:pt x="82151" y="413"/>
                </a:lnTo>
              </a:path>
            </a:pathLst>
          </a:custGeom>
          <a:ln w="6386">
            <a:solidFill>
              <a:srgbClr val="000000"/>
            </a:solidFill>
          </a:ln>
        </p:spPr>
        <p:txBody>
          <a:bodyPr wrap="square" lIns="0" tIns="0" rIns="0" bIns="0" rtlCol="0"/>
          <a:lstStyle/>
          <a:p>
            <a:endParaRPr/>
          </a:p>
        </p:txBody>
      </p:sp>
      <p:sp>
        <p:nvSpPr>
          <p:cNvPr id="15" name="object 15"/>
          <p:cNvSpPr/>
          <p:nvPr/>
        </p:nvSpPr>
        <p:spPr>
          <a:xfrm>
            <a:off x="1439917" y="1932542"/>
            <a:ext cx="82550" cy="635"/>
          </a:xfrm>
          <a:custGeom>
            <a:avLst/>
            <a:gdLst/>
            <a:ahLst/>
            <a:cxnLst/>
            <a:rect l="l" t="t" r="r" b="b"/>
            <a:pathLst>
              <a:path w="82550" h="635">
                <a:moveTo>
                  <a:pt x="0" y="0"/>
                </a:moveTo>
                <a:lnTo>
                  <a:pt x="82134" y="413"/>
                </a:lnTo>
              </a:path>
            </a:pathLst>
          </a:custGeom>
          <a:ln w="6386">
            <a:solidFill>
              <a:srgbClr val="000000"/>
            </a:solidFill>
          </a:ln>
        </p:spPr>
        <p:txBody>
          <a:bodyPr wrap="square" lIns="0" tIns="0" rIns="0" bIns="0" rtlCol="0"/>
          <a:lstStyle/>
          <a:p>
            <a:endParaRPr/>
          </a:p>
        </p:txBody>
      </p:sp>
      <p:sp>
        <p:nvSpPr>
          <p:cNvPr id="16" name="object 16"/>
          <p:cNvSpPr/>
          <p:nvPr/>
        </p:nvSpPr>
        <p:spPr>
          <a:xfrm>
            <a:off x="762169" y="1934193"/>
            <a:ext cx="82550" cy="635"/>
          </a:xfrm>
          <a:custGeom>
            <a:avLst/>
            <a:gdLst/>
            <a:ahLst/>
            <a:cxnLst/>
            <a:rect l="l" t="t" r="r" b="b"/>
            <a:pathLst>
              <a:path w="82550" h="635">
                <a:moveTo>
                  <a:pt x="0" y="0"/>
                </a:moveTo>
                <a:lnTo>
                  <a:pt x="82151" y="413"/>
                </a:lnTo>
              </a:path>
            </a:pathLst>
          </a:custGeom>
          <a:ln w="6386">
            <a:solidFill>
              <a:srgbClr val="000000"/>
            </a:solidFill>
          </a:ln>
        </p:spPr>
        <p:txBody>
          <a:bodyPr wrap="square" lIns="0" tIns="0" rIns="0" bIns="0" rtlCol="0"/>
          <a:lstStyle/>
          <a:p>
            <a:endParaRPr/>
          </a:p>
        </p:txBody>
      </p:sp>
      <p:grpSp>
        <p:nvGrpSpPr>
          <p:cNvPr id="17" name="object 17"/>
          <p:cNvGrpSpPr/>
          <p:nvPr/>
        </p:nvGrpSpPr>
        <p:grpSpPr>
          <a:xfrm>
            <a:off x="707333" y="389064"/>
            <a:ext cx="2914015" cy="1541145"/>
            <a:chOff x="707333" y="389064"/>
            <a:chExt cx="2914015" cy="1541145"/>
          </a:xfrm>
        </p:grpSpPr>
        <p:sp>
          <p:nvSpPr>
            <p:cNvPr id="18" name="object 18"/>
            <p:cNvSpPr/>
            <p:nvPr/>
          </p:nvSpPr>
          <p:spPr>
            <a:xfrm>
              <a:off x="1265342" y="967855"/>
              <a:ext cx="154305" cy="176530"/>
            </a:xfrm>
            <a:custGeom>
              <a:avLst/>
              <a:gdLst/>
              <a:ahLst/>
              <a:cxnLst/>
              <a:rect l="l" t="t" r="r" b="b"/>
              <a:pathLst>
                <a:path w="154305" h="176530">
                  <a:moveTo>
                    <a:pt x="0" y="176128"/>
                  </a:moveTo>
                  <a:lnTo>
                    <a:pt x="154029" y="176128"/>
                  </a:lnTo>
                  <a:lnTo>
                    <a:pt x="154029" y="0"/>
                  </a:lnTo>
                  <a:lnTo>
                    <a:pt x="0" y="0"/>
                  </a:lnTo>
                  <a:lnTo>
                    <a:pt x="0" y="176128"/>
                  </a:lnTo>
                  <a:close/>
                </a:path>
              </a:pathLst>
            </a:custGeom>
            <a:ln w="6375">
              <a:solidFill>
                <a:srgbClr val="000000"/>
              </a:solidFill>
            </a:ln>
          </p:spPr>
          <p:txBody>
            <a:bodyPr wrap="square" lIns="0" tIns="0" rIns="0" bIns="0" rtlCol="0"/>
            <a:lstStyle/>
            <a:p>
              <a:endParaRPr/>
            </a:p>
          </p:txBody>
        </p:sp>
        <p:sp>
          <p:nvSpPr>
            <p:cNvPr id="19" name="object 19"/>
            <p:cNvSpPr/>
            <p:nvPr/>
          </p:nvSpPr>
          <p:spPr>
            <a:xfrm>
              <a:off x="1933066" y="967855"/>
              <a:ext cx="154305" cy="176530"/>
            </a:xfrm>
            <a:custGeom>
              <a:avLst/>
              <a:gdLst/>
              <a:ahLst/>
              <a:cxnLst/>
              <a:rect l="l" t="t" r="r" b="b"/>
              <a:pathLst>
                <a:path w="154305" h="176530">
                  <a:moveTo>
                    <a:pt x="154029" y="0"/>
                  </a:moveTo>
                  <a:lnTo>
                    <a:pt x="0" y="0"/>
                  </a:lnTo>
                  <a:lnTo>
                    <a:pt x="0" y="176128"/>
                  </a:lnTo>
                  <a:lnTo>
                    <a:pt x="154029" y="176128"/>
                  </a:lnTo>
                  <a:lnTo>
                    <a:pt x="154029" y="0"/>
                  </a:lnTo>
                  <a:close/>
                </a:path>
              </a:pathLst>
            </a:custGeom>
            <a:solidFill>
              <a:srgbClr val="FFFFFF"/>
            </a:solidFill>
          </p:spPr>
          <p:txBody>
            <a:bodyPr wrap="square" lIns="0" tIns="0" rIns="0" bIns="0" rtlCol="0"/>
            <a:lstStyle/>
            <a:p>
              <a:endParaRPr/>
            </a:p>
          </p:txBody>
        </p:sp>
        <p:sp>
          <p:nvSpPr>
            <p:cNvPr id="20" name="object 20"/>
            <p:cNvSpPr/>
            <p:nvPr/>
          </p:nvSpPr>
          <p:spPr>
            <a:xfrm>
              <a:off x="751904" y="967855"/>
              <a:ext cx="1335405" cy="751205"/>
            </a:xfrm>
            <a:custGeom>
              <a:avLst/>
              <a:gdLst/>
              <a:ahLst/>
              <a:cxnLst/>
              <a:rect l="l" t="t" r="r" b="b"/>
              <a:pathLst>
                <a:path w="1335405" h="751205">
                  <a:moveTo>
                    <a:pt x="1181161" y="176128"/>
                  </a:moveTo>
                  <a:lnTo>
                    <a:pt x="1335190" y="176128"/>
                  </a:lnTo>
                  <a:lnTo>
                    <a:pt x="1335190" y="0"/>
                  </a:lnTo>
                  <a:lnTo>
                    <a:pt x="1181161" y="0"/>
                  </a:lnTo>
                  <a:lnTo>
                    <a:pt x="1181161" y="176128"/>
                  </a:lnTo>
                  <a:close/>
                </a:path>
                <a:path w="1335405" h="751205">
                  <a:moveTo>
                    <a:pt x="0" y="751185"/>
                  </a:moveTo>
                  <a:lnTo>
                    <a:pt x="154029" y="751185"/>
                  </a:lnTo>
                  <a:lnTo>
                    <a:pt x="154029" y="575469"/>
                  </a:lnTo>
                  <a:lnTo>
                    <a:pt x="0" y="575469"/>
                  </a:lnTo>
                  <a:lnTo>
                    <a:pt x="0" y="751185"/>
                  </a:lnTo>
                  <a:close/>
                </a:path>
              </a:pathLst>
            </a:custGeom>
            <a:ln w="6376">
              <a:solidFill>
                <a:srgbClr val="000000"/>
              </a:solidFill>
            </a:ln>
          </p:spPr>
          <p:txBody>
            <a:bodyPr wrap="square" lIns="0" tIns="0" rIns="0" bIns="0" rtlCol="0"/>
            <a:lstStyle/>
            <a:p>
              <a:endParaRPr/>
            </a:p>
          </p:txBody>
        </p:sp>
        <p:sp>
          <p:nvSpPr>
            <p:cNvPr id="21" name="object 21"/>
            <p:cNvSpPr/>
            <p:nvPr/>
          </p:nvSpPr>
          <p:spPr>
            <a:xfrm>
              <a:off x="1419380" y="1548485"/>
              <a:ext cx="154305" cy="175895"/>
            </a:xfrm>
            <a:custGeom>
              <a:avLst/>
              <a:gdLst/>
              <a:ahLst/>
              <a:cxnLst/>
              <a:rect l="l" t="t" r="r" b="b"/>
              <a:pathLst>
                <a:path w="154305" h="175894">
                  <a:moveTo>
                    <a:pt x="154029" y="0"/>
                  </a:moveTo>
                  <a:lnTo>
                    <a:pt x="0" y="0"/>
                  </a:lnTo>
                  <a:lnTo>
                    <a:pt x="0" y="175715"/>
                  </a:lnTo>
                  <a:lnTo>
                    <a:pt x="154029" y="175715"/>
                  </a:lnTo>
                  <a:lnTo>
                    <a:pt x="154029" y="0"/>
                  </a:lnTo>
                  <a:close/>
                </a:path>
              </a:pathLst>
            </a:custGeom>
            <a:solidFill>
              <a:srgbClr val="FFFFFF"/>
            </a:solidFill>
          </p:spPr>
          <p:txBody>
            <a:bodyPr wrap="square" lIns="0" tIns="0" rIns="0" bIns="0" rtlCol="0"/>
            <a:lstStyle/>
            <a:p>
              <a:endParaRPr/>
            </a:p>
          </p:txBody>
        </p:sp>
        <p:sp>
          <p:nvSpPr>
            <p:cNvPr id="22" name="object 22"/>
            <p:cNvSpPr/>
            <p:nvPr/>
          </p:nvSpPr>
          <p:spPr>
            <a:xfrm>
              <a:off x="1419380" y="1548485"/>
              <a:ext cx="154305" cy="175895"/>
            </a:xfrm>
            <a:custGeom>
              <a:avLst/>
              <a:gdLst/>
              <a:ahLst/>
              <a:cxnLst/>
              <a:rect l="l" t="t" r="r" b="b"/>
              <a:pathLst>
                <a:path w="154305" h="175894">
                  <a:moveTo>
                    <a:pt x="0" y="175715"/>
                  </a:moveTo>
                  <a:lnTo>
                    <a:pt x="154029" y="175715"/>
                  </a:lnTo>
                  <a:lnTo>
                    <a:pt x="154029" y="0"/>
                  </a:lnTo>
                  <a:lnTo>
                    <a:pt x="0" y="0"/>
                  </a:lnTo>
                  <a:lnTo>
                    <a:pt x="0" y="175715"/>
                  </a:lnTo>
                  <a:close/>
                </a:path>
              </a:pathLst>
            </a:custGeom>
            <a:ln w="6375">
              <a:solidFill>
                <a:srgbClr val="000000"/>
              </a:solidFill>
            </a:ln>
          </p:spPr>
          <p:txBody>
            <a:bodyPr wrap="square" lIns="0" tIns="0" rIns="0" bIns="0" rtlCol="0"/>
            <a:lstStyle/>
            <a:p>
              <a:endParaRPr/>
            </a:p>
          </p:txBody>
        </p:sp>
        <p:sp>
          <p:nvSpPr>
            <p:cNvPr id="23" name="object 23"/>
            <p:cNvSpPr/>
            <p:nvPr/>
          </p:nvSpPr>
          <p:spPr>
            <a:xfrm>
              <a:off x="710825" y="1653585"/>
              <a:ext cx="904240" cy="222885"/>
            </a:xfrm>
            <a:custGeom>
              <a:avLst/>
              <a:gdLst/>
              <a:ahLst/>
              <a:cxnLst/>
              <a:rect l="l" t="t" r="r" b="b"/>
              <a:pathLst>
                <a:path w="904240" h="222885">
                  <a:moveTo>
                    <a:pt x="780432" y="0"/>
                  </a:moveTo>
                  <a:lnTo>
                    <a:pt x="781049" y="218663"/>
                  </a:lnTo>
                </a:path>
                <a:path w="904240" h="222885">
                  <a:moveTo>
                    <a:pt x="677743" y="220316"/>
                  </a:moveTo>
                  <a:lnTo>
                    <a:pt x="903839" y="220729"/>
                  </a:lnTo>
                </a:path>
                <a:path w="904240" h="222885">
                  <a:moveTo>
                    <a:pt x="102692" y="1651"/>
                  </a:moveTo>
                  <a:lnTo>
                    <a:pt x="103095" y="220316"/>
                  </a:lnTo>
                </a:path>
                <a:path w="904240" h="222885">
                  <a:moveTo>
                    <a:pt x="0" y="222174"/>
                  </a:moveTo>
                  <a:lnTo>
                    <a:pt x="225910" y="222586"/>
                  </a:lnTo>
                </a:path>
              </a:pathLst>
            </a:custGeom>
            <a:ln w="6376">
              <a:solidFill>
                <a:srgbClr val="000000"/>
              </a:solidFill>
            </a:ln>
          </p:spPr>
          <p:txBody>
            <a:bodyPr wrap="square" lIns="0" tIns="0" rIns="0" bIns="0" rtlCol="0"/>
            <a:lstStyle/>
            <a:p>
              <a:endParaRPr/>
            </a:p>
          </p:txBody>
        </p:sp>
        <p:sp>
          <p:nvSpPr>
            <p:cNvPr id="24" name="object 24"/>
            <p:cNvSpPr/>
            <p:nvPr/>
          </p:nvSpPr>
          <p:spPr>
            <a:xfrm>
              <a:off x="1053395" y="1047778"/>
              <a:ext cx="288925" cy="502284"/>
            </a:xfrm>
            <a:custGeom>
              <a:avLst/>
              <a:gdLst/>
              <a:ahLst/>
              <a:cxnLst/>
              <a:rect l="l" t="t" r="r" b="b"/>
              <a:pathLst>
                <a:path w="288925" h="502284">
                  <a:moveTo>
                    <a:pt x="571" y="496793"/>
                  </a:moveTo>
                  <a:lnTo>
                    <a:pt x="617" y="501739"/>
                  </a:lnTo>
                  <a:lnTo>
                    <a:pt x="4638" y="499416"/>
                  </a:lnTo>
                  <a:lnTo>
                    <a:pt x="617" y="496991"/>
                  </a:lnTo>
                  <a:lnTo>
                    <a:pt x="571" y="496793"/>
                  </a:lnTo>
                  <a:close/>
                </a:path>
                <a:path w="288925" h="502284">
                  <a:moveTo>
                    <a:pt x="8137" y="497396"/>
                  </a:moveTo>
                  <a:lnTo>
                    <a:pt x="4638" y="499416"/>
                  </a:lnTo>
                  <a:lnTo>
                    <a:pt x="7391" y="498643"/>
                  </a:lnTo>
                  <a:lnTo>
                    <a:pt x="8137" y="497396"/>
                  </a:lnTo>
                  <a:close/>
                </a:path>
                <a:path w="288925" h="502284">
                  <a:moveTo>
                    <a:pt x="8928" y="478367"/>
                  </a:moveTo>
                  <a:lnTo>
                    <a:pt x="1029" y="492243"/>
                  </a:lnTo>
                  <a:lnTo>
                    <a:pt x="539" y="493226"/>
                  </a:lnTo>
                  <a:lnTo>
                    <a:pt x="617" y="496991"/>
                  </a:lnTo>
                  <a:lnTo>
                    <a:pt x="4638" y="499416"/>
                  </a:lnTo>
                  <a:lnTo>
                    <a:pt x="8137" y="497396"/>
                  </a:lnTo>
                  <a:lnTo>
                    <a:pt x="8626" y="496578"/>
                  </a:lnTo>
                  <a:lnTo>
                    <a:pt x="9918" y="494308"/>
                  </a:lnTo>
                  <a:lnTo>
                    <a:pt x="9038" y="494308"/>
                  </a:lnTo>
                  <a:lnTo>
                    <a:pt x="2666" y="490798"/>
                  </a:lnTo>
                  <a:lnTo>
                    <a:pt x="8988" y="487127"/>
                  </a:lnTo>
                  <a:lnTo>
                    <a:pt x="8928" y="478367"/>
                  </a:lnTo>
                  <a:close/>
                </a:path>
                <a:path w="288925" h="502284">
                  <a:moveTo>
                    <a:pt x="56271" y="459619"/>
                  </a:moveTo>
                  <a:lnTo>
                    <a:pt x="54221" y="460857"/>
                  </a:lnTo>
                  <a:lnTo>
                    <a:pt x="16476" y="482778"/>
                  </a:lnTo>
                  <a:lnTo>
                    <a:pt x="8137" y="497396"/>
                  </a:lnTo>
                  <a:lnTo>
                    <a:pt x="58534" y="468289"/>
                  </a:lnTo>
                  <a:lnTo>
                    <a:pt x="60584" y="467050"/>
                  </a:lnTo>
                  <a:lnTo>
                    <a:pt x="61201" y="464573"/>
                  </a:lnTo>
                  <a:lnTo>
                    <a:pt x="59967" y="462509"/>
                  </a:lnTo>
                  <a:lnTo>
                    <a:pt x="58946" y="460444"/>
                  </a:lnTo>
                  <a:lnTo>
                    <a:pt x="56271" y="459619"/>
                  </a:lnTo>
                  <a:close/>
                </a:path>
                <a:path w="288925" h="502284">
                  <a:moveTo>
                    <a:pt x="539" y="493226"/>
                  </a:moveTo>
                  <a:lnTo>
                    <a:pt x="0" y="494308"/>
                  </a:lnTo>
                  <a:lnTo>
                    <a:pt x="571" y="496793"/>
                  </a:lnTo>
                  <a:lnTo>
                    <a:pt x="539" y="493226"/>
                  </a:lnTo>
                  <a:close/>
                </a:path>
                <a:path w="288925" h="502284">
                  <a:moveTo>
                    <a:pt x="8988" y="487127"/>
                  </a:moveTo>
                  <a:lnTo>
                    <a:pt x="2666" y="490798"/>
                  </a:lnTo>
                  <a:lnTo>
                    <a:pt x="9038" y="494308"/>
                  </a:lnTo>
                  <a:lnTo>
                    <a:pt x="8988" y="487127"/>
                  </a:lnTo>
                  <a:close/>
                </a:path>
                <a:path w="288925" h="502284">
                  <a:moveTo>
                    <a:pt x="16476" y="482778"/>
                  </a:moveTo>
                  <a:lnTo>
                    <a:pt x="8988" y="487127"/>
                  </a:lnTo>
                  <a:lnTo>
                    <a:pt x="9038" y="494308"/>
                  </a:lnTo>
                  <a:lnTo>
                    <a:pt x="9918" y="494308"/>
                  </a:lnTo>
                  <a:lnTo>
                    <a:pt x="16476" y="482778"/>
                  </a:lnTo>
                  <a:close/>
                </a:path>
                <a:path w="288925" h="502284">
                  <a:moveTo>
                    <a:pt x="6774" y="430297"/>
                  </a:moveTo>
                  <a:lnTo>
                    <a:pt x="1843" y="430297"/>
                  </a:lnTo>
                  <a:lnTo>
                    <a:pt x="0" y="432361"/>
                  </a:lnTo>
                  <a:lnTo>
                    <a:pt x="0" y="434632"/>
                  </a:lnTo>
                  <a:lnTo>
                    <a:pt x="539" y="493226"/>
                  </a:lnTo>
                  <a:lnTo>
                    <a:pt x="1029" y="492243"/>
                  </a:lnTo>
                  <a:lnTo>
                    <a:pt x="8928" y="478367"/>
                  </a:lnTo>
                  <a:lnTo>
                    <a:pt x="8626" y="434632"/>
                  </a:lnTo>
                  <a:lnTo>
                    <a:pt x="8626" y="432155"/>
                  </a:lnTo>
                  <a:lnTo>
                    <a:pt x="6774" y="430297"/>
                  </a:lnTo>
                  <a:close/>
                </a:path>
                <a:path w="288925" h="502284">
                  <a:moveTo>
                    <a:pt x="283627" y="0"/>
                  </a:moveTo>
                  <a:lnTo>
                    <a:pt x="280952" y="602"/>
                  </a:lnTo>
                  <a:lnTo>
                    <a:pt x="279726" y="2666"/>
                  </a:lnTo>
                  <a:lnTo>
                    <a:pt x="8928" y="478367"/>
                  </a:lnTo>
                  <a:lnTo>
                    <a:pt x="8988" y="487127"/>
                  </a:lnTo>
                  <a:lnTo>
                    <a:pt x="16476" y="482778"/>
                  </a:lnTo>
                  <a:lnTo>
                    <a:pt x="287117" y="6967"/>
                  </a:lnTo>
                  <a:lnTo>
                    <a:pt x="288352" y="4902"/>
                  </a:lnTo>
                  <a:lnTo>
                    <a:pt x="287735" y="2236"/>
                  </a:lnTo>
                  <a:lnTo>
                    <a:pt x="285677" y="1204"/>
                  </a:lnTo>
                  <a:lnTo>
                    <a:pt x="283627" y="0"/>
                  </a:lnTo>
                  <a:close/>
                </a:path>
              </a:pathLst>
            </a:custGeom>
            <a:solidFill>
              <a:srgbClr val="000000"/>
            </a:solidFill>
          </p:spPr>
          <p:txBody>
            <a:bodyPr wrap="square" lIns="0" tIns="0" rIns="0" bIns="0" rtlCol="0"/>
            <a:lstStyle/>
            <a:p>
              <a:endParaRPr/>
            </a:p>
          </p:txBody>
        </p:sp>
        <p:sp>
          <p:nvSpPr>
            <p:cNvPr id="25" name="object 25"/>
            <p:cNvSpPr/>
            <p:nvPr/>
          </p:nvSpPr>
          <p:spPr>
            <a:xfrm>
              <a:off x="1053395" y="1047778"/>
              <a:ext cx="288925" cy="502284"/>
            </a:xfrm>
            <a:custGeom>
              <a:avLst/>
              <a:gdLst/>
              <a:ahLst/>
              <a:cxnLst/>
              <a:rect l="l" t="t" r="r" b="b"/>
              <a:pathLst>
                <a:path w="288925" h="502284">
                  <a:moveTo>
                    <a:pt x="287117" y="6967"/>
                  </a:moveTo>
                  <a:lnTo>
                    <a:pt x="8626" y="496578"/>
                  </a:lnTo>
                  <a:lnTo>
                    <a:pt x="7391" y="498643"/>
                  </a:lnTo>
                  <a:lnTo>
                    <a:pt x="4724" y="499468"/>
                  </a:lnTo>
                  <a:lnTo>
                    <a:pt x="2666" y="498230"/>
                  </a:lnTo>
                  <a:lnTo>
                    <a:pt x="617" y="496991"/>
                  </a:lnTo>
                  <a:lnTo>
                    <a:pt x="0" y="494308"/>
                  </a:lnTo>
                  <a:lnTo>
                    <a:pt x="1029" y="492243"/>
                  </a:lnTo>
                  <a:lnTo>
                    <a:pt x="279726" y="2666"/>
                  </a:lnTo>
                  <a:lnTo>
                    <a:pt x="280952" y="602"/>
                  </a:lnTo>
                  <a:lnTo>
                    <a:pt x="283627" y="0"/>
                  </a:lnTo>
                  <a:lnTo>
                    <a:pt x="285677" y="1204"/>
                  </a:lnTo>
                  <a:lnTo>
                    <a:pt x="287735" y="2236"/>
                  </a:lnTo>
                  <a:lnTo>
                    <a:pt x="288352" y="4902"/>
                  </a:lnTo>
                  <a:lnTo>
                    <a:pt x="287117" y="6967"/>
                  </a:lnTo>
                  <a:close/>
                </a:path>
                <a:path w="288925" h="502284">
                  <a:moveTo>
                    <a:pt x="58534" y="468289"/>
                  </a:moveTo>
                  <a:lnTo>
                    <a:pt x="617" y="501739"/>
                  </a:lnTo>
                  <a:lnTo>
                    <a:pt x="0" y="434632"/>
                  </a:lnTo>
                  <a:lnTo>
                    <a:pt x="0" y="432361"/>
                  </a:lnTo>
                  <a:lnTo>
                    <a:pt x="1843" y="430297"/>
                  </a:lnTo>
                  <a:lnTo>
                    <a:pt x="4313" y="430297"/>
                  </a:lnTo>
                  <a:lnTo>
                    <a:pt x="6774" y="430297"/>
                  </a:lnTo>
                  <a:lnTo>
                    <a:pt x="8626" y="432155"/>
                  </a:lnTo>
                  <a:lnTo>
                    <a:pt x="8626" y="434632"/>
                  </a:lnTo>
                  <a:lnTo>
                    <a:pt x="9038" y="494308"/>
                  </a:lnTo>
                  <a:lnTo>
                    <a:pt x="2666" y="490798"/>
                  </a:lnTo>
                  <a:lnTo>
                    <a:pt x="54221" y="460857"/>
                  </a:lnTo>
                  <a:lnTo>
                    <a:pt x="56271" y="459618"/>
                  </a:lnTo>
                  <a:lnTo>
                    <a:pt x="58946" y="460444"/>
                  </a:lnTo>
                  <a:lnTo>
                    <a:pt x="59967" y="462509"/>
                  </a:lnTo>
                  <a:lnTo>
                    <a:pt x="61201" y="464573"/>
                  </a:lnTo>
                  <a:lnTo>
                    <a:pt x="60584" y="467050"/>
                  </a:lnTo>
                  <a:lnTo>
                    <a:pt x="58534" y="468289"/>
                  </a:lnTo>
                  <a:close/>
                </a:path>
              </a:pathLst>
            </a:custGeom>
            <a:ln w="3175">
              <a:solidFill>
                <a:srgbClr val="000000"/>
              </a:solidFill>
            </a:ln>
          </p:spPr>
          <p:txBody>
            <a:bodyPr wrap="square" lIns="0" tIns="0" rIns="0" bIns="0" rtlCol="0"/>
            <a:lstStyle/>
            <a:p>
              <a:endParaRPr/>
            </a:p>
          </p:txBody>
        </p:sp>
        <p:sp>
          <p:nvSpPr>
            <p:cNvPr id="26" name="object 26"/>
            <p:cNvSpPr/>
            <p:nvPr/>
          </p:nvSpPr>
          <p:spPr>
            <a:xfrm>
              <a:off x="1768763" y="1550343"/>
              <a:ext cx="154305" cy="175895"/>
            </a:xfrm>
            <a:custGeom>
              <a:avLst/>
              <a:gdLst/>
              <a:ahLst/>
              <a:cxnLst/>
              <a:rect l="l" t="t" r="r" b="b"/>
              <a:pathLst>
                <a:path w="154305" h="175894">
                  <a:moveTo>
                    <a:pt x="0" y="175509"/>
                  </a:moveTo>
                  <a:lnTo>
                    <a:pt x="154029" y="175509"/>
                  </a:lnTo>
                  <a:lnTo>
                    <a:pt x="154029" y="0"/>
                  </a:lnTo>
                  <a:lnTo>
                    <a:pt x="0" y="0"/>
                  </a:lnTo>
                  <a:lnTo>
                    <a:pt x="0" y="175509"/>
                  </a:lnTo>
                  <a:close/>
                </a:path>
              </a:pathLst>
            </a:custGeom>
            <a:ln w="6375">
              <a:solidFill>
                <a:srgbClr val="000000"/>
              </a:solidFill>
            </a:ln>
          </p:spPr>
          <p:txBody>
            <a:bodyPr wrap="square" lIns="0" tIns="0" rIns="0" bIns="0" rtlCol="0"/>
            <a:lstStyle/>
            <a:p>
              <a:endParaRPr/>
            </a:p>
          </p:txBody>
        </p:sp>
        <p:sp>
          <p:nvSpPr>
            <p:cNvPr id="27" name="object 27"/>
            <p:cNvSpPr/>
            <p:nvPr/>
          </p:nvSpPr>
          <p:spPr>
            <a:xfrm>
              <a:off x="2436178" y="1548485"/>
              <a:ext cx="154305" cy="175895"/>
            </a:xfrm>
            <a:custGeom>
              <a:avLst/>
              <a:gdLst/>
              <a:ahLst/>
              <a:cxnLst/>
              <a:rect l="l" t="t" r="r" b="b"/>
              <a:pathLst>
                <a:path w="154305" h="175894">
                  <a:moveTo>
                    <a:pt x="154235" y="0"/>
                  </a:moveTo>
                  <a:lnTo>
                    <a:pt x="0" y="0"/>
                  </a:lnTo>
                  <a:lnTo>
                    <a:pt x="0" y="175715"/>
                  </a:lnTo>
                  <a:lnTo>
                    <a:pt x="154235" y="175715"/>
                  </a:lnTo>
                  <a:lnTo>
                    <a:pt x="154235" y="0"/>
                  </a:lnTo>
                  <a:close/>
                </a:path>
              </a:pathLst>
            </a:custGeom>
            <a:solidFill>
              <a:srgbClr val="FFFFFF"/>
            </a:solidFill>
          </p:spPr>
          <p:txBody>
            <a:bodyPr wrap="square" lIns="0" tIns="0" rIns="0" bIns="0" rtlCol="0"/>
            <a:lstStyle/>
            <a:p>
              <a:endParaRPr/>
            </a:p>
          </p:txBody>
        </p:sp>
        <p:sp>
          <p:nvSpPr>
            <p:cNvPr id="28" name="object 28"/>
            <p:cNvSpPr/>
            <p:nvPr/>
          </p:nvSpPr>
          <p:spPr>
            <a:xfrm>
              <a:off x="2436178" y="1548485"/>
              <a:ext cx="154305" cy="175895"/>
            </a:xfrm>
            <a:custGeom>
              <a:avLst/>
              <a:gdLst/>
              <a:ahLst/>
              <a:cxnLst/>
              <a:rect l="l" t="t" r="r" b="b"/>
              <a:pathLst>
                <a:path w="154305" h="175894">
                  <a:moveTo>
                    <a:pt x="0" y="175715"/>
                  </a:moveTo>
                  <a:lnTo>
                    <a:pt x="154235" y="175715"/>
                  </a:lnTo>
                  <a:lnTo>
                    <a:pt x="154235" y="0"/>
                  </a:lnTo>
                  <a:lnTo>
                    <a:pt x="0" y="0"/>
                  </a:lnTo>
                  <a:lnTo>
                    <a:pt x="0" y="175715"/>
                  </a:lnTo>
                  <a:close/>
                </a:path>
              </a:pathLst>
            </a:custGeom>
            <a:ln w="6375">
              <a:solidFill>
                <a:srgbClr val="000000"/>
              </a:solidFill>
            </a:ln>
          </p:spPr>
          <p:txBody>
            <a:bodyPr wrap="square" lIns="0" tIns="0" rIns="0" bIns="0" rtlCol="0"/>
            <a:lstStyle/>
            <a:p>
              <a:endParaRPr/>
            </a:p>
          </p:txBody>
        </p:sp>
        <p:sp>
          <p:nvSpPr>
            <p:cNvPr id="29" name="object 29"/>
            <p:cNvSpPr/>
            <p:nvPr/>
          </p:nvSpPr>
          <p:spPr>
            <a:xfrm>
              <a:off x="1748182" y="1646566"/>
              <a:ext cx="873125" cy="280035"/>
            </a:xfrm>
            <a:custGeom>
              <a:avLst/>
              <a:gdLst/>
              <a:ahLst/>
              <a:cxnLst/>
              <a:rect l="l" t="t" r="r" b="b"/>
              <a:pathLst>
                <a:path w="873125" h="280035">
                  <a:moveTo>
                    <a:pt x="749652" y="15482"/>
                  </a:moveTo>
                  <a:lnTo>
                    <a:pt x="750252" y="234355"/>
                  </a:lnTo>
                </a:path>
                <a:path w="873125" h="280035">
                  <a:moveTo>
                    <a:pt x="646920" y="236006"/>
                  </a:moveTo>
                  <a:lnTo>
                    <a:pt x="873050" y="236419"/>
                  </a:lnTo>
                </a:path>
                <a:path w="873125" h="280035">
                  <a:moveTo>
                    <a:pt x="102732" y="0"/>
                  </a:moveTo>
                  <a:lnTo>
                    <a:pt x="103075" y="218868"/>
                  </a:lnTo>
                </a:path>
                <a:path w="873125" h="280035">
                  <a:moveTo>
                    <a:pt x="0" y="220520"/>
                  </a:moveTo>
                  <a:lnTo>
                    <a:pt x="225959" y="220933"/>
                  </a:lnTo>
                </a:path>
                <a:path w="873125" h="280035">
                  <a:moveTo>
                    <a:pt x="51366" y="278955"/>
                  </a:moveTo>
                  <a:lnTo>
                    <a:pt x="133517" y="279574"/>
                  </a:lnTo>
                </a:path>
              </a:pathLst>
            </a:custGeom>
            <a:ln w="6376">
              <a:solidFill>
                <a:srgbClr val="000000"/>
              </a:solidFill>
            </a:ln>
          </p:spPr>
          <p:txBody>
            <a:bodyPr wrap="square" lIns="0" tIns="0" rIns="0" bIns="0" rtlCol="0"/>
            <a:lstStyle/>
            <a:p>
              <a:endParaRPr/>
            </a:p>
          </p:txBody>
        </p:sp>
        <p:sp>
          <p:nvSpPr>
            <p:cNvPr id="30" name="object 30"/>
            <p:cNvSpPr/>
            <p:nvPr/>
          </p:nvSpPr>
          <p:spPr>
            <a:xfrm>
              <a:off x="2282166" y="975088"/>
              <a:ext cx="154305" cy="176530"/>
            </a:xfrm>
            <a:custGeom>
              <a:avLst/>
              <a:gdLst/>
              <a:ahLst/>
              <a:cxnLst/>
              <a:rect l="l" t="t" r="r" b="b"/>
              <a:pathLst>
                <a:path w="154305" h="176530">
                  <a:moveTo>
                    <a:pt x="0" y="176128"/>
                  </a:moveTo>
                  <a:lnTo>
                    <a:pt x="154029" y="176128"/>
                  </a:lnTo>
                  <a:lnTo>
                    <a:pt x="154029" y="0"/>
                  </a:lnTo>
                  <a:lnTo>
                    <a:pt x="0" y="0"/>
                  </a:lnTo>
                  <a:lnTo>
                    <a:pt x="0" y="176128"/>
                  </a:lnTo>
                  <a:close/>
                </a:path>
              </a:pathLst>
            </a:custGeom>
            <a:ln w="6375">
              <a:solidFill>
                <a:srgbClr val="000000"/>
              </a:solidFill>
            </a:ln>
          </p:spPr>
          <p:txBody>
            <a:bodyPr wrap="square" lIns="0" tIns="0" rIns="0" bIns="0" rtlCol="0"/>
            <a:lstStyle/>
            <a:p>
              <a:endParaRPr/>
            </a:p>
          </p:txBody>
        </p:sp>
        <p:sp>
          <p:nvSpPr>
            <p:cNvPr id="31" name="object 31"/>
            <p:cNvSpPr/>
            <p:nvPr/>
          </p:nvSpPr>
          <p:spPr>
            <a:xfrm>
              <a:off x="2251380" y="1072980"/>
              <a:ext cx="226060" cy="280035"/>
            </a:xfrm>
            <a:custGeom>
              <a:avLst/>
              <a:gdLst/>
              <a:ahLst/>
              <a:cxnLst/>
              <a:rect l="l" t="t" r="r" b="b"/>
              <a:pathLst>
                <a:path w="226060" h="280034">
                  <a:moveTo>
                    <a:pt x="102646" y="0"/>
                  </a:moveTo>
                  <a:lnTo>
                    <a:pt x="103075" y="219057"/>
                  </a:lnTo>
                </a:path>
                <a:path w="226060" h="280034">
                  <a:moveTo>
                    <a:pt x="0" y="220709"/>
                  </a:moveTo>
                  <a:lnTo>
                    <a:pt x="225873" y="220709"/>
                  </a:lnTo>
                </a:path>
                <a:path w="226060" h="280034">
                  <a:moveTo>
                    <a:pt x="51280" y="279137"/>
                  </a:moveTo>
                  <a:lnTo>
                    <a:pt x="134117" y="279757"/>
                  </a:lnTo>
                </a:path>
              </a:pathLst>
            </a:custGeom>
            <a:ln w="6376">
              <a:solidFill>
                <a:srgbClr val="000000"/>
              </a:solidFill>
            </a:ln>
          </p:spPr>
          <p:txBody>
            <a:bodyPr wrap="square" lIns="0" tIns="0" rIns="0" bIns="0" rtlCol="0"/>
            <a:lstStyle/>
            <a:p>
              <a:endParaRPr/>
            </a:p>
          </p:txBody>
        </p:sp>
        <p:sp>
          <p:nvSpPr>
            <p:cNvPr id="32" name="object 32"/>
            <p:cNvSpPr/>
            <p:nvPr/>
          </p:nvSpPr>
          <p:spPr>
            <a:xfrm>
              <a:off x="2009814" y="1054573"/>
              <a:ext cx="309880" cy="488950"/>
            </a:xfrm>
            <a:custGeom>
              <a:avLst/>
              <a:gdLst/>
              <a:ahLst/>
              <a:cxnLst/>
              <a:rect l="l" t="t" r="r" b="b"/>
              <a:pathLst>
                <a:path w="309880" h="488950">
                  <a:moveTo>
                    <a:pt x="308704" y="483388"/>
                  </a:moveTo>
                  <a:lnTo>
                    <a:pt x="306652" y="484829"/>
                  </a:lnTo>
                  <a:lnTo>
                    <a:pt x="304594" y="486067"/>
                  </a:lnTo>
                  <a:lnTo>
                    <a:pt x="308882" y="488338"/>
                  </a:lnTo>
                  <a:lnTo>
                    <a:pt x="308704" y="483388"/>
                  </a:lnTo>
                  <a:close/>
                </a:path>
                <a:path w="309880" h="488950">
                  <a:moveTo>
                    <a:pt x="304480" y="486041"/>
                  </a:moveTo>
                  <a:close/>
                </a:path>
                <a:path w="309880" h="488950">
                  <a:moveTo>
                    <a:pt x="292293" y="469959"/>
                  </a:moveTo>
                  <a:lnTo>
                    <a:pt x="300737" y="483388"/>
                  </a:lnTo>
                  <a:lnTo>
                    <a:pt x="301321" y="484392"/>
                  </a:lnTo>
                  <a:lnTo>
                    <a:pt x="304480" y="486041"/>
                  </a:lnTo>
                  <a:lnTo>
                    <a:pt x="306652" y="484829"/>
                  </a:lnTo>
                  <a:lnTo>
                    <a:pt x="308704" y="483388"/>
                  </a:lnTo>
                  <a:lnTo>
                    <a:pt x="308630" y="481320"/>
                  </a:lnTo>
                  <a:lnTo>
                    <a:pt x="300049" y="481320"/>
                  </a:lnTo>
                  <a:lnTo>
                    <a:pt x="299793" y="473887"/>
                  </a:lnTo>
                  <a:lnTo>
                    <a:pt x="292293" y="469959"/>
                  </a:lnTo>
                  <a:close/>
                </a:path>
                <a:path w="309880" h="488950">
                  <a:moveTo>
                    <a:pt x="301321" y="484392"/>
                  </a:moveTo>
                  <a:lnTo>
                    <a:pt x="301936" y="485448"/>
                  </a:lnTo>
                  <a:lnTo>
                    <a:pt x="304480" y="486041"/>
                  </a:lnTo>
                  <a:lnTo>
                    <a:pt x="301321" y="484392"/>
                  </a:lnTo>
                  <a:close/>
                </a:path>
                <a:path w="309880" h="488950">
                  <a:moveTo>
                    <a:pt x="251427" y="448695"/>
                  </a:moveTo>
                  <a:lnTo>
                    <a:pt x="248940" y="449521"/>
                  </a:lnTo>
                  <a:lnTo>
                    <a:pt x="247911" y="451585"/>
                  </a:lnTo>
                  <a:lnTo>
                    <a:pt x="246711" y="453649"/>
                  </a:lnTo>
                  <a:lnTo>
                    <a:pt x="247482" y="456333"/>
                  </a:lnTo>
                  <a:lnTo>
                    <a:pt x="249541" y="457365"/>
                  </a:lnTo>
                  <a:lnTo>
                    <a:pt x="301321" y="484392"/>
                  </a:lnTo>
                  <a:lnTo>
                    <a:pt x="300735" y="483384"/>
                  </a:lnTo>
                  <a:lnTo>
                    <a:pt x="292293" y="469959"/>
                  </a:lnTo>
                  <a:lnTo>
                    <a:pt x="253657" y="449727"/>
                  </a:lnTo>
                  <a:lnTo>
                    <a:pt x="251427" y="448695"/>
                  </a:lnTo>
                  <a:close/>
                </a:path>
                <a:path w="309880" h="488950">
                  <a:moveTo>
                    <a:pt x="308579" y="479871"/>
                  </a:moveTo>
                  <a:lnTo>
                    <a:pt x="308704" y="483388"/>
                  </a:lnTo>
                  <a:lnTo>
                    <a:pt x="309310" y="480907"/>
                  </a:lnTo>
                  <a:lnTo>
                    <a:pt x="308579" y="479871"/>
                  </a:lnTo>
                  <a:close/>
                </a:path>
                <a:path w="309880" h="488950">
                  <a:moveTo>
                    <a:pt x="299793" y="473887"/>
                  </a:moveTo>
                  <a:lnTo>
                    <a:pt x="300049" y="481320"/>
                  </a:lnTo>
                  <a:lnTo>
                    <a:pt x="306481" y="477389"/>
                  </a:lnTo>
                  <a:lnTo>
                    <a:pt x="299793" y="473887"/>
                  </a:lnTo>
                  <a:close/>
                </a:path>
                <a:path w="309880" h="488950">
                  <a:moveTo>
                    <a:pt x="299505" y="465558"/>
                  </a:moveTo>
                  <a:lnTo>
                    <a:pt x="299793" y="473887"/>
                  </a:lnTo>
                  <a:lnTo>
                    <a:pt x="306481" y="477389"/>
                  </a:lnTo>
                  <a:lnTo>
                    <a:pt x="300049" y="481320"/>
                  </a:lnTo>
                  <a:lnTo>
                    <a:pt x="308630" y="481320"/>
                  </a:lnTo>
                  <a:lnTo>
                    <a:pt x="308579" y="479871"/>
                  </a:lnTo>
                  <a:lnTo>
                    <a:pt x="307853" y="478842"/>
                  </a:lnTo>
                  <a:lnTo>
                    <a:pt x="299505" y="465558"/>
                  </a:lnTo>
                  <a:close/>
                </a:path>
                <a:path w="309880" h="488950">
                  <a:moveTo>
                    <a:pt x="304422" y="416896"/>
                  </a:moveTo>
                  <a:lnTo>
                    <a:pt x="302107" y="417102"/>
                  </a:lnTo>
                  <a:lnTo>
                    <a:pt x="299706" y="417102"/>
                  </a:lnTo>
                  <a:lnTo>
                    <a:pt x="297819" y="419167"/>
                  </a:lnTo>
                  <a:lnTo>
                    <a:pt x="297991" y="421644"/>
                  </a:lnTo>
                  <a:lnTo>
                    <a:pt x="299505" y="465558"/>
                  </a:lnTo>
                  <a:lnTo>
                    <a:pt x="307853" y="478842"/>
                  </a:lnTo>
                  <a:lnTo>
                    <a:pt x="308579" y="479871"/>
                  </a:lnTo>
                  <a:lnTo>
                    <a:pt x="306495" y="421644"/>
                  </a:lnTo>
                  <a:lnTo>
                    <a:pt x="306481" y="418754"/>
                  </a:lnTo>
                  <a:lnTo>
                    <a:pt x="304422" y="416896"/>
                  </a:lnTo>
                  <a:close/>
                </a:path>
                <a:path w="309880" h="488950">
                  <a:moveTo>
                    <a:pt x="4716" y="0"/>
                  </a:moveTo>
                  <a:lnTo>
                    <a:pt x="2658" y="1204"/>
                  </a:lnTo>
                  <a:lnTo>
                    <a:pt x="600" y="2494"/>
                  </a:lnTo>
                  <a:lnTo>
                    <a:pt x="0" y="5160"/>
                  </a:lnTo>
                  <a:lnTo>
                    <a:pt x="292293" y="469959"/>
                  </a:lnTo>
                  <a:lnTo>
                    <a:pt x="299793" y="473887"/>
                  </a:lnTo>
                  <a:lnTo>
                    <a:pt x="299505" y="465558"/>
                  </a:lnTo>
                  <a:lnTo>
                    <a:pt x="8539" y="2494"/>
                  </a:lnTo>
                  <a:lnTo>
                    <a:pt x="7203" y="602"/>
                  </a:lnTo>
                  <a:lnTo>
                    <a:pt x="4716" y="0"/>
                  </a:lnTo>
                  <a:close/>
                </a:path>
              </a:pathLst>
            </a:custGeom>
            <a:solidFill>
              <a:srgbClr val="000000"/>
            </a:solidFill>
          </p:spPr>
          <p:txBody>
            <a:bodyPr wrap="square" lIns="0" tIns="0" rIns="0" bIns="0" rtlCol="0"/>
            <a:lstStyle/>
            <a:p>
              <a:endParaRPr/>
            </a:p>
          </p:txBody>
        </p:sp>
        <p:sp>
          <p:nvSpPr>
            <p:cNvPr id="33" name="object 33"/>
            <p:cNvSpPr/>
            <p:nvPr/>
          </p:nvSpPr>
          <p:spPr>
            <a:xfrm>
              <a:off x="2009814" y="1054573"/>
              <a:ext cx="309880" cy="488950"/>
            </a:xfrm>
            <a:custGeom>
              <a:avLst/>
              <a:gdLst/>
              <a:ahLst/>
              <a:cxnLst/>
              <a:rect l="l" t="t" r="r" b="b"/>
              <a:pathLst>
                <a:path w="309880" h="488950">
                  <a:moveTo>
                    <a:pt x="8661" y="2666"/>
                  </a:moveTo>
                  <a:lnTo>
                    <a:pt x="307853" y="478842"/>
                  </a:lnTo>
                  <a:lnTo>
                    <a:pt x="309310" y="480907"/>
                  </a:lnTo>
                  <a:lnTo>
                    <a:pt x="308710" y="483384"/>
                  </a:lnTo>
                  <a:lnTo>
                    <a:pt x="306652" y="484829"/>
                  </a:lnTo>
                  <a:lnTo>
                    <a:pt x="304594" y="486067"/>
                  </a:lnTo>
                  <a:lnTo>
                    <a:pt x="301936" y="485448"/>
                  </a:lnTo>
                  <a:lnTo>
                    <a:pt x="300735" y="483384"/>
                  </a:lnTo>
                  <a:lnTo>
                    <a:pt x="1286" y="7225"/>
                  </a:lnTo>
                  <a:lnTo>
                    <a:pt x="0" y="5160"/>
                  </a:lnTo>
                  <a:lnTo>
                    <a:pt x="600" y="2494"/>
                  </a:lnTo>
                  <a:lnTo>
                    <a:pt x="2658" y="1204"/>
                  </a:lnTo>
                  <a:lnTo>
                    <a:pt x="4716" y="0"/>
                  </a:lnTo>
                  <a:lnTo>
                    <a:pt x="7203" y="602"/>
                  </a:lnTo>
                  <a:lnTo>
                    <a:pt x="8661" y="2666"/>
                  </a:lnTo>
                  <a:close/>
                </a:path>
                <a:path w="309880" h="488950">
                  <a:moveTo>
                    <a:pt x="306481" y="421231"/>
                  </a:moveTo>
                  <a:lnTo>
                    <a:pt x="308882" y="488338"/>
                  </a:lnTo>
                  <a:lnTo>
                    <a:pt x="249541" y="457365"/>
                  </a:lnTo>
                  <a:lnTo>
                    <a:pt x="247482" y="456333"/>
                  </a:lnTo>
                  <a:lnTo>
                    <a:pt x="246711" y="453649"/>
                  </a:lnTo>
                  <a:lnTo>
                    <a:pt x="247911" y="451585"/>
                  </a:lnTo>
                  <a:lnTo>
                    <a:pt x="248940" y="449521"/>
                  </a:lnTo>
                  <a:lnTo>
                    <a:pt x="251427" y="448695"/>
                  </a:lnTo>
                  <a:lnTo>
                    <a:pt x="253657" y="449727"/>
                  </a:lnTo>
                  <a:lnTo>
                    <a:pt x="306481" y="477389"/>
                  </a:lnTo>
                  <a:lnTo>
                    <a:pt x="300049" y="481320"/>
                  </a:lnTo>
                  <a:lnTo>
                    <a:pt x="297991" y="421644"/>
                  </a:lnTo>
                  <a:lnTo>
                    <a:pt x="297819" y="419167"/>
                  </a:lnTo>
                  <a:lnTo>
                    <a:pt x="299706" y="417102"/>
                  </a:lnTo>
                  <a:lnTo>
                    <a:pt x="302107" y="417102"/>
                  </a:lnTo>
                  <a:lnTo>
                    <a:pt x="304422" y="416896"/>
                  </a:lnTo>
                  <a:lnTo>
                    <a:pt x="306481" y="418754"/>
                  </a:lnTo>
                  <a:lnTo>
                    <a:pt x="306481" y="421231"/>
                  </a:lnTo>
                  <a:close/>
                </a:path>
              </a:pathLst>
            </a:custGeom>
            <a:ln w="3175">
              <a:solidFill>
                <a:srgbClr val="000000"/>
              </a:solidFill>
            </a:ln>
          </p:spPr>
          <p:txBody>
            <a:bodyPr wrap="square" lIns="0" tIns="0" rIns="0" bIns="0" rtlCol="0"/>
            <a:lstStyle/>
            <a:p>
              <a:endParaRPr/>
            </a:p>
          </p:txBody>
        </p:sp>
        <p:sp>
          <p:nvSpPr>
            <p:cNvPr id="34" name="object 34"/>
            <p:cNvSpPr/>
            <p:nvPr/>
          </p:nvSpPr>
          <p:spPr>
            <a:xfrm>
              <a:off x="2744460" y="1562316"/>
              <a:ext cx="154305" cy="175895"/>
            </a:xfrm>
            <a:custGeom>
              <a:avLst/>
              <a:gdLst/>
              <a:ahLst/>
              <a:cxnLst/>
              <a:rect l="l" t="t" r="r" b="b"/>
              <a:pathLst>
                <a:path w="154305" h="175894">
                  <a:moveTo>
                    <a:pt x="0" y="175715"/>
                  </a:moveTo>
                  <a:lnTo>
                    <a:pt x="154029" y="175715"/>
                  </a:lnTo>
                  <a:lnTo>
                    <a:pt x="154029" y="0"/>
                  </a:lnTo>
                  <a:lnTo>
                    <a:pt x="0" y="0"/>
                  </a:lnTo>
                  <a:lnTo>
                    <a:pt x="0" y="175715"/>
                  </a:lnTo>
                  <a:close/>
                </a:path>
              </a:pathLst>
            </a:custGeom>
            <a:ln w="6375">
              <a:solidFill>
                <a:srgbClr val="000000"/>
              </a:solidFill>
            </a:ln>
          </p:spPr>
          <p:txBody>
            <a:bodyPr wrap="square" lIns="0" tIns="0" rIns="0" bIns="0" rtlCol="0"/>
            <a:lstStyle/>
            <a:p>
              <a:endParaRPr/>
            </a:p>
          </p:txBody>
        </p:sp>
        <p:sp>
          <p:nvSpPr>
            <p:cNvPr id="35" name="object 35"/>
            <p:cNvSpPr/>
            <p:nvPr/>
          </p:nvSpPr>
          <p:spPr>
            <a:xfrm>
              <a:off x="3412561" y="1562316"/>
              <a:ext cx="153670" cy="175895"/>
            </a:xfrm>
            <a:custGeom>
              <a:avLst/>
              <a:gdLst/>
              <a:ahLst/>
              <a:cxnLst/>
              <a:rect l="l" t="t" r="r" b="b"/>
              <a:pathLst>
                <a:path w="153670" h="175894">
                  <a:moveTo>
                    <a:pt x="153626" y="0"/>
                  </a:moveTo>
                  <a:lnTo>
                    <a:pt x="0" y="0"/>
                  </a:lnTo>
                  <a:lnTo>
                    <a:pt x="0" y="175715"/>
                  </a:lnTo>
                  <a:lnTo>
                    <a:pt x="153626" y="175715"/>
                  </a:lnTo>
                  <a:lnTo>
                    <a:pt x="153626" y="0"/>
                  </a:lnTo>
                  <a:close/>
                </a:path>
              </a:pathLst>
            </a:custGeom>
            <a:solidFill>
              <a:srgbClr val="FFFFFF"/>
            </a:solidFill>
          </p:spPr>
          <p:txBody>
            <a:bodyPr wrap="square" lIns="0" tIns="0" rIns="0" bIns="0" rtlCol="0"/>
            <a:lstStyle/>
            <a:p>
              <a:endParaRPr/>
            </a:p>
          </p:txBody>
        </p:sp>
        <p:sp>
          <p:nvSpPr>
            <p:cNvPr id="36" name="object 36"/>
            <p:cNvSpPr/>
            <p:nvPr/>
          </p:nvSpPr>
          <p:spPr>
            <a:xfrm>
              <a:off x="3412561" y="1562316"/>
              <a:ext cx="153670" cy="175895"/>
            </a:xfrm>
            <a:custGeom>
              <a:avLst/>
              <a:gdLst/>
              <a:ahLst/>
              <a:cxnLst/>
              <a:rect l="l" t="t" r="r" b="b"/>
              <a:pathLst>
                <a:path w="153670" h="175894">
                  <a:moveTo>
                    <a:pt x="0" y="175715"/>
                  </a:moveTo>
                  <a:lnTo>
                    <a:pt x="153626" y="175715"/>
                  </a:lnTo>
                  <a:lnTo>
                    <a:pt x="153626" y="0"/>
                  </a:lnTo>
                  <a:lnTo>
                    <a:pt x="0" y="0"/>
                  </a:lnTo>
                  <a:lnTo>
                    <a:pt x="0" y="175715"/>
                  </a:lnTo>
                  <a:close/>
                </a:path>
              </a:pathLst>
            </a:custGeom>
            <a:ln w="6375">
              <a:solidFill>
                <a:srgbClr val="000000"/>
              </a:solidFill>
            </a:ln>
          </p:spPr>
          <p:txBody>
            <a:bodyPr wrap="square" lIns="0" tIns="0" rIns="0" bIns="0" rtlCol="0"/>
            <a:lstStyle/>
            <a:p>
              <a:endParaRPr/>
            </a:p>
          </p:txBody>
        </p:sp>
        <p:sp>
          <p:nvSpPr>
            <p:cNvPr id="37" name="object 37"/>
            <p:cNvSpPr/>
            <p:nvPr/>
          </p:nvSpPr>
          <p:spPr>
            <a:xfrm>
              <a:off x="2713675" y="1641199"/>
              <a:ext cx="904240" cy="235585"/>
            </a:xfrm>
            <a:custGeom>
              <a:avLst/>
              <a:gdLst/>
              <a:ahLst/>
              <a:cxnLst/>
              <a:rect l="l" t="t" r="r" b="b"/>
              <a:pathLst>
                <a:path w="904239" h="235585">
                  <a:moveTo>
                    <a:pt x="780609" y="0"/>
                  </a:moveTo>
                  <a:lnTo>
                    <a:pt x="781037" y="219074"/>
                  </a:lnTo>
                </a:path>
                <a:path w="904239" h="235585">
                  <a:moveTo>
                    <a:pt x="677705" y="220725"/>
                  </a:moveTo>
                  <a:lnTo>
                    <a:pt x="903836" y="220725"/>
                  </a:lnTo>
                </a:path>
                <a:path w="904239" h="235585">
                  <a:moveTo>
                    <a:pt x="102646" y="14037"/>
                  </a:moveTo>
                  <a:lnTo>
                    <a:pt x="103075" y="232702"/>
                  </a:lnTo>
                </a:path>
                <a:path w="904239" h="235585">
                  <a:moveTo>
                    <a:pt x="0" y="234559"/>
                  </a:moveTo>
                  <a:lnTo>
                    <a:pt x="225873" y="234972"/>
                  </a:lnTo>
                </a:path>
              </a:pathLst>
            </a:custGeom>
            <a:ln w="6376">
              <a:solidFill>
                <a:srgbClr val="000000"/>
              </a:solidFill>
            </a:ln>
          </p:spPr>
          <p:txBody>
            <a:bodyPr wrap="square" lIns="0" tIns="0" rIns="0" bIns="0" rtlCol="0"/>
            <a:lstStyle/>
            <a:p>
              <a:endParaRPr/>
            </a:p>
          </p:txBody>
        </p:sp>
        <p:sp>
          <p:nvSpPr>
            <p:cNvPr id="38" name="object 38"/>
            <p:cNvSpPr/>
            <p:nvPr/>
          </p:nvSpPr>
          <p:spPr>
            <a:xfrm>
              <a:off x="2960129" y="975088"/>
              <a:ext cx="154940" cy="176530"/>
            </a:xfrm>
            <a:custGeom>
              <a:avLst/>
              <a:gdLst/>
              <a:ahLst/>
              <a:cxnLst/>
              <a:rect l="l" t="t" r="r" b="b"/>
              <a:pathLst>
                <a:path w="154939" h="176530">
                  <a:moveTo>
                    <a:pt x="0" y="176128"/>
                  </a:moveTo>
                  <a:lnTo>
                    <a:pt x="154646" y="176128"/>
                  </a:lnTo>
                  <a:lnTo>
                    <a:pt x="154646" y="0"/>
                  </a:lnTo>
                  <a:lnTo>
                    <a:pt x="0" y="0"/>
                  </a:lnTo>
                  <a:lnTo>
                    <a:pt x="0" y="176128"/>
                  </a:lnTo>
                  <a:close/>
                </a:path>
              </a:pathLst>
            </a:custGeom>
            <a:ln w="6375">
              <a:solidFill>
                <a:srgbClr val="000000"/>
              </a:solidFill>
            </a:ln>
          </p:spPr>
          <p:txBody>
            <a:bodyPr wrap="square" lIns="0" tIns="0" rIns="0" bIns="0" rtlCol="0"/>
            <a:lstStyle/>
            <a:p>
              <a:endParaRPr/>
            </a:p>
          </p:txBody>
        </p:sp>
        <p:sp>
          <p:nvSpPr>
            <p:cNvPr id="39" name="object 39"/>
            <p:cNvSpPr/>
            <p:nvPr/>
          </p:nvSpPr>
          <p:spPr>
            <a:xfrm>
              <a:off x="3006521" y="1067991"/>
              <a:ext cx="278765" cy="481965"/>
            </a:xfrm>
            <a:custGeom>
              <a:avLst/>
              <a:gdLst/>
              <a:ahLst/>
              <a:cxnLst/>
              <a:rect l="l" t="t" r="r" b="b"/>
              <a:pathLst>
                <a:path w="278764" h="481965">
                  <a:moveTo>
                    <a:pt x="273612" y="479141"/>
                  </a:moveTo>
                  <a:lnTo>
                    <a:pt x="278096" y="481732"/>
                  </a:lnTo>
                  <a:lnTo>
                    <a:pt x="278112" y="479255"/>
                  </a:lnTo>
                  <a:lnTo>
                    <a:pt x="273980" y="479255"/>
                  </a:lnTo>
                  <a:lnTo>
                    <a:pt x="273612" y="479141"/>
                  </a:lnTo>
                  <a:close/>
                </a:path>
                <a:path w="278764" h="481965">
                  <a:moveTo>
                    <a:pt x="262348" y="462798"/>
                  </a:moveTo>
                  <a:lnTo>
                    <a:pt x="270786" y="477508"/>
                  </a:lnTo>
                  <a:lnTo>
                    <a:pt x="273612" y="479141"/>
                  </a:lnTo>
                  <a:lnTo>
                    <a:pt x="273980" y="479255"/>
                  </a:lnTo>
                  <a:lnTo>
                    <a:pt x="278096" y="476778"/>
                  </a:lnTo>
                  <a:lnTo>
                    <a:pt x="278145" y="474094"/>
                  </a:lnTo>
                  <a:lnTo>
                    <a:pt x="269435" y="474094"/>
                  </a:lnTo>
                  <a:lnTo>
                    <a:pt x="269487" y="466910"/>
                  </a:lnTo>
                  <a:lnTo>
                    <a:pt x="262348" y="462798"/>
                  </a:lnTo>
                  <a:close/>
                </a:path>
                <a:path w="278764" h="481965">
                  <a:moveTo>
                    <a:pt x="278129" y="476633"/>
                  </a:moveTo>
                  <a:lnTo>
                    <a:pt x="278096" y="476778"/>
                  </a:lnTo>
                  <a:lnTo>
                    <a:pt x="273980" y="479255"/>
                  </a:lnTo>
                  <a:lnTo>
                    <a:pt x="278112" y="479255"/>
                  </a:lnTo>
                  <a:lnTo>
                    <a:pt x="278129" y="476633"/>
                  </a:lnTo>
                  <a:close/>
                </a:path>
                <a:path w="278764" h="481965">
                  <a:moveTo>
                    <a:pt x="270786" y="477508"/>
                  </a:moveTo>
                  <a:lnTo>
                    <a:pt x="271322" y="478430"/>
                  </a:lnTo>
                  <a:lnTo>
                    <a:pt x="273612" y="479141"/>
                  </a:lnTo>
                  <a:lnTo>
                    <a:pt x="270786" y="477508"/>
                  </a:lnTo>
                  <a:close/>
                </a:path>
                <a:path w="278764" h="481965">
                  <a:moveTo>
                    <a:pt x="222185" y="439612"/>
                  </a:moveTo>
                  <a:lnTo>
                    <a:pt x="219527" y="440438"/>
                  </a:lnTo>
                  <a:lnTo>
                    <a:pt x="218498" y="442502"/>
                  </a:lnTo>
                  <a:lnTo>
                    <a:pt x="217297" y="444566"/>
                  </a:lnTo>
                  <a:lnTo>
                    <a:pt x="218155" y="447043"/>
                  </a:lnTo>
                  <a:lnTo>
                    <a:pt x="220213" y="448282"/>
                  </a:lnTo>
                  <a:lnTo>
                    <a:pt x="270786" y="477508"/>
                  </a:lnTo>
                  <a:lnTo>
                    <a:pt x="262348" y="462798"/>
                  </a:lnTo>
                  <a:lnTo>
                    <a:pt x="224243" y="440850"/>
                  </a:lnTo>
                  <a:lnTo>
                    <a:pt x="222185" y="439612"/>
                  </a:lnTo>
                  <a:close/>
                </a:path>
                <a:path w="278764" h="481965">
                  <a:moveTo>
                    <a:pt x="278151" y="473156"/>
                  </a:moveTo>
                  <a:lnTo>
                    <a:pt x="278129" y="476633"/>
                  </a:lnTo>
                  <a:lnTo>
                    <a:pt x="278697" y="474094"/>
                  </a:lnTo>
                  <a:lnTo>
                    <a:pt x="278151" y="473156"/>
                  </a:lnTo>
                  <a:close/>
                </a:path>
                <a:path w="278764" h="481965">
                  <a:moveTo>
                    <a:pt x="269487" y="466910"/>
                  </a:moveTo>
                  <a:lnTo>
                    <a:pt x="269435" y="474094"/>
                  </a:lnTo>
                  <a:lnTo>
                    <a:pt x="275867" y="470585"/>
                  </a:lnTo>
                  <a:lnTo>
                    <a:pt x="269487" y="466910"/>
                  </a:lnTo>
                  <a:close/>
                </a:path>
                <a:path w="278764" h="481965">
                  <a:moveTo>
                    <a:pt x="269550" y="458157"/>
                  </a:moveTo>
                  <a:lnTo>
                    <a:pt x="269487" y="466910"/>
                  </a:lnTo>
                  <a:lnTo>
                    <a:pt x="275867" y="470585"/>
                  </a:lnTo>
                  <a:lnTo>
                    <a:pt x="269435" y="474094"/>
                  </a:lnTo>
                  <a:lnTo>
                    <a:pt x="278145" y="474094"/>
                  </a:lnTo>
                  <a:lnTo>
                    <a:pt x="278151" y="473156"/>
                  </a:lnTo>
                  <a:lnTo>
                    <a:pt x="269550" y="458157"/>
                  </a:lnTo>
                  <a:close/>
                </a:path>
                <a:path w="278764" h="481965">
                  <a:moveTo>
                    <a:pt x="276467" y="410084"/>
                  </a:moveTo>
                  <a:lnTo>
                    <a:pt x="271751" y="410084"/>
                  </a:lnTo>
                  <a:lnTo>
                    <a:pt x="269864" y="412148"/>
                  </a:lnTo>
                  <a:lnTo>
                    <a:pt x="269864" y="414419"/>
                  </a:lnTo>
                  <a:lnTo>
                    <a:pt x="269550" y="458157"/>
                  </a:lnTo>
                  <a:lnTo>
                    <a:pt x="278151" y="473156"/>
                  </a:lnTo>
                  <a:lnTo>
                    <a:pt x="278525" y="414419"/>
                  </a:lnTo>
                  <a:lnTo>
                    <a:pt x="278525" y="412148"/>
                  </a:lnTo>
                  <a:lnTo>
                    <a:pt x="276467" y="410084"/>
                  </a:lnTo>
                  <a:close/>
                </a:path>
                <a:path w="278764" h="481965">
                  <a:moveTo>
                    <a:pt x="4973" y="0"/>
                  </a:moveTo>
                  <a:lnTo>
                    <a:pt x="2915" y="1032"/>
                  </a:lnTo>
                  <a:lnTo>
                    <a:pt x="857" y="2322"/>
                  </a:lnTo>
                  <a:lnTo>
                    <a:pt x="0" y="4988"/>
                  </a:lnTo>
                  <a:lnTo>
                    <a:pt x="1200" y="7027"/>
                  </a:lnTo>
                  <a:lnTo>
                    <a:pt x="262348" y="462798"/>
                  </a:lnTo>
                  <a:lnTo>
                    <a:pt x="269487" y="466910"/>
                  </a:lnTo>
                  <a:lnTo>
                    <a:pt x="269550" y="458157"/>
                  </a:lnTo>
                  <a:lnTo>
                    <a:pt x="7632" y="860"/>
                  </a:lnTo>
                  <a:lnTo>
                    <a:pt x="4973" y="0"/>
                  </a:lnTo>
                  <a:close/>
                </a:path>
              </a:pathLst>
            </a:custGeom>
            <a:solidFill>
              <a:srgbClr val="000000"/>
            </a:solidFill>
          </p:spPr>
          <p:txBody>
            <a:bodyPr wrap="square" lIns="0" tIns="0" rIns="0" bIns="0" rtlCol="0"/>
            <a:lstStyle/>
            <a:p>
              <a:endParaRPr/>
            </a:p>
          </p:txBody>
        </p:sp>
        <p:sp>
          <p:nvSpPr>
            <p:cNvPr id="40" name="object 40"/>
            <p:cNvSpPr/>
            <p:nvPr/>
          </p:nvSpPr>
          <p:spPr>
            <a:xfrm>
              <a:off x="3006521" y="1067991"/>
              <a:ext cx="278765" cy="481965"/>
            </a:xfrm>
            <a:custGeom>
              <a:avLst/>
              <a:gdLst/>
              <a:ahLst/>
              <a:cxnLst/>
              <a:rect l="l" t="t" r="r" b="b"/>
              <a:pathLst>
                <a:path w="278764" h="481965">
                  <a:moveTo>
                    <a:pt x="8661" y="2666"/>
                  </a:moveTo>
                  <a:lnTo>
                    <a:pt x="277496" y="472030"/>
                  </a:lnTo>
                  <a:lnTo>
                    <a:pt x="278697" y="474094"/>
                  </a:lnTo>
                  <a:lnTo>
                    <a:pt x="278096" y="476778"/>
                  </a:lnTo>
                  <a:lnTo>
                    <a:pt x="276038" y="478017"/>
                  </a:lnTo>
                  <a:lnTo>
                    <a:pt x="273980" y="479255"/>
                  </a:lnTo>
                  <a:lnTo>
                    <a:pt x="271322" y="478430"/>
                  </a:lnTo>
                  <a:lnTo>
                    <a:pt x="270121" y="476365"/>
                  </a:lnTo>
                  <a:lnTo>
                    <a:pt x="1200" y="7027"/>
                  </a:lnTo>
                  <a:lnTo>
                    <a:pt x="0" y="4988"/>
                  </a:lnTo>
                  <a:lnTo>
                    <a:pt x="857" y="2322"/>
                  </a:lnTo>
                  <a:lnTo>
                    <a:pt x="2915" y="1032"/>
                  </a:lnTo>
                  <a:lnTo>
                    <a:pt x="4973" y="0"/>
                  </a:lnTo>
                  <a:lnTo>
                    <a:pt x="7632" y="860"/>
                  </a:lnTo>
                  <a:lnTo>
                    <a:pt x="8661" y="2666"/>
                  </a:lnTo>
                  <a:close/>
                </a:path>
                <a:path w="278764" h="481965">
                  <a:moveTo>
                    <a:pt x="278525" y="414419"/>
                  </a:moveTo>
                  <a:lnTo>
                    <a:pt x="278096" y="481732"/>
                  </a:lnTo>
                  <a:lnTo>
                    <a:pt x="220213" y="448282"/>
                  </a:lnTo>
                  <a:lnTo>
                    <a:pt x="218155" y="447043"/>
                  </a:lnTo>
                  <a:lnTo>
                    <a:pt x="217297" y="444566"/>
                  </a:lnTo>
                  <a:lnTo>
                    <a:pt x="218498" y="442502"/>
                  </a:lnTo>
                  <a:lnTo>
                    <a:pt x="219527" y="440438"/>
                  </a:lnTo>
                  <a:lnTo>
                    <a:pt x="222185" y="439612"/>
                  </a:lnTo>
                  <a:lnTo>
                    <a:pt x="224243" y="440850"/>
                  </a:lnTo>
                  <a:lnTo>
                    <a:pt x="275867" y="470585"/>
                  </a:lnTo>
                  <a:lnTo>
                    <a:pt x="269435" y="474094"/>
                  </a:lnTo>
                  <a:lnTo>
                    <a:pt x="269864" y="414419"/>
                  </a:lnTo>
                  <a:lnTo>
                    <a:pt x="269864" y="412148"/>
                  </a:lnTo>
                  <a:lnTo>
                    <a:pt x="271751" y="410084"/>
                  </a:lnTo>
                  <a:lnTo>
                    <a:pt x="274152" y="410084"/>
                  </a:lnTo>
                  <a:lnTo>
                    <a:pt x="276467" y="410084"/>
                  </a:lnTo>
                  <a:lnTo>
                    <a:pt x="278525" y="412148"/>
                  </a:lnTo>
                  <a:lnTo>
                    <a:pt x="278525" y="414419"/>
                  </a:lnTo>
                  <a:close/>
                </a:path>
              </a:pathLst>
            </a:custGeom>
            <a:ln w="3175">
              <a:solidFill>
                <a:srgbClr val="000000"/>
              </a:solidFill>
            </a:ln>
          </p:spPr>
          <p:txBody>
            <a:bodyPr wrap="square" lIns="0" tIns="0" rIns="0" bIns="0" rtlCol="0"/>
            <a:lstStyle/>
            <a:p>
              <a:endParaRPr/>
            </a:p>
          </p:txBody>
        </p:sp>
        <p:sp>
          <p:nvSpPr>
            <p:cNvPr id="41" name="object 41"/>
            <p:cNvSpPr/>
            <p:nvPr/>
          </p:nvSpPr>
          <p:spPr>
            <a:xfrm>
              <a:off x="2466963" y="392557"/>
              <a:ext cx="154305" cy="176530"/>
            </a:xfrm>
            <a:custGeom>
              <a:avLst/>
              <a:gdLst/>
              <a:ahLst/>
              <a:cxnLst/>
              <a:rect l="l" t="t" r="r" b="b"/>
              <a:pathLst>
                <a:path w="154305" h="176529">
                  <a:moveTo>
                    <a:pt x="0" y="176128"/>
                  </a:moveTo>
                  <a:lnTo>
                    <a:pt x="154235" y="176128"/>
                  </a:lnTo>
                  <a:lnTo>
                    <a:pt x="154235" y="0"/>
                  </a:lnTo>
                  <a:lnTo>
                    <a:pt x="0" y="0"/>
                  </a:lnTo>
                  <a:lnTo>
                    <a:pt x="0" y="176128"/>
                  </a:lnTo>
                  <a:close/>
                </a:path>
              </a:pathLst>
            </a:custGeom>
            <a:ln w="6375">
              <a:solidFill>
                <a:srgbClr val="000000"/>
              </a:solidFill>
            </a:ln>
          </p:spPr>
          <p:txBody>
            <a:bodyPr wrap="square" lIns="0" tIns="0" rIns="0" bIns="0" rtlCol="0"/>
            <a:lstStyle/>
            <a:p>
              <a:endParaRPr/>
            </a:p>
          </p:txBody>
        </p:sp>
        <p:sp>
          <p:nvSpPr>
            <p:cNvPr id="42" name="object 42"/>
            <p:cNvSpPr/>
            <p:nvPr/>
          </p:nvSpPr>
          <p:spPr>
            <a:xfrm>
              <a:off x="2523903" y="473985"/>
              <a:ext cx="269875" cy="487045"/>
            </a:xfrm>
            <a:custGeom>
              <a:avLst/>
              <a:gdLst/>
              <a:ahLst/>
              <a:cxnLst/>
              <a:rect l="l" t="t" r="r" b="b"/>
              <a:pathLst>
                <a:path w="269875" h="487044">
                  <a:moveTo>
                    <a:pt x="267952" y="481461"/>
                  </a:moveTo>
                  <a:lnTo>
                    <a:pt x="267806" y="481930"/>
                  </a:lnTo>
                  <a:lnTo>
                    <a:pt x="265748" y="482962"/>
                  </a:lnTo>
                  <a:lnTo>
                    <a:pt x="263690" y="484167"/>
                  </a:lnTo>
                  <a:lnTo>
                    <a:pt x="267806" y="486661"/>
                  </a:lnTo>
                  <a:lnTo>
                    <a:pt x="267952" y="481461"/>
                  </a:lnTo>
                  <a:close/>
                </a:path>
                <a:path w="269875" h="487044">
                  <a:moveTo>
                    <a:pt x="263677" y="484162"/>
                  </a:moveTo>
                  <a:close/>
                </a:path>
                <a:path w="269875" h="487044">
                  <a:moveTo>
                    <a:pt x="252474" y="467455"/>
                  </a:moveTo>
                  <a:lnTo>
                    <a:pt x="260111" y="481461"/>
                  </a:lnTo>
                  <a:lnTo>
                    <a:pt x="260500" y="482240"/>
                  </a:lnTo>
                  <a:lnTo>
                    <a:pt x="263697" y="484162"/>
                  </a:lnTo>
                  <a:lnTo>
                    <a:pt x="265748" y="482962"/>
                  </a:lnTo>
                  <a:lnTo>
                    <a:pt x="267806" y="481930"/>
                  </a:lnTo>
                  <a:lnTo>
                    <a:pt x="267952" y="481461"/>
                  </a:lnTo>
                  <a:lnTo>
                    <a:pt x="268021" y="479006"/>
                  </a:lnTo>
                  <a:lnTo>
                    <a:pt x="259402" y="479006"/>
                  </a:lnTo>
                  <a:lnTo>
                    <a:pt x="259600" y="471763"/>
                  </a:lnTo>
                  <a:lnTo>
                    <a:pt x="252474" y="467455"/>
                  </a:lnTo>
                  <a:close/>
                </a:path>
                <a:path w="269875" h="487044">
                  <a:moveTo>
                    <a:pt x="260500" y="482240"/>
                  </a:moveTo>
                  <a:lnTo>
                    <a:pt x="261031" y="483306"/>
                  </a:lnTo>
                  <a:lnTo>
                    <a:pt x="263677" y="484162"/>
                  </a:lnTo>
                  <a:lnTo>
                    <a:pt x="260500" y="482240"/>
                  </a:lnTo>
                  <a:close/>
                </a:path>
                <a:path w="269875" h="487044">
                  <a:moveTo>
                    <a:pt x="213010" y="443482"/>
                  </a:moveTo>
                  <a:lnTo>
                    <a:pt x="210266" y="444085"/>
                  </a:lnTo>
                  <a:lnTo>
                    <a:pt x="207865" y="448213"/>
                  </a:lnTo>
                  <a:lnTo>
                    <a:pt x="208465" y="450966"/>
                  </a:lnTo>
                  <a:lnTo>
                    <a:pt x="210523" y="451998"/>
                  </a:lnTo>
                  <a:lnTo>
                    <a:pt x="260500" y="482240"/>
                  </a:lnTo>
                  <a:lnTo>
                    <a:pt x="260002" y="481242"/>
                  </a:lnTo>
                  <a:lnTo>
                    <a:pt x="252474" y="467455"/>
                  </a:lnTo>
                  <a:lnTo>
                    <a:pt x="214811" y="444687"/>
                  </a:lnTo>
                  <a:lnTo>
                    <a:pt x="213010" y="443482"/>
                  </a:lnTo>
                  <a:close/>
                </a:path>
                <a:path w="269875" h="487044">
                  <a:moveTo>
                    <a:pt x="268051" y="477949"/>
                  </a:moveTo>
                  <a:lnTo>
                    <a:pt x="267952" y="481461"/>
                  </a:lnTo>
                  <a:lnTo>
                    <a:pt x="268663" y="479178"/>
                  </a:lnTo>
                  <a:lnTo>
                    <a:pt x="268051" y="477949"/>
                  </a:lnTo>
                  <a:close/>
                </a:path>
                <a:path w="269875" h="487044">
                  <a:moveTo>
                    <a:pt x="259600" y="471763"/>
                  </a:moveTo>
                  <a:lnTo>
                    <a:pt x="259402" y="479006"/>
                  </a:lnTo>
                  <a:lnTo>
                    <a:pt x="265748" y="475479"/>
                  </a:lnTo>
                  <a:lnTo>
                    <a:pt x="259600" y="471763"/>
                  </a:lnTo>
                  <a:close/>
                </a:path>
                <a:path w="269875" h="487044">
                  <a:moveTo>
                    <a:pt x="259843" y="462850"/>
                  </a:moveTo>
                  <a:lnTo>
                    <a:pt x="259600" y="471763"/>
                  </a:lnTo>
                  <a:lnTo>
                    <a:pt x="265748" y="475479"/>
                  </a:lnTo>
                  <a:lnTo>
                    <a:pt x="259402" y="479006"/>
                  </a:lnTo>
                  <a:lnTo>
                    <a:pt x="268021" y="479006"/>
                  </a:lnTo>
                  <a:lnTo>
                    <a:pt x="268051" y="477949"/>
                  </a:lnTo>
                  <a:lnTo>
                    <a:pt x="267634" y="477114"/>
                  </a:lnTo>
                  <a:lnTo>
                    <a:pt x="259843" y="462850"/>
                  </a:lnTo>
                  <a:close/>
                </a:path>
                <a:path w="269875" h="487044">
                  <a:moveTo>
                    <a:pt x="267806" y="415184"/>
                  </a:moveTo>
                  <a:lnTo>
                    <a:pt x="263090" y="415184"/>
                  </a:lnTo>
                  <a:lnTo>
                    <a:pt x="261031" y="416818"/>
                  </a:lnTo>
                  <a:lnTo>
                    <a:pt x="261024" y="419571"/>
                  </a:lnTo>
                  <a:lnTo>
                    <a:pt x="259843" y="462850"/>
                  </a:lnTo>
                  <a:lnTo>
                    <a:pt x="267634" y="477114"/>
                  </a:lnTo>
                  <a:lnTo>
                    <a:pt x="268051" y="477949"/>
                  </a:lnTo>
                  <a:lnTo>
                    <a:pt x="269693" y="419571"/>
                  </a:lnTo>
                  <a:lnTo>
                    <a:pt x="269693" y="417249"/>
                  </a:lnTo>
                  <a:lnTo>
                    <a:pt x="267806" y="415184"/>
                  </a:lnTo>
                  <a:close/>
                </a:path>
                <a:path w="269875" h="487044">
                  <a:moveTo>
                    <a:pt x="4887" y="0"/>
                  </a:moveTo>
                  <a:lnTo>
                    <a:pt x="2658" y="1032"/>
                  </a:lnTo>
                  <a:lnTo>
                    <a:pt x="600" y="2236"/>
                  </a:lnTo>
                  <a:lnTo>
                    <a:pt x="0" y="4902"/>
                  </a:lnTo>
                  <a:lnTo>
                    <a:pt x="1029" y="6967"/>
                  </a:lnTo>
                  <a:lnTo>
                    <a:pt x="252474" y="467455"/>
                  </a:lnTo>
                  <a:lnTo>
                    <a:pt x="259600" y="471763"/>
                  </a:lnTo>
                  <a:lnTo>
                    <a:pt x="259843" y="462850"/>
                  </a:lnTo>
                  <a:lnTo>
                    <a:pt x="8575" y="2838"/>
                  </a:lnTo>
                  <a:lnTo>
                    <a:pt x="7632" y="774"/>
                  </a:lnTo>
                  <a:lnTo>
                    <a:pt x="4887" y="0"/>
                  </a:lnTo>
                  <a:close/>
                </a:path>
              </a:pathLst>
            </a:custGeom>
            <a:solidFill>
              <a:srgbClr val="000000"/>
            </a:solidFill>
          </p:spPr>
          <p:txBody>
            <a:bodyPr wrap="square" lIns="0" tIns="0" rIns="0" bIns="0" rtlCol="0"/>
            <a:lstStyle/>
            <a:p>
              <a:endParaRPr/>
            </a:p>
          </p:txBody>
        </p:sp>
        <p:sp>
          <p:nvSpPr>
            <p:cNvPr id="43" name="object 43"/>
            <p:cNvSpPr/>
            <p:nvPr/>
          </p:nvSpPr>
          <p:spPr>
            <a:xfrm>
              <a:off x="2523903" y="473985"/>
              <a:ext cx="269875" cy="487045"/>
            </a:xfrm>
            <a:custGeom>
              <a:avLst/>
              <a:gdLst/>
              <a:ahLst/>
              <a:cxnLst/>
              <a:rect l="l" t="t" r="r" b="b"/>
              <a:pathLst>
                <a:path w="269875" h="487044">
                  <a:moveTo>
                    <a:pt x="8575" y="2838"/>
                  </a:moveTo>
                  <a:lnTo>
                    <a:pt x="267634" y="477114"/>
                  </a:lnTo>
                  <a:lnTo>
                    <a:pt x="268663" y="479178"/>
                  </a:lnTo>
                  <a:lnTo>
                    <a:pt x="267806" y="481930"/>
                  </a:lnTo>
                  <a:lnTo>
                    <a:pt x="265748" y="482962"/>
                  </a:lnTo>
                  <a:lnTo>
                    <a:pt x="263690" y="484167"/>
                  </a:lnTo>
                  <a:lnTo>
                    <a:pt x="261031" y="483306"/>
                  </a:lnTo>
                  <a:lnTo>
                    <a:pt x="260002" y="481242"/>
                  </a:lnTo>
                  <a:lnTo>
                    <a:pt x="1029" y="6967"/>
                  </a:lnTo>
                  <a:lnTo>
                    <a:pt x="0" y="4902"/>
                  </a:lnTo>
                  <a:lnTo>
                    <a:pt x="600" y="2236"/>
                  </a:lnTo>
                  <a:lnTo>
                    <a:pt x="2658" y="1032"/>
                  </a:lnTo>
                  <a:lnTo>
                    <a:pt x="4887" y="0"/>
                  </a:lnTo>
                  <a:lnTo>
                    <a:pt x="7632" y="774"/>
                  </a:lnTo>
                  <a:lnTo>
                    <a:pt x="8575" y="2838"/>
                  </a:lnTo>
                  <a:close/>
                </a:path>
                <a:path w="269875" h="487044">
                  <a:moveTo>
                    <a:pt x="269693" y="419571"/>
                  </a:moveTo>
                  <a:lnTo>
                    <a:pt x="267806" y="486661"/>
                  </a:lnTo>
                  <a:lnTo>
                    <a:pt x="210523" y="451998"/>
                  </a:lnTo>
                  <a:lnTo>
                    <a:pt x="208465" y="450966"/>
                  </a:lnTo>
                  <a:lnTo>
                    <a:pt x="207865" y="448213"/>
                  </a:lnTo>
                  <a:lnTo>
                    <a:pt x="209065" y="446149"/>
                  </a:lnTo>
                  <a:lnTo>
                    <a:pt x="210266" y="444085"/>
                  </a:lnTo>
                  <a:lnTo>
                    <a:pt x="213010" y="443482"/>
                  </a:lnTo>
                  <a:lnTo>
                    <a:pt x="214811" y="444687"/>
                  </a:lnTo>
                  <a:lnTo>
                    <a:pt x="265748" y="475479"/>
                  </a:lnTo>
                  <a:lnTo>
                    <a:pt x="259402" y="479006"/>
                  </a:lnTo>
                  <a:lnTo>
                    <a:pt x="261031" y="419313"/>
                  </a:lnTo>
                  <a:lnTo>
                    <a:pt x="261031" y="416818"/>
                  </a:lnTo>
                  <a:lnTo>
                    <a:pt x="263090" y="415184"/>
                  </a:lnTo>
                  <a:lnTo>
                    <a:pt x="265319" y="415184"/>
                  </a:lnTo>
                  <a:lnTo>
                    <a:pt x="267806" y="415184"/>
                  </a:lnTo>
                  <a:lnTo>
                    <a:pt x="269693" y="417248"/>
                  </a:lnTo>
                  <a:lnTo>
                    <a:pt x="269693" y="419571"/>
                  </a:lnTo>
                  <a:close/>
                </a:path>
              </a:pathLst>
            </a:custGeom>
            <a:ln w="3175">
              <a:solidFill>
                <a:srgbClr val="000000"/>
              </a:solidFill>
            </a:ln>
          </p:spPr>
          <p:txBody>
            <a:bodyPr wrap="square" lIns="0" tIns="0" rIns="0" bIns="0" rtlCol="0"/>
            <a:lstStyle/>
            <a:p>
              <a:endParaRPr/>
            </a:p>
          </p:txBody>
        </p:sp>
        <p:sp>
          <p:nvSpPr>
            <p:cNvPr id="44" name="object 44"/>
            <p:cNvSpPr/>
            <p:nvPr/>
          </p:nvSpPr>
          <p:spPr>
            <a:xfrm>
              <a:off x="1789258" y="394466"/>
              <a:ext cx="154305" cy="175895"/>
            </a:xfrm>
            <a:custGeom>
              <a:avLst/>
              <a:gdLst/>
              <a:ahLst/>
              <a:cxnLst/>
              <a:rect l="l" t="t" r="r" b="b"/>
              <a:pathLst>
                <a:path w="154305" h="175895">
                  <a:moveTo>
                    <a:pt x="0" y="175509"/>
                  </a:moveTo>
                  <a:lnTo>
                    <a:pt x="154029" y="175509"/>
                  </a:lnTo>
                  <a:lnTo>
                    <a:pt x="154029" y="0"/>
                  </a:lnTo>
                  <a:lnTo>
                    <a:pt x="0" y="0"/>
                  </a:lnTo>
                  <a:lnTo>
                    <a:pt x="0" y="175509"/>
                  </a:lnTo>
                  <a:close/>
                </a:path>
              </a:pathLst>
            </a:custGeom>
            <a:ln w="6375">
              <a:solidFill>
                <a:srgbClr val="000000"/>
              </a:solidFill>
            </a:ln>
          </p:spPr>
          <p:txBody>
            <a:bodyPr wrap="square" lIns="0" tIns="0" rIns="0" bIns="0" rtlCol="0"/>
            <a:lstStyle/>
            <a:p>
              <a:endParaRPr/>
            </a:p>
          </p:txBody>
        </p:sp>
        <p:sp>
          <p:nvSpPr>
            <p:cNvPr id="45" name="object 45"/>
            <p:cNvSpPr/>
            <p:nvPr/>
          </p:nvSpPr>
          <p:spPr>
            <a:xfrm>
              <a:off x="1576505" y="467534"/>
              <a:ext cx="279400" cy="495300"/>
            </a:xfrm>
            <a:custGeom>
              <a:avLst/>
              <a:gdLst/>
              <a:ahLst/>
              <a:cxnLst/>
              <a:rect l="l" t="t" r="r" b="b"/>
              <a:pathLst>
                <a:path w="279400" h="495300">
                  <a:moveTo>
                    <a:pt x="1105" y="489593"/>
                  </a:moveTo>
                  <a:lnTo>
                    <a:pt x="1200" y="494918"/>
                  </a:lnTo>
                  <a:lnTo>
                    <a:pt x="5704" y="492252"/>
                  </a:lnTo>
                  <a:lnTo>
                    <a:pt x="5316" y="492252"/>
                  </a:lnTo>
                  <a:lnTo>
                    <a:pt x="3258" y="491220"/>
                  </a:lnTo>
                  <a:lnTo>
                    <a:pt x="1200" y="490015"/>
                  </a:lnTo>
                  <a:lnTo>
                    <a:pt x="1105" y="489593"/>
                  </a:lnTo>
                  <a:close/>
                </a:path>
                <a:path w="279400" h="495300">
                  <a:moveTo>
                    <a:pt x="9330" y="471468"/>
                  </a:moveTo>
                  <a:lnTo>
                    <a:pt x="1629" y="485285"/>
                  </a:lnTo>
                  <a:lnTo>
                    <a:pt x="1049" y="486448"/>
                  </a:lnTo>
                  <a:lnTo>
                    <a:pt x="1105" y="489585"/>
                  </a:lnTo>
                  <a:lnTo>
                    <a:pt x="1200" y="490015"/>
                  </a:lnTo>
                  <a:lnTo>
                    <a:pt x="3258" y="491220"/>
                  </a:lnTo>
                  <a:lnTo>
                    <a:pt x="5316" y="492252"/>
                  </a:lnTo>
                  <a:lnTo>
                    <a:pt x="5945" y="492109"/>
                  </a:lnTo>
                  <a:lnTo>
                    <a:pt x="8707" y="490475"/>
                  </a:lnTo>
                  <a:lnTo>
                    <a:pt x="9261" y="489585"/>
                  </a:lnTo>
                  <a:lnTo>
                    <a:pt x="10506" y="487349"/>
                  </a:lnTo>
                  <a:lnTo>
                    <a:pt x="9604" y="487349"/>
                  </a:lnTo>
                  <a:lnTo>
                    <a:pt x="3258" y="483565"/>
                  </a:lnTo>
                  <a:lnTo>
                    <a:pt x="9475" y="479902"/>
                  </a:lnTo>
                  <a:lnTo>
                    <a:pt x="9330" y="471468"/>
                  </a:lnTo>
                  <a:close/>
                </a:path>
                <a:path w="279400" h="495300">
                  <a:moveTo>
                    <a:pt x="5945" y="492109"/>
                  </a:moveTo>
                  <a:lnTo>
                    <a:pt x="5316" y="492252"/>
                  </a:lnTo>
                  <a:lnTo>
                    <a:pt x="5704" y="492252"/>
                  </a:lnTo>
                  <a:lnTo>
                    <a:pt x="5945" y="492109"/>
                  </a:lnTo>
                  <a:close/>
                </a:path>
                <a:path w="279400" h="495300">
                  <a:moveTo>
                    <a:pt x="8707" y="490475"/>
                  </a:moveTo>
                  <a:lnTo>
                    <a:pt x="5945" y="492109"/>
                  </a:lnTo>
                  <a:lnTo>
                    <a:pt x="7975" y="491650"/>
                  </a:lnTo>
                  <a:lnTo>
                    <a:pt x="8707" y="490475"/>
                  </a:lnTo>
                  <a:close/>
                </a:path>
                <a:path w="279400" h="495300">
                  <a:moveTo>
                    <a:pt x="56425" y="452170"/>
                  </a:moveTo>
                  <a:lnTo>
                    <a:pt x="54367" y="453460"/>
                  </a:lnTo>
                  <a:lnTo>
                    <a:pt x="17180" y="475364"/>
                  </a:lnTo>
                  <a:lnTo>
                    <a:pt x="9256" y="489593"/>
                  </a:lnTo>
                  <a:lnTo>
                    <a:pt x="8707" y="490475"/>
                  </a:lnTo>
                  <a:lnTo>
                    <a:pt x="60798" y="459653"/>
                  </a:lnTo>
                  <a:lnTo>
                    <a:pt x="61570" y="456987"/>
                  </a:lnTo>
                  <a:lnTo>
                    <a:pt x="59169" y="452858"/>
                  </a:lnTo>
                  <a:lnTo>
                    <a:pt x="56425" y="452170"/>
                  </a:lnTo>
                  <a:close/>
                </a:path>
                <a:path w="279400" h="495300">
                  <a:moveTo>
                    <a:pt x="1049" y="486448"/>
                  </a:moveTo>
                  <a:lnTo>
                    <a:pt x="600" y="487349"/>
                  </a:lnTo>
                  <a:lnTo>
                    <a:pt x="1105" y="489593"/>
                  </a:lnTo>
                  <a:lnTo>
                    <a:pt x="1049" y="486448"/>
                  </a:lnTo>
                  <a:close/>
                </a:path>
                <a:path w="279400" h="495300">
                  <a:moveTo>
                    <a:pt x="9475" y="479902"/>
                  </a:moveTo>
                  <a:lnTo>
                    <a:pt x="3258" y="483565"/>
                  </a:lnTo>
                  <a:lnTo>
                    <a:pt x="9604" y="487349"/>
                  </a:lnTo>
                  <a:lnTo>
                    <a:pt x="9475" y="479902"/>
                  </a:lnTo>
                  <a:close/>
                </a:path>
                <a:path w="279400" h="495300">
                  <a:moveTo>
                    <a:pt x="17180" y="475364"/>
                  </a:moveTo>
                  <a:lnTo>
                    <a:pt x="9475" y="479902"/>
                  </a:lnTo>
                  <a:lnTo>
                    <a:pt x="9604" y="487349"/>
                  </a:lnTo>
                  <a:lnTo>
                    <a:pt x="10506" y="487349"/>
                  </a:lnTo>
                  <a:lnTo>
                    <a:pt x="17180" y="475364"/>
                  </a:lnTo>
                  <a:close/>
                </a:path>
                <a:path w="279400" h="495300">
                  <a:moveTo>
                    <a:pt x="6774" y="423269"/>
                  </a:moveTo>
                  <a:lnTo>
                    <a:pt x="2058" y="423269"/>
                  </a:lnTo>
                  <a:lnTo>
                    <a:pt x="0" y="425334"/>
                  </a:lnTo>
                  <a:lnTo>
                    <a:pt x="0" y="427656"/>
                  </a:lnTo>
                  <a:lnTo>
                    <a:pt x="1049" y="486448"/>
                  </a:lnTo>
                  <a:lnTo>
                    <a:pt x="1629" y="485285"/>
                  </a:lnTo>
                  <a:lnTo>
                    <a:pt x="9330" y="471468"/>
                  </a:lnTo>
                  <a:lnTo>
                    <a:pt x="8575" y="427656"/>
                  </a:lnTo>
                  <a:lnTo>
                    <a:pt x="8575" y="425162"/>
                  </a:lnTo>
                  <a:lnTo>
                    <a:pt x="6774" y="423269"/>
                  </a:lnTo>
                  <a:close/>
                </a:path>
                <a:path w="279400" h="495300">
                  <a:moveTo>
                    <a:pt x="274409" y="0"/>
                  </a:moveTo>
                  <a:lnTo>
                    <a:pt x="271665" y="602"/>
                  </a:lnTo>
                  <a:lnTo>
                    <a:pt x="270636" y="2666"/>
                  </a:lnTo>
                  <a:lnTo>
                    <a:pt x="9330" y="471468"/>
                  </a:lnTo>
                  <a:lnTo>
                    <a:pt x="9475" y="479902"/>
                  </a:lnTo>
                  <a:lnTo>
                    <a:pt x="17180" y="475364"/>
                  </a:lnTo>
                  <a:lnTo>
                    <a:pt x="278096" y="6795"/>
                  </a:lnTo>
                  <a:lnTo>
                    <a:pt x="279297" y="4730"/>
                  </a:lnTo>
                  <a:lnTo>
                    <a:pt x="278439" y="2322"/>
                  </a:lnTo>
                  <a:lnTo>
                    <a:pt x="276381" y="1032"/>
                  </a:lnTo>
                  <a:lnTo>
                    <a:pt x="274409" y="0"/>
                  </a:lnTo>
                  <a:close/>
                </a:path>
              </a:pathLst>
            </a:custGeom>
            <a:solidFill>
              <a:srgbClr val="000000"/>
            </a:solidFill>
          </p:spPr>
          <p:txBody>
            <a:bodyPr wrap="square" lIns="0" tIns="0" rIns="0" bIns="0" rtlCol="0"/>
            <a:lstStyle/>
            <a:p>
              <a:endParaRPr/>
            </a:p>
          </p:txBody>
        </p:sp>
        <p:sp>
          <p:nvSpPr>
            <p:cNvPr id="46" name="object 46"/>
            <p:cNvSpPr/>
            <p:nvPr/>
          </p:nvSpPr>
          <p:spPr>
            <a:xfrm>
              <a:off x="1576505" y="467534"/>
              <a:ext cx="279400" cy="495300"/>
            </a:xfrm>
            <a:custGeom>
              <a:avLst/>
              <a:gdLst/>
              <a:ahLst/>
              <a:cxnLst/>
              <a:rect l="l" t="t" r="r" b="b"/>
              <a:pathLst>
                <a:path w="279400" h="495300">
                  <a:moveTo>
                    <a:pt x="278096" y="6795"/>
                  </a:moveTo>
                  <a:lnTo>
                    <a:pt x="9261" y="489585"/>
                  </a:lnTo>
                  <a:lnTo>
                    <a:pt x="7975" y="491650"/>
                  </a:lnTo>
                  <a:lnTo>
                    <a:pt x="5316" y="492252"/>
                  </a:lnTo>
                  <a:lnTo>
                    <a:pt x="3258" y="491220"/>
                  </a:lnTo>
                  <a:lnTo>
                    <a:pt x="1200" y="490015"/>
                  </a:lnTo>
                  <a:lnTo>
                    <a:pt x="600" y="487349"/>
                  </a:lnTo>
                  <a:lnTo>
                    <a:pt x="1629" y="485285"/>
                  </a:lnTo>
                  <a:lnTo>
                    <a:pt x="270636" y="2666"/>
                  </a:lnTo>
                  <a:lnTo>
                    <a:pt x="271665" y="602"/>
                  </a:lnTo>
                  <a:lnTo>
                    <a:pt x="274409" y="0"/>
                  </a:lnTo>
                  <a:lnTo>
                    <a:pt x="276381" y="1032"/>
                  </a:lnTo>
                  <a:lnTo>
                    <a:pt x="278439" y="2322"/>
                  </a:lnTo>
                  <a:lnTo>
                    <a:pt x="279297" y="4730"/>
                  </a:lnTo>
                  <a:lnTo>
                    <a:pt x="278096" y="6795"/>
                  </a:lnTo>
                  <a:close/>
                </a:path>
                <a:path w="279400" h="495300">
                  <a:moveTo>
                    <a:pt x="58740" y="460857"/>
                  </a:moveTo>
                  <a:lnTo>
                    <a:pt x="1200" y="494918"/>
                  </a:lnTo>
                  <a:lnTo>
                    <a:pt x="0" y="427656"/>
                  </a:lnTo>
                  <a:lnTo>
                    <a:pt x="0" y="425334"/>
                  </a:lnTo>
                  <a:lnTo>
                    <a:pt x="2058" y="423269"/>
                  </a:lnTo>
                  <a:lnTo>
                    <a:pt x="4287" y="423269"/>
                  </a:lnTo>
                  <a:lnTo>
                    <a:pt x="6774" y="423269"/>
                  </a:lnTo>
                  <a:lnTo>
                    <a:pt x="8575" y="425162"/>
                  </a:lnTo>
                  <a:lnTo>
                    <a:pt x="8575" y="427656"/>
                  </a:lnTo>
                  <a:lnTo>
                    <a:pt x="9604" y="487349"/>
                  </a:lnTo>
                  <a:lnTo>
                    <a:pt x="3258" y="483565"/>
                  </a:lnTo>
                  <a:lnTo>
                    <a:pt x="54367" y="453460"/>
                  </a:lnTo>
                  <a:lnTo>
                    <a:pt x="56425" y="452170"/>
                  </a:lnTo>
                  <a:lnTo>
                    <a:pt x="59169" y="452858"/>
                  </a:lnTo>
                  <a:lnTo>
                    <a:pt x="60370" y="454922"/>
                  </a:lnTo>
                  <a:lnTo>
                    <a:pt x="61570" y="456986"/>
                  </a:lnTo>
                  <a:lnTo>
                    <a:pt x="60798" y="459653"/>
                  </a:lnTo>
                  <a:lnTo>
                    <a:pt x="58740" y="460857"/>
                  </a:lnTo>
                  <a:close/>
                </a:path>
              </a:pathLst>
            </a:custGeom>
            <a:ln w="3175">
              <a:solidFill>
                <a:srgbClr val="000000"/>
              </a:solidFill>
            </a:ln>
          </p:spPr>
          <p:txBody>
            <a:bodyPr wrap="square" lIns="0" tIns="0" rIns="0" bIns="0" rtlCol="0"/>
            <a:lstStyle/>
            <a:p>
              <a:endParaRPr/>
            </a:p>
          </p:txBody>
        </p:sp>
      </p:grpSp>
      <p:sp>
        <p:nvSpPr>
          <p:cNvPr id="47" name="object 47"/>
          <p:cNvSpPr txBox="1"/>
          <p:nvPr/>
        </p:nvSpPr>
        <p:spPr>
          <a:xfrm>
            <a:off x="2184828" y="141016"/>
            <a:ext cx="225425" cy="149225"/>
          </a:xfrm>
          <a:prstGeom prst="rect">
            <a:avLst/>
          </a:prstGeom>
        </p:spPr>
        <p:txBody>
          <a:bodyPr vert="horz" wrap="square" lIns="0" tIns="13970" rIns="0" bIns="0" rtlCol="0">
            <a:spAutoFit/>
          </a:bodyPr>
          <a:lstStyle/>
          <a:p>
            <a:pPr marL="12700">
              <a:lnSpc>
                <a:spcPct val="100000"/>
              </a:lnSpc>
              <a:spcBef>
                <a:spcPts val="110"/>
              </a:spcBef>
            </a:pPr>
            <a:r>
              <a:rPr sz="800" dirty="0">
                <a:latin typeface="Times New Roman"/>
                <a:cs typeface="Times New Roman"/>
              </a:rPr>
              <a:t>Root</a:t>
            </a:r>
            <a:endParaRPr sz="800">
              <a:latin typeface="Times New Roman"/>
              <a:cs typeface="Times New Roman"/>
            </a:endParaRPr>
          </a:p>
        </p:txBody>
      </p:sp>
      <p:grpSp>
        <p:nvGrpSpPr>
          <p:cNvPr id="48" name="object 48"/>
          <p:cNvGrpSpPr/>
          <p:nvPr/>
        </p:nvGrpSpPr>
        <p:grpSpPr>
          <a:xfrm>
            <a:off x="1589452" y="200380"/>
            <a:ext cx="1169035" cy="1025525"/>
            <a:chOff x="1589452" y="200380"/>
            <a:chExt cx="1169035" cy="1025525"/>
          </a:xfrm>
        </p:grpSpPr>
        <p:pic>
          <p:nvPicPr>
            <p:cNvPr id="49" name="object 49"/>
            <p:cNvPicPr/>
            <p:nvPr/>
          </p:nvPicPr>
          <p:blipFill>
            <a:blip r:embed="rId2" cstate="print"/>
            <a:stretch>
              <a:fillRect/>
            </a:stretch>
          </p:blipFill>
          <p:spPr>
            <a:xfrm>
              <a:off x="1712422" y="1140905"/>
              <a:ext cx="68775" cy="70373"/>
            </a:xfrm>
            <a:prstGeom prst="rect">
              <a:avLst/>
            </a:prstGeom>
          </p:spPr>
        </p:pic>
        <p:pic>
          <p:nvPicPr>
            <p:cNvPr id="50" name="object 50"/>
            <p:cNvPicPr/>
            <p:nvPr/>
          </p:nvPicPr>
          <p:blipFill>
            <a:blip r:embed="rId3" cstate="print"/>
            <a:stretch>
              <a:fillRect/>
            </a:stretch>
          </p:blipFill>
          <p:spPr>
            <a:xfrm>
              <a:off x="2688376" y="1156190"/>
              <a:ext cx="70061" cy="69341"/>
            </a:xfrm>
            <a:prstGeom prst="rect">
              <a:avLst/>
            </a:prstGeom>
          </p:spPr>
        </p:pic>
        <p:pic>
          <p:nvPicPr>
            <p:cNvPr id="51" name="object 51"/>
            <p:cNvPicPr/>
            <p:nvPr/>
          </p:nvPicPr>
          <p:blipFill>
            <a:blip r:embed="rId4" cstate="print"/>
            <a:stretch>
              <a:fillRect/>
            </a:stretch>
          </p:blipFill>
          <p:spPr>
            <a:xfrm>
              <a:off x="1589452" y="1154125"/>
              <a:ext cx="70576" cy="68516"/>
            </a:xfrm>
            <a:prstGeom prst="rect">
              <a:avLst/>
            </a:prstGeom>
          </p:spPr>
        </p:pic>
        <p:pic>
          <p:nvPicPr>
            <p:cNvPr id="52" name="object 52"/>
            <p:cNvPicPr/>
            <p:nvPr/>
          </p:nvPicPr>
          <p:blipFill>
            <a:blip r:embed="rId5" cstate="print"/>
            <a:stretch>
              <a:fillRect/>
            </a:stretch>
          </p:blipFill>
          <p:spPr>
            <a:xfrm>
              <a:off x="2236544" y="567310"/>
              <a:ext cx="69804" cy="69324"/>
            </a:xfrm>
            <a:prstGeom prst="rect">
              <a:avLst/>
            </a:prstGeom>
          </p:spPr>
        </p:pic>
        <p:pic>
          <p:nvPicPr>
            <p:cNvPr id="53" name="object 53"/>
            <p:cNvPicPr/>
            <p:nvPr/>
          </p:nvPicPr>
          <p:blipFill>
            <a:blip r:embed="rId6" cstate="print"/>
            <a:stretch>
              <a:fillRect/>
            </a:stretch>
          </p:blipFill>
          <p:spPr>
            <a:xfrm>
              <a:off x="2093251" y="574105"/>
              <a:ext cx="70233" cy="68722"/>
            </a:xfrm>
            <a:prstGeom prst="rect">
              <a:avLst/>
            </a:prstGeom>
          </p:spPr>
        </p:pic>
        <p:pic>
          <p:nvPicPr>
            <p:cNvPr id="54" name="object 54"/>
            <p:cNvPicPr/>
            <p:nvPr/>
          </p:nvPicPr>
          <p:blipFill>
            <a:blip r:embed="rId7" cstate="print"/>
            <a:stretch>
              <a:fillRect/>
            </a:stretch>
          </p:blipFill>
          <p:spPr>
            <a:xfrm>
              <a:off x="2121978" y="200380"/>
              <a:ext cx="70233" cy="164970"/>
            </a:xfrm>
            <a:prstGeom prst="rect">
              <a:avLst/>
            </a:prstGeom>
          </p:spPr>
        </p:pic>
      </p:grpSp>
      <p:grpSp>
        <p:nvGrpSpPr>
          <p:cNvPr id="55" name="object 55"/>
          <p:cNvGrpSpPr/>
          <p:nvPr/>
        </p:nvGrpSpPr>
        <p:grpSpPr>
          <a:xfrm>
            <a:off x="304" y="0"/>
            <a:ext cx="4596130" cy="3452495"/>
            <a:chOff x="304" y="0"/>
            <a:chExt cx="4596130" cy="3452495"/>
          </a:xfrm>
        </p:grpSpPr>
        <p:sp>
          <p:nvSpPr>
            <p:cNvPr id="56" name="object 56"/>
            <p:cNvSpPr/>
            <p:nvPr/>
          </p:nvSpPr>
          <p:spPr>
            <a:xfrm>
              <a:off x="1713023" y="1141506"/>
              <a:ext cx="389255" cy="412115"/>
            </a:xfrm>
            <a:custGeom>
              <a:avLst/>
              <a:gdLst/>
              <a:ahLst/>
              <a:cxnLst/>
              <a:rect l="l" t="t" r="r" b="b"/>
              <a:pathLst>
                <a:path w="389255" h="412115">
                  <a:moveTo>
                    <a:pt x="11559" y="12317"/>
                  </a:moveTo>
                  <a:lnTo>
                    <a:pt x="13559" y="20743"/>
                  </a:lnTo>
                  <a:lnTo>
                    <a:pt x="381257" y="409869"/>
                  </a:lnTo>
                  <a:lnTo>
                    <a:pt x="382886" y="411726"/>
                  </a:lnTo>
                  <a:lnTo>
                    <a:pt x="385545" y="411726"/>
                  </a:lnTo>
                  <a:lnTo>
                    <a:pt x="387174" y="410075"/>
                  </a:lnTo>
                  <a:lnTo>
                    <a:pt x="389061" y="408424"/>
                  </a:lnTo>
                  <a:lnTo>
                    <a:pt x="389061" y="405740"/>
                  </a:lnTo>
                  <a:lnTo>
                    <a:pt x="387346" y="404089"/>
                  </a:lnTo>
                  <a:lnTo>
                    <a:pt x="19571" y="14673"/>
                  </a:lnTo>
                  <a:lnTo>
                    <a:pt x="11559" y="12317"/>
                  </a:lnTo>
                  <a:close/>
                </a:path>
                <a:path w="389255" h="412115">
                  <a:moveTo>
                    <a:pt x="1973" y="8463"/>
                  </a:moveTo>
                  <a:lnTo>
                    <a:pt x="15373" y="65868"/>
                  </a:lnTo>
                  <a:lnTo>
                    <a:pt x="15864" y="67726"/>
                  </a:lnTo>
                  <a:lnTo>
                    <a:pt x="18093" y="69171"/>
                  </a:lnTo>
                  <a:lnTo>
                    <a:pt x="20409" y="68552"/>
                  </a:lnTo>
                  <a:lnTo>
                    <a:pt x="22810" y="68139"/>
                  </a:lnTo>
                  <a:lnTo>
                    <a:pt x="24268" y="65868"/>
                  </a:lnTo>
                  <a:lnTo>
                    <a:pt x="13559" y="20743"/>
                  </a:lnTo>
                  <a:lnTo>
                    <a:pt x="1973" y="8463"/>
                  </a:lnTo>
                  <a:close/>
                </a:path>
                <a:path w="389255" h="412115">
                  <a:moveTo>
                    <a:pt x="7840" y="2297"/>
                  </a:moveTo>
                  <a:lnTo>
                    <a:pt x="8832" y="3302"/>
                  </a:lnTo>
                  <a:lnTo>
                    <a:pt x="19571" y="14673"/>
                  </a:lnTo>
                  <a:lnTo>
                    <a:pt x="61656" y="27051"/>
                  </a:lnTo>
                  <a:lnTo>
                    <a:pt x="63885" y="27670"/>
                  </a:lnTo>
                  <a:lnTo>
                    <a:pt x="66372" y="26431"/>
                  </a:lnTo>
                  <a:lnTo>
                    <a:pt x="67573" y="21890"/>
                  </a:lnTo>
                  <a:lnTo>
                    <a:pt x="66372" y="19413"/>
                  </a:lnTo>
                  <a:lnTo>
                    <a:pt x="64143" y="18793"/>
                  </a:lnTo>
                  <a:lnTo>
                    <a:pt x="7840" y="2297"/>
                  </a:lnTo>
                  <a:close/>
                </a:path>
                <a:path w="389255" h="412115">
                  <a:moveTo>
                    <a:pt x="4544" y="1445"/>
                  </a:moveTo>
                  <a:lnTo>
                    <a:pt x="1286" y="4747"/>
                  </a:lnTo>
                  <a:lnTo>
                    <a:pt x="1234" y="5292"/>
                  </a:lnTo>
                  <a:lnTo>
                    <a:pt x="1973" y="8463"/>
                  </a:lnTo>
                  <a:lnTo>
                    <a:pt x="13559" y="20743"/>
                  </a:lnTo>
                  <a:lnTo>
                    <a:pt x="11559" y="12317"/>
                  </a:lnTo>
                  <a:lnTo>
                    <a:pt x="4802" y="10330"/>
                  </a:lnTo>
                  <a:lnTo>
                    <a:pt x="9861" y="5160"/>
                  </a:lnTo>
                  <a:lnTo>
                    <a:pt x="10587" y="5160"/>
                  </a:lnTo>
                  <a:lnTo>
                    <a:pt x="8832" y="3302"/>
                  </a:lnTo>
                  <a:lnTo>
                    <a:pt x="7840" y="2297"/>
                  </a:lnTo>
                  <a:lnTo>
                    <a:pt x="5071" y="1485"/>
                  </a:lnTo>
                  <a:lnTo>
                    <a:pt x="4544" y="1445"/>
                  </a:lnTo>
                  <a:close/>
                </a:path>
                <a:path w="389255" h="412115">
                  <a:moveTo>
                    <a:pt x="10587" y="5160"/>
                  </a:moveTo>
                  <a:lnTo>
                    <a:pt x="9861" y="5160"/>
                  </a:lnTo>
                  <a:lnTo>
                    <a:pt x="11559" y="12317"/>
                  </a:lnTo>
                  <a:lnTo>
                    <a:pt x="19571" y="14673"/>
                  </a:lnTo>
                  <a:lnTo>
                    <a:pt x="10587" y="5160"/>
                  </a:lnTo>
                  <a:close/>
                </a:path>
                <a:path w="389255" h="412115">
                  <a:moveTo>
                    <a:pt x="9861" y="5160"/>
                  </a:moveTo>
                  <a:lnTo>
                    <a:pt x="4802" y="10330"/>
                  </a:lnTo>
                  <a:lnTo>
                    <a:pt x="11559" y="12317"/>
                  </a:lnTo>
                  <a:lnTo>
                    <a:pt x="9861" y="5160"/>
                  </a:lnTo>
                  <a:close/>
                </a:path>
                <a:path w="389255" h="412115">
                  <a:moveTo>
                    <a:pt x="1234" y="5292"/>
                  </a:moveTo>
                  <a:lnTo>
                    <a:pt x="1029" y="7440"/>
                  </a:lnTo>
                  <a:lnTo>
                    <a:pt x="1973" y="8463"/>
                  </a:lnTo>
                  <a:lnTo>
                    <a:pt x="1234" y="5292"/>
                  </a:lnTo>
                  <a:close/>
                </a:path>
                <a:path w="389255" h="412115">
                  <a:moveTo>
                    <a:pt x="0" y="0"/>
                  </a:moveTo>
                  <a:lnTo>
                    <a:pt x="1234" y="5292"/>
                  </a:lnTo>
                  <a:lnTo>
                    <a:pt x="1286" y="4747"/>
                  </a:lnTo>
                  <a:lnTo>
                    <a:pt x="4544" y="1445"/>
                  </a:lnTo>
                  <a:lnTo>
                    <a:pt x="4931" y="1445"/>
                  </a:lnTo>
                  <a:lnTo>
                    <a:pt x="0" y="0"/>
                  </a:lnTo>
                  <a:close/>
                </a:path>
                <a:path w="389255" h="412115">
                  <a:moveTo>
                    <a:pt x="5071" y="1485"/>
                  </a:moveTo>
                  <a:lnTo>
                    <a:pt x="7840" y="2297"/>
                  </a:lnTo>
                  <a:lnTo>
                    <a:pt x="7203" y="1651"/>
                  </a:lnTo>
                  <a:lnTo>
                    <a:pt x="5071" y="1485"/>
                  </a:lnTo>
                  <a:close/>
                </a:path>
                <a:path w="389255" h="412115">
                  <a:moveTo>
                    <a:pt x="4931" y="1445"/>
                  </a:moveTo>
                  <a:lnTo>
                    <a:pt x="4544" y="1445"/>
                  </a:lnTo>
                  <a:lnTo>
                    <a:pt x="5071" y="1485"/>
                  </a:lnTo>
                  <a:lnTo>
                    <a:pt x="4931" y="1445"/>
                  </a:lnTo>
                  <a:close/>
                </a:path>
              </a:pathLst>
            </a:custGeom>
            <a:solidFill>
              <a:srgbClr val="000000"/>
            </a:solidFill>
          </p:spPr>
          <p:txBody>
            <a:bodyPr wrap="square" lIns="0" tIns="0" rIns="0" bIns="0" rtlCol="0"/>
            <a:lstStyle/>
            <a:p>
              <a:endParaRPr/>
            </a:p>
          </p:txBody>
        </p:sp>
        <p:sp>
          <p:nvSpPr>
            <p:cNvPr id="57" name="object 57"/>
            <p:cNvSpPr/>
            <p:nvPr/>
          </p:nvSpPr>
          <p:spPr>
            <a:xfrm>
              <a:off x="1714052" y="1142951"/>
              <a:ext cx="388620" cy="410845"/>
            </a:xfrm>
            <a:custGeom>
              <a:avLst/>
              <a:gdLst/>
              <a:ahLst/>
              <a:cxnLst/>
              <a:rect l="l" t="t" r="r" b="b"/>
              <a:pathLst>
                <a:path w="388619" h="410844">
                  <a:moveTo>
                    <a:pt x="7803" y="1857"/>
                  </a:moveTo>
                  <a:lnTo>
                    <a:pt x="386317" y="402643"/>
                  </a:lnTo>
                  <a:lnTo>
                    <a:pt x="388032" y="404295"/>
                  </a:lnTo>
                  <a:lnTo>
                    <a:pt x="388032" y="406979"/>
                  </a:lnTo>
                  <a:lnTo>
                    <a:pt x="386145" y="408630"/>
                  </a:lnTo>
                  <a:lnTo>
                    <a:pt x="384516" y="410281"/>
                  </a:lnTo>
                  <a:lnTo>
                    <a:pt x="381857" y="410281"/>
                  </a:lnTo>
                  <a:lnTo>
                    <a:pt x="380228" y="408424"/>
                  </a:lnTo>
                  <a:lnTo>
                    <a:pt x="1715" y="7852"/>
                  </a:lnTo>
                  <a:lnTo>
                    <a:pt x="0" y="5995"/>
                  </a:lnTo>
                  <a:lnTo>
                    <a:pt x="257" y="3302"/>
                  </a:lnTo>
                  <a:lnTo>
                    <a:pt x="1886" y="1651"/>
                  </a:lnTo>
                  <a:lnTo>
                    <a:pt x="3515" y="0"/>
                  </a:lnTo>
                  <a:lnTo>
                    <a:pt x="6174" y="206"/>
                  </a:lnTo>
                  <a:lnTo>
                    <a:pt x="7803" y="1857"/>
                  </a:lnTo>
                  <a:close/>
                </a:path>
              </a:pathLst>
            </a:custGeom>
            <a:ln w="3175">
              <a:solidFill>
                <a:srgbClr val="000000"/>
              </a:solidFill>
            </a:ln>
          </p:spPr>
          <p:txBody>
            <a:bodyPr wrap="square" lIns="0" tIns="0" rIns="0" bIns="0" rtlCol="0"/>
            <a:lstStyle/>
            <a:p>
              <a:endParaRPr/>
            </a:p>
          </p:txBody>
        </p:sp>
        <p:sp>
          <p:nvSpPr>
            <p:cNvPr id="58" name="object 58"/>
            <p:cNvSpPr/>
            <p:nvPr/>
          </p:nvSpPr>
          <p:spPr>
            <a:xfrm>
              <a:off x="2688978" y="1156791"/>
              <a:ext cx="429895" cy="414020"/>
            </a:xfrm>
            <a:custGeom>
              <a:avLst/>
              <a:gdLst/>
              <a:ahLst/>
              <a:cxnLst/>
              <a:rect l="l" t="t" r="r" b="b"/>
              <a:pathLst>
                <a:path w="429894" h="414019">
                  <a:moveTo>
                    <a:pt x="12314" y="11825"/>
                  </a:moveTo>
                  <a:lnTo>
                    <a:pt x="14636" y="19945"/>
                  </a:lnTo>
                  <a:lnTo>
                    <a:pt x="422333" y="412139"/>
                  </a:lnTo>
                  <a:lnTo>
                    <a:pt x="423962" y="413791"/>
                  </a:lnTo>
                  <a:lnTo>
                    <a:pt x="426792" y="413584"/>
                  </a:lnTo>
                  <a:lnTo>
                    <a:pt x="428421" y="411933"/>
                  </a:lnTo>
                  <a:lnTo>
                    <a:pt x="429879" y="410281"/>
                  </a:lnTo>
                  <a:lnTo>
                    <a:pt x="429879" y="407383"/>
                  </a:lnTo>
                  <a:lnTo>
                    <a:pt x="428250" y="405938"/>
                  </a:lnTo>
                  <a:lnTo>
                    <a:pt x="20607" y="13804"/>
                  </a:lnTo>
                  <a:lnTo>
                    <a:pt x="12314" y="11825"/>
                  </a:lnTo>
                  <a:close/>
                </a:path>
                <a:path w="429894" h="414019">
                  <a:moveTo>
                    <a:pt x="2354" y="8216"/>
                  </a:moveTo>
                  <a:lnTo>
                    <a:pt x="18522" y="64630"/>
                  </a:lnTo>
                  <a:lnTo>
                    <a:pt x="19122" y="66900"/>
                  </a:lnTo>
                  <a:lnTo>
                    <a:pt x="21609" y="68139"/>
                  </a:lnTo>
                  <a:lnTo>
                    <a:pt x="26154" y="66900"/>
                  </a:lnTo>
                  <a:lnTo>
                    <a:pt x="27355" y="64423"/>
                  </a:lnTo>
                  <a:lnTo>
                    <a:pt x="14636" y="19945"/>
                  </a:lnTo>
                  <a:lnTo>
                    <a:pt x="3344" y="9082"/>
                  </a:lnTo>
                  <a:lnTo>
                    <a:pt x="2354" y="8216"/>
                  </a:lnTo>
                  <a:close/>
                </a:path>
                <a:path w="429894" h="414019">
                  <a:moveTo>
                    <a:pt x="8406" y="2023"/>
                  </a:moveTo>
                  <a:lnTo>
                    <a:pt x="9261" y="2890"/>
                  </a:lnTo>
                  <a:lnTo>
                    <a:pt x="20607" y="13804"/>
                  </a:lnTo>
                  <a:lnTo>
                    <a:pt x="63114" y="23946"/>
                  </a:lnTo>
                  <a:lnTo>
                    <a:pt x="65343" y="24565"/>
                  </a:lnTo>
                  <a:lnTo>
                    <a:pt x="67573" y="23120"/>
                  </a:lnTo>
                  <a:lnTo>
                    <a:pt x="68259" y="20849"/>
                  </a:lnTo>
                  <a:lnTo>
                    <a:pt x="68859" y="18578"/>
                  </a:lnTo>
                  <a:lnTo>
                    <a:pt x="67401" y="16101"/>
                  </a:lnTo>
                  <a:lnTo>
                    <a:pt x="65172" y="15688"/>
                  </a:lnTo>
                  <a:lnTo>
                    <a:pt x="8406" y="2023"/>
                  </a:lnTo>
                  <a:close/>
                </a:path>
                <a:path w="429894" h="414019">
                  <a:moveTo>
                    <a:pt x="5145" y="1238"/>
                  </a:moveTo>
                  <a:lnTo>
                    <a:pt x="4802" y="1238"/>
                  </a:lnTo>
                  <a:lnTo>
                    <a:pt x="3087" y="3096"/>
                  </a:lnTo>
                  <a:lnTo>
                    <a:pt x="1457" y="4747"/>
                  </a:lnTo>
                  <a:lnTo>
                    <a:pt x="1457" y="5086"/>
                  </a:lnTo>
                  <a:lnTo>
                    <a:pt x="2354" y="8216"/>
                  </a:lnTo>
                  <a:lnTo>
                    <a:pt x="3344" y="9082"/>
                  </a:lnTo>
                  <a:lnTo>
                    <a:pt x="14636" y="19945"/>
                  </a:lnTo>
                  <a:lnTo>
                    <a:pt x="12314" y="11825"/>
                  </a:lnTo>
                  <a:lnTo>
                    <a:pt x="5145" y="10115"/>
                  </a:lnTo>
                  <a:lnTo>
                    <a:pt x="10290" y="4747"/>
                  </a:lnTo>
                  <a:lnTo>
                    <a:pt x="11192" y="4747"/>
                  </a:lnTo>
                  <a:lnTo>
                    <a:pt x="9261" y="2890"/>
                  </a:lnTo>
                  <a:lnTo>
                    <a:pt x="8406" y="2023"/>
                  </a:lnTo>
                  <a:lnTo>
                    <a:pt x="5145" y="1238"/>
                  </a:lnTo>
                  <a:close/>
                </a:path>
                <a:path w="429894" h="414019">
                  <a:moveTo>
                    <a:pt x="11192" y="4747"/>
                  </a:moveTo>
                  <a:lnTo>
                    <a:pt x="10290" y="4747"/>
                  </a:lnTo>
                  <a:lnTo>
                    <a:pt x="12314" y="11825"/>
                  </a:lnTo>
                  <a:lnTo>
                    <a:pt x="20607" y="13804"/>
                  </a:lnTo>
                  <a:lnTo>
                    <a:pt x="11192" y="4747"/>
                  </a:lnTo>
                  <a:close/>
                </a:path>
                <a:path w="429894" h="414019">
                  <a:moveTo>
                    <a:pt x="10290" y="4747"/>
                  </a:moveTo>
                  <a:lnTo>
                    <a:pt x="5145" y="10115"/>
                  </a:lnTo>
                  <a:lnTo>
                    <a:pt x="12314" y="11825"/>
                  </a:lnTo>
                  <a:lnTo>
                    <a:pt x="10290" y="4747"/>
                  </a:lnTo>
                  <a:close/>
                </a:path>
                <a:path w="429894" h="414019">
                  <a:moveTo>
                    <a:pt x="1457" y="5086"/>
                  </a:moveTo>
                  <a:lnTo>
                    <a:pt x="1457" y="7431"/>
                  </a:lnTo>
                  <a:lnTo>
                    <a:pt x="2354" y="8216"/>
                  </a:lnTo>
                  <a:lnTo>
                    <a:pt x="1457" y="5086"/>
                  </a:lnTo>
                  <a:close/>
                </a:path>
                <a:path w="429894" h="414019">
                  <a:moveTo>
                    <a:pt x="0" y="0"/>
                  </a:moveTo>
                  <a:lnTo>
                    <a:pt x="1457" y="5086"/>
                  </a:lnTo>
                  <a:lnTo>
                    <a:pt x="1457" y="4747"/>
                  </a:lnTo>
                  <a:lnTo>
                    <a:pt x="3087" y="3096"/>
                  </a:lnTo>
                  <a:lnTo>
                    <a:pt x="4802" y="1238"/>
                  </a:lnTo>
                  <a:lnTo>
                    <a:pt x="5145" y="1238"/>
                  </a:lnTo>
                  <a:lnTo>
                    <a:pt x="0" y="0"/>
                  </a:lnTo>
                  <a:close/>
                </a:path>
                <a:path w="429894" h="414019">
                  <a:moveTo>
                    <a:pt x="7632" y="1238"/>
                  </a:moveTo>
                  <a:lnTo>
                    <a:pt x="5145" y="1238"/>
                  </a:lnTo>
                  <a:lnTo>
                    <a:pt x="8406" y="2023"/>
                  </a:lnTo>
                  <a:lnTo>
                    <a:pt x="7632" y="1238"/>
                  </a:lnTo>
                  <a:close/>
                </a:path>
              </a:pathLst>
            </a:custGeom>
            <a:solidFill>
              <a:srgbClr val="000000"/>
            </a:solidFill>
          </p:spPr>
          <p:txBody>
            <a:bodyPr wrap="square" lIns="0" tIns="0" rIns="0" bIns="0" rtlCol="0"/>
            <a:lstStyle/>
            <a:p>
              <a:endParaRPr/>
            </a:p>
          </p:txBody>
        </p:sp>
        <p:sp>
          <p:nvSpPr>
            <p:cNvPr id="59" name="object 59"/>
            <p:cNvSpPr/>
            <p:nvPr/>
          </p:nvSpPr>
          <p:spPr>
            <a:xfrm>
              <a:off x="2690435" y="1158029"/>
              <a:ext cx="428625" cy="412750"/>
            </a:xfrm>
            <a:custGeom>
              <a:avLst/>
              <a:gdLst/>
              <a:ahLst/>
              <a:cxnLst/>
              <a:rect l="l" t="t" r="r" b="b"/>
              <a:pathLst>
                <a:path w="428625" h="412750">
                  <a:moveTo>
                    <a:pt x="7803" y="1651"/>
                  </a:moveTo>
                  <a:lnTo>
                    <a:pt x="426792" y="404699"/>
                  </a:lnTo>
                  <a:lnTo>
                    <a:pt x="428421" y="406144"/>
                  </a:lnTo>
                  <a:lnTo>
                    <a:pt x="428421" y="409043"/>
                  </a:lnTo>
                  <a:lnTo>
                    <a:pt x="426963" y="410694"/>
                  </a:lnTo>
                  <a:lnTo>
                    <a:pt x="425334" y="412346"/>
                  </a:lnTo>
                  <a:lnTo>
                    <a:pt x="422504" y="412552"/>
                  </a:lnTo>
                  <a:lnTo>
                    <a:pt x="420875" y="410901"/>
                  </a:lnTo>
                  <a:lnTo>
                    <a:pt x="1886" y="7844"/>
                  </a:lnTo>
                  <a:lnTo>
                    <a:pt x="0" y="6192"/>
                  </a:lnTo>
                  <a:lnTo>
                    <a:pt x="0" y="3509"/>
                  </a:lnTo>
                  <a:lnTo>
                    <a:pt x="1629" y="1857"/>
                  </a:lnTo>
                  <a:lnTo>
                    <a:pt x="3344" y="0"/>
                  </a:lnTo>
                  <a:lnTo>
                    <a:pt x="6174" y="0"/>
                  </a:lnTo>
                  <a:lnTo>
                    <a:pt x="7803" y="1651"/>
                  </a:lnTo>
                  <a:close/>
                </a:path>
              </a:pathLst>
            </a:custGeom>
            <a:ln w="3175">
              <a:solidFill>
                <a:srgbClr val="000000"/>
              </a:solidFill>
            </a:ln>
          </p:spPr>
          <p:txBody>
            <a:bodyPr wrap="square" lIns="0" tIns="0" rIns="0" bIns="0" rtlCol="0"/>
            <a:lstStyle/>
            <a:p>
              <a:endParaRPr/>
            </a:p>
          </p:txBody>
        </p:sp>
        <p:sp>
          <p:nvSpPr>
            <p:cNvPr id="60" name="object 60"/>
            <p:cNvSpPr/>
            <p:nvPr/>
          </p:nvSpPr>
          <p:spPr>
            <a:xfrm>
              <a:off x="1209276" y="1154727"/>
              <a:ext cx="450215" cy="400685"/>
            </a:xfrm>
            <a:custGeom>
              <a:avLst/>
              <a:gdLst/>
              <a:ahLst/>
              <a:cxnLst/>
              <a:rect l="l" t="t" r="r" b="b"/>
              <a:pathLst>
                <a:path w="450214" h="400684">
                  <a:moveTo>
                    <a:pt x="437379" y="11352"/>
                  </a:moveTo>
                  <a:lnTo>
                    <a:pt x="429137" y="12986"/>
                  </a:lnTo>
                  <a:lnTo>
                    <a:pt x="1843" y="392313"/>
                  </a:lnTo>
                  <a:lnTo>
                    <a:pt x="205" y="393965"/>
                  </a:lnTo>
                  <a:lnTo>
                    <a:pt x="0" y="396648"/>
                  </a:lnTo>
                  <a:lnTo>
                    <a:pt x="3078" y="400158"/>
                  </a:lnTo>
                  <a:lnTo>
                    <a:pt x="5745" y="400364"/>
                  </a:lnTo>
                  <a:lnTo>
                    <a:pt x="434672" y="19573"/>
                  </a:lnTo>
                  <a:lnTo>
                    <a:pt x="437379" y="11352"/>
                  </a:lnTo>
                  <a:close/>
                </a:path>
                <a:path w="450214" h="400684">
                  <a:moveTo>
                    <a:pt x="447425" y="8311"/>
                  </a:moveTo>
                  <a:lnTo>
                    <a:pt x="446721" y="8876"/>
                  </a:lnTo>
                  <a:lnTo>
                    <a:pt x="434672" y="19573"/>
                  </a:lnTo>
                  <a:lnTo>
                    <a:pt x="420995" y="61112"/>
                  </a:lnTo>
                  <a:lnTo>
                    <a:pt x="420395" y="63391"/>
                  </a:lnTo>
                  <a:lnTo>
                    <a:pt x="421595" y="65868"/>
                  </a:lnTo>
                  <a:lnTo>
                    <a:pt x="423911" y="66694"/>
                  </a:lnTo>
                  <a:lnTo>
                    <a:pt x="426140" y="67313"/>
                  </a:lnTo>
                  <a:lnTo>
                    <a:pt x="428455" y="66075"/>
                  </a:lnTo>
                  <a:lnTo>
                    <a:pt x="429227" y="63804"/>
                  </a:lnTo>
                  <a:lnTo>
                    <a:pt x="447425" y="8311"/>
                  </a:lnTo>
                  <a:close/>
                </a:path>
                <a:path w="450214" h="400684">
                  <a:moveTo>
                    <a:pt x="442061" y="1605"/>
                  </a:moveTo>
                  <a:lnTo>
                    <a:pt x="384636" y="13005"/>
                  </a:lnTo>
                  <a:lnTo>
                    <a:pt x="382406" y="13418"/>
                  </a:lnTo>
                  <a:lnTo>
                    <a:pt x="380777" y="15895"/>
                  </a:lnTo>
                  <a:lnTo>
                    <a:pt x="381377" y="18165"/>
                  </a:lnTo>
                  <a:lnTo>
                    <a:pt x="381806" y="20436"/>
                  </a:lnTo>
                  <a:lnTo>
                    <a:pt x="384035" y="21881"/>
                  </a:lnTo>
                  <a:lnTo>
                    <a:pt x="386351" y="21468"/>
                  </a:lnTo>
                  <a:lnTo>
                    <a:pt x="429137" y="12986"/>
                  </a:lnTo>
                  <a:lnTo>
                    <a:pt x="440975" y="2477"/>
                  </a:lnTo>
                  <a:lnTo>
                    <a:pt x="442061" y="1605"/>
                  </a:lnTo>
                  <a:close/>
                </a:path>
                <a:path w="450214" h="400684">
                  <a:moveTo>
                    <a:pt x="448398" y="4335"/>
                  </a:moveTo>
                  <a:lnTo>
                    <a:pt x="439689" y="4335"/>
                  </a:lnTo>
                  <a:lnTo>
                    <a:pt x="444663" y="9908"/>
                  </a:lnTo>
                  <a:lnTo>
                    <a:pt x="437379" y="11352"/>
                  </a:lnTo>
                  <a:lnTo>
                    <a:pt x="434672" y="19573"/>
                  </a:lnTo>
                  <a:lnTo>
                    <a:pt x="446721" y="8876"/>
                  </a:lnTo>
                  <a:lnTo>
                    <a:pt x="447425" y="8311"/>
                  </a:lnTo>
                  <a:lnTo>
                    <a:pt x="448642" y="4600"/>
                  </a:lnTo>
                  <a:lnTo>
                    <a:pt x="448398" y="4335"/>
                  </a:lnTo>
                  <a:close/>
                </a:path>
                <a:path w="450214" h="400684">
                  <a:moveTo>
                    <a:pt x="450151" y="0"/>
                  </a:moveTo>
                  <a:lnTo>
                    <a:pt x="442061" y="1605"/>
                  </a:lnTo>
                  <a:lnTo>
                    <a:pt x="440975" y="2477"/>
                  </a:lnTo>
                  <a:lnTo>
                    <a:pt x="429137" y="12986"/>
                  </a:lnTo>
                  <a:lnTo>
                    <a:pt x="437379" y="11352"/>
                  </a:lnTo>
                  <a:lnTo>
                    <a:pt x="439689" y="4335"/>
                  </a:lnTo>
                  <a:lnTo>
                    <a:pt x="448398" y="4335"/>
                  </a:lnTo>
                  <a:lnTo>
                    <a:pt x="447064" y="2890"/>
                  </a:lnTo>
                  <a:lnTo>
                    <a:pt x="445435" y="1032"/>
                  </a:lnTo>
                  <a:lnTo>
                    <a:pt x="449813" y="1032"/>
                  </a:lnTo>
                  <a:lnTo>
                    <a:pt x="450151" y="0"/>
                  </a:lnTo>
                  <a:close/>
                </a:path>
                <a:path w="450214" h="400684">
                  <a:moveTo>
                    <a:pt x="439689" y="4335"/>
                  </a:moveTo>
                  <a:lnTo>
                    <a:pt x="437379" y="11352"/>
                  </a:lnTo>
                  <a:lnTo>
                    <a:pt x="444663" y="9908"/>
                  </a:lnTo>
                  <a:lnTo>
                    <a:pt x="439689" y="4335"/>
                  </a:lnTo>
                  <a:close/>
                </a:path>
                <a:path w="450214" h="400684">
                  <a:moveTo>
                    <a:pt x="448642" y="4600"/>
                  </a:moveTo>
                  <a:lnTo>
                    <a:pt x="447425" y="8311"/>
                  </a:lnTo>
                  <a:lnTo>
                    <a:pt x="448522" y="7431"/>
                  </a:lnTo>
                  <a:lnTo>
                    <a:pt x="448779" y="4747"/>
                  </a:lnTo>
                  <a:lnTo>
                    <a:pt x="448642" y="4600"/>
                  </a:lnTo>
                  <a:close/>
                </a:path>
                <a:path w="450214" h="400684">
                  <a:moveTo>
                    <a:pt x="449813" y="1032"/>
                  </a:moveTo>
                  <a:lnTo>
                    <a:pt x="445435" y="1032"/>
                  </a:lnTo>
                  <a:lnTo>
                    <a:pt x="447064" y="2890"/>
                  </a:lnTo>
                  <a:lnTo>
                    <a:pt x="448642" y="4600"/>
                  </a:lnTo>
                  <a:lnTo>
                    <a:pt x="449813" y="1032"/>
                  </a:lnTo>
                  <a:close/>
                </a:path>
                <a:path w="450214" h="400684">
                  <a:moveTo>
                    <a:pt x="444951" y="1032"/>
                  </a:moveTo>
                  <a:lnTo>
                    <a:pt x="442776" y="1032"/>
                  </a:lnTo>
                  <a:lnTo>
                    <a:pt x="442061" y="1605"/>
                  </a:lnTo>
                  <a:lnTo>
                    <a:pt x="444951" y="1032"/>
                  </a:lnTo>
                  <a:close/>
                </a:path>
              </a:pathLst>
            </a:custGeom>
            <a:solidFill>
              <a:srgbClr val="000000"/>
            </a:solidFill>
          </p:spPr>
          <p:txBody>
            <a:bodyPr wrap="square" lIns="0" tIns="0" rIns="0" bIns="0" rtlCol="0"/>
            <a:lstStyle/>
            <a:p>
              <a:endParaRPr/>
            </a:p>
          </p:txBody>
        </p:sp>
        <p:sp>
          <p:nvSpPr>
            <p:cNvPr id="61" name="object 61"/>
            <p:cNvSpPr/>
            <p:nvPr/>
          </p:nvSpPr>
          <p:spPr>
            <a:xfrm>
              <a:off x="1209276" y="1155759"/>
              <a:ext cx="448945" cy="399415"/>
            </a:xfrm>
            <a:custGeom>
              <a:avLst/>
              <a:gdLst/>
              <a:ahLst/>
              <a:cxnLst/>
              <a:rect l="l" t="t" r="r" b="b"/>
              <a:pathLst>
                <a:path w="448944" h="399415">
                  <a:moveTo>
                    <a:pt x="446721" y="7844"/>
                  </a:moveTo>
                  <a:lnTo>
                    <a:pt x="7597" y="397681"/>
                  </a:lnTo>
                  <a:lnTo>
                    <a:pt x="5745" y="399332"/>
                  </a:lnTo>
                  <a:lnTo>
                    <a:pt x="3078" y="399126"/>
                  </a:lnTo>
                  <a:lnTo>
                    <a:pt x="1440" y="397268"/>
                  </a:lnTo>
                  <a:lnTo>
                    <a:pt x="0" y="395616"/>
                  </a:lnTo>
                  <a:lnTo>
                    <a:pt x="205" y="392933"/>
                  </a:lnTo>
                  <a:lnTo>
                    <a:pt x="1843" y="391281"/>
                  </a:lnTo>
                  <a:lnTo>
                    <a:pt x="440975" y="1445"/>
                  </a:lnTo>
                  <a:lnTo>
                    <a:pt x="442776" y="0"/>
                  </a:lnTo>
                  <a:lnTo>
                    <a:pt x="445435" y="0"/>
                  </a:lnTo>
                  <a:lnTo>
                    <a:pt x="447064" y="1857"/>
                  </a:lnTo>
                  <a:lnTo>
                    <a:pt x="448779" y="3715"/>
                  </a:lnTo>
                  <a:lnTo>
                    <a:pt x="448522" y="6399"/>
                  </a:lnTo>
                  <a:lnTo>
                    <a:pt x="446721" y="7844"/>
                  </a:lnTo>
                  <a:close/>
                </a:path>
              </a:pathLst>
            </a:custGeom>
            <a:ln w="3175">
              <a:solidFill>
                <a:srgbClr val="000000"/>
              </a:solidFill>
            </a:ln>
          </p:spPr>
          <p:txBody>
            <a:bodyPr wrap="square" lIns="0" tIns="0" rIns="0" bIns="0" rtlCol="0"/>
            <a:lstStyle/>
            <a:p>
              <a:endParaRPr/>
            </a:p>
          </p:txBody>
        </p:sp>
        <p:sp>
          <p:nvSpPr>
            <p:cNvPr id="62" name="object 62"/>
            <p:cNvSpPr/>
            <p:nvPr/>
          </p:nvSpPr>
          <p:spPr>
            <a:xfrm>
              <a:off x="2237145" y="567912"/>
              <a:ext cx="429895" cy="414020"/>
            </a:xfrm>
            <a:custGeom>
              <a:avLst/>
              <a:gdLst/>
              <a:ahLst/>
              <a:cxnLst/>
              <a:rect l="l" t="t" r="r" b="b"/>
              <a:pathLst>
                <a:path w="429894" h="414019">
                  <a:moveTo>
                    <a:pt x="12337" y="11864"/>
                  </a:moveTo>
                  <a:lnTo>
                    <a:pt x="14775" y="20358"/>
                  </a:lnTo>
                  <a:lnTo>
                    <a:pt x="422075" y="412088"/>
                  </a:lnTo>
                  <a:lnTo>
                    <a:pt x="423962" y="413808"/>
                  </a:lnTo>
                  <a:lnTo>
                    <a:pt x="426620" y="413550"/>
                  </a:lnTo>
                  <a:lnTo>
                    <a:pt x="429879" y="410281"/>
                  </a:lnTo>
                  <a:lnTo>
                    <a:pt x="429707" y="407357"/>
                  </a:lnTo>
                  <a:lnTo>
                    <a:pt x="428078" y="405895"/>
                  </a:lnTo>
                  <a:lnTo>
                    <a:pt x="20494" y="13809"/>
                  </a:lnTo>
                  <a:lnTo>
                    <a:pt x="12337" y="11864"/>
                  </a:lnTo>
                  <a:close/>
                </a:path>
                <a:path w="429894" h="414019">
                  <a:moveTo>
                    <a:pt x="2409" y="8401"/>
                  </a:moveTo>
                  <a:lnTo>
                    <a:pt x="18522" y="64595"/>
                  </a:lnTo>
                  <a:lnTo>
                    <a:pt x="19122" y="66918"/>
                  </a:lnTo>
                  <a:lnTo>
                    <a:pt x="21438" y="68122"/>
                  </a:lnTo>
                  <a:lnTo>
                    <a:pt x="25897" y="66918"/>
                  </a:lnTo>
                  <a:lnTo>
                    <a:pt x="27355" y="64423"/>
                  </a:lnTo>
                  <a:lnTo>
                    <a:pt x="26754" y="62101"/>
                  </a:lnTo>
                  <a:lnTo>
                    <a:pt x="14775" y="20358"/>
                  </a:lnTo>
                  <a:lnTo>
                    <a:pt x="3087" y="9117"/>
                  </a:lnTo>
                  <a:lnTo>
                    <a:pt x="2409" y="8401"/>
                  </a:lnTo>
                  <a:close/>
                </a:path>
                <a:path w="429894" h="414019">
                  <a:moveTo>
                    <a:pt x="8344" y="2012"/>
                  </a:moveTo>
                  <a:lnTo>
                    <a:pt x="9089" y="2838"/>
                  </a:lnTo>
                  <a:lnTo>
                    <a:pt x="20494" y="13809"/>
                  </a:lnTo>
                  <a:lnTo>
                    <a:pt x="62856" y="23911"/>
                  </a:lnTo>
                  <a:lnTo>
                    <a:pt x="65172" y="24599"/>
                  </a:lnTo>
                  <a:lnTo>
                    <a:pt x="67573" y="23137"/>
                  </a:lnTo>
                  <a:lnTo>
                    <a:pt x="68002" y="20815"/>
                  </a:lnTo>
                  <a:lnTo>
                    <a:pt x="68602" y="18578"/>
                  </a:lnTo>
                  <a:lnTo>
                    <a:pt x="67230" y="16084"/>
                  </a:lnTo>
                  <a:lnTo>
                    <a:pt x="64914" y="15654"/>
                  </a:lnTo>
                  <a:lnTo>
                    <a:pt x="8344" y="2012"/>
                  </a:lnTo>
                  <a:close/>
                </a:path>
                <a:path w="429894" h="414019">
                  <a:moveTo>
                    <a:pt x="4905" y="1182"/>
                  </a:moveTo>
                  <a:lnTo>
                    <a:pt x="4544" y="1204"/>
                  </a:lnTo>
                  <a:lnTo>
                    <a:pt x="2915" y="2838"/>
                  </a:lnTo>
                  <a:lnTo>
                    <a:pt x="1457" y="4558"/>
                  </a:lnTo>
                  <a:lnTo>
                    <a:pt x="1457" y="5083"/>
                  </a:lnTo>
                  <a:lnTo>
                    <a:pt x="2409" y="8401"/>
                  </a:lnTo>
                  <a:lnTo>
                    <a:pt x="3087" y="9117"/>
                  </a:lnTo>
                  <a:lnTo>
                    <a:pt x="14775" y="20358"/>
                  </a:lnTo>
                  <a:lnTo>
                    <a:pt x="12337" y="11864"/>
                  </a:lnTo>
                  <a:lnTo>
                    <a:pt x="5145" y="10149"/>
                  </a:lnTo>
                  <a:lnTo>
                    <a:pt x="10290" y="4730"/>
                  </a:lnTo>
                  <a:lnTo>
                    <a:pt x="11056" y="4730"/>
                  </a:lnTo>
                  <a:lnTo>
                    <a:pt x="9089" y="2838"/>
                  </a:lnTo>
                  <a:lnTo>
                    <a:pt x="8344" y="2012"/>
                  </a:lnTo>
                  <a:lnTo>
                    <a:pt x="4905" y="1182"/>
                  </a:lnTo>
                  <a:close/>
                </a:path>
                <a:path w="429894" h="414019">
                  <a:moveTo>
                    <a:pt x="11056" y="4730"/>
                  </a:moveTo>
                  <a:lnTo>
                    <a:pt x="10290" y="4730"/>
                  </a:lnTo>
                  <a:lnTo>
                    <a:pt x="12337" y="11864"/>
                  </a:lnTo>
                  <a:lnTo>
                    <a:pt x="20494" y="13809"/>
                  </a:lnTo>
                  <a:lnTo>
                    <a:pt x="11056" y="4730"/>
                  </a:lnTo>
                  <a:close/>
                </a:path>
                <a:path w="429894" h="414019">
                  <a:moveTo>
                    <a:pt x="10290" y="4730"/>
                  </a:moveTo>
                  <a:lnTo>
                    <a:pt x="5145" y="10149"/>
                  </a:lnTo>
                  <a:lnTo>
                    <a:pt x="12337" y="11864"/>
                  </a:lnTo>
                  <a:lnTo>
                    <a:pt x="10290" y="4730"/>
                  </a:lnTo>
                  <a:close/>
                </a:path>
                <a:path w="429894" h="414019">
                  <a:moveTo>
                    <a:pt x="1457" y="5083"/>
                  </a:moveTo>
                  <a:lnTo>
                    <a:pt x="1457" y="7397"/>
                  </a:lnTo>
                  <a:lnTo>
                    <a:pt x="2409" y="8401"/>
                  </a:lnTo>
                  <a:lnTo>
                    <a:pt x="1457" y="5083"/>
                  </a:lnTo>
                  <a:close/>
                </a:path>
                <a:path w="429894" h="414019">
                  <a:moveTo>
                    <a:pt x="0" y="0"/>
                  </a:moveTo>
                  <a:lnTo>
                    <a:pt x="1457" y="5083"/>
                  </a:lnTo>
                  <a:lnTo>
                    <a:pt x="1457" y="4558"/>
                  </a:lnTo>
                  <a:lnTo>
                    <a:pt x="2915" y="2838"/>
                  </a:lnTo>
                  <a:lnTo>
                    <a:pt x="4544" y="1204"/>
                  </a:lnTo>
                  <a:lnTo>
                    <a:pt x="4905" y="1182"/>
                  </a:lnTo>
                  <a:lnTo>
                    <a:pt x="0" y="0"/>
                  </a:lnTo>
                  <a:close/>
                </a:path>
                <a:path w="429894" h="414019">
                  <a:moveTo>
                    <a:pt x="7460" y="1032"/>
                  </a:moveTo>
                  <a:lnTo>
                    <a:pt x="4905" y="1182"/>
                  </a:lnTo>
                  <a:lnTo>
                    <a:pt x="8344" y="2012"/>
                  </a:lnTo>
                  <a:lnTo>
                    <a:pt x="7460" y="1032"/>
                  </a:lnTo>
                  <a:close/>
                </a:path>
              </a:pathLst>
            </a:custGeom>
            <a:solidFill>
              <a:srgbClr val="000000"/>
            </a:solidFill>
          </p:spPr>
          <p:txBody>
            <a:bodyPr wrap="square" lIns="0" tIns="0" rIns="0" bIns="0" rtlCol="0"/>
            <a:lstStyle/>
            <a:p>
              <a:endParaRPr/>
            </a:p>
          </p:txBody>
        </p:sp>
        <p:sp>
          <p:nvSpPr>
            <p:cNvPr id="63" name="object 63"/>
            <p:cNvSpPr/>
            <p:nvPr/>
          </p:nvSpPr>
          <p:spPr>
            <a:xfrm>
              <a:off x="2238603" y="568944"/>
              <a:ext cx="428625" cy="413384"/>
            </a:xfrm>
            <a:custGeom>
              <a:avLst/>
              <a:gdLst/>
              <a:ahLst/>
              <a:cxnLst/>
              <a:rect l="l" t="t" r="r" b="b"/>
              <a:pathLst>
                <a:path w="428625" h="413384">
                  <a:moveTo>
                    <a:pt x="7632" y="1806"/>
                  </a:moveTo>
                  <a:lnTo>
                    <a:pt x="426620" y="404863"/>
                  </a:lnTo>
                  <a:lnTo>
                    <a:pt x="428250" y="406325"/>
                  </a:lnTo>
                  <a:lnTo>
                    <a:pt x="428421" y="409249"/>
                  </a:lnTo>
                  <a:lnTo>
                    <a:pt x="426792" y="410884"/>
                  </a:lnTo>
                  <a:lnTo>
                    <a:pt x="425163" y="412518"/>
                  </a:lnTo>
                  <a:lnTo>
                    <a:pt x="422504" y="412776"/>
                  </a:lnTo>
                  <a:lnTo>
                    <a:pt x="420618" y="411056"/>
                  </a:lnTo>
                  <a:lnTo>
                    <a:pt x="1629" y="8085"/>
                  </a:lnTo>
                  <a:lnTo>
                    <a:pt x="0" y="6364"/>
                  </a:lnTo>
                  <a:lnTo>
                    <a:pt x="0" y="3526"/>
                  </a:lnTo>
                  <a:lnTo>
                    <a:pt x="1457" y="1806"/>
                  </a:lnTo>
                  <a:lnTo>
                    <a:pt x="3087" y="172"/>
                  </a:lnTo>
                  <a:lnTo>
                    <a:pt x="6002" y="0"/>
                  </a:lnTo>
                  <a:lnTo>
                    <a:pt x="7632" y="1806"/>
                  </a:lnTo>
                  <a:close/>
                </a:path>
              </a:pathLst>
            </a:custGeom>
            <a:ln w="3175">
              <a:solidFill>
                <a:srgbClr val="000000"/>
              </a:solidFill>
            </a:ln>
          </p:spPr>
          <p:txBody>
            <a:bodyPr wrap="square" lIns="0" tIns="0" rIns="0" bIns="0" rtlCol="0"/>
            <a:lstStyle/>
            <a:p>
              <a:endParaRPr/>
            </a:p>
          </p:txBody>
        </p:sp>
        <p:sp>
          <p:nvSpPr>
            <p:cNvPr id="64" name="object 64"/>
            <p:cNvSpPr/>
            <p:nvPr/>
          </p:nvSpPr>
          <p:spPr>
            <a:xfrm>
              <a:off x="1712423" y="574707"/>
              <a:ext cx="450850" cy="412750"/>
            </a:xfrm>
            <a:custGeom>
              <a:avLst/>
              <a:gdLst/>
              <a:ahLst/>
              <a:cxnLst/>
              <a:rect l="l" t="t" r="r" b="b"/>
              <a:pathLst>
                <a:path w="450850" h="412750">
                  <a:moveTo>
                    <a:pt x="437961" y="11403"/>
                  </a:moveTo>
                  <a:lnTo>
                    <a:pt x="429498" y="13206"/>
                  </a:lnTo>
                  <a:lnTo>
                    <a:pt x="257" y="405723"/>
                  </a:lnTo>
                  <a:lnTo>
                    <a:pt x="0" y="408389"/>
                  </a:lnTo>
                  <a:lnTo>
                    <a:pt x="1629" y="410281"/>
                  </a:lnTo>
                  <a:lnTo>
                    <a:pt x="3344" y="411916"/>
                  </a:lnTo>
                  <a:lnTo>
                    <a:pt x="6002" y="412174"/>
                  </a:lnTo>
                  <a:lnTo>
                    <a:pt x="7803" y="410453"/>
                  </a:lnTo>
                  <a:lnTo>
                    <a:pt x="435387" y="19580"/>
                  </a:lnTo>
                  <a:lnTo>
                    <a:pt x="437961" y="11403"/>
                  </a:lnTo>
                  <a:close/>
                </a:path>
                <a:path w="450850" h="412750">
                  <a:moveTo>
                    <a:pt x="447957" y="8014"/>
                  </a:moveTo>
                  <a:lnTo>
                    <a:pt x="447115" y="8859"/>
                  </a:lnTo>
                  <a:lnTo>
                    <a:pt x="435387" y="19580"/>
                  </a:lnTo>
                  <a:lnTo>
                    <a:pt x="422247" y="61327"/>
                  </a:lnTo>
                  <a:lnTo>
                    <a:pt x="421475" y="63563"/>
                  </a:lnTo>
                  <a:lnTo>
                    <a:pt x="422676" y="66057"/>
                  </a:lnTo>
                  <a:lnTo>
                    <a:pt x="424991" y="66918"/>
                  </a:lnTo>
                  <a:lnTo>
                    <a:pt x="427221" y="67520"/>
                  </a:lnTo>
                  <a:lnTo>
                    <a:pt x="429707" y="66316"/>
                  </a:lnTo>
                  <a:lnTo>
                    <a:pt x="430479" y="63993"/>
                  </a:lnTo>
                  <a:lnTo>
                    <a:pt x="447957" y="8014"/>
                  </a:lnTo>
                  <a:close/>
                </a:path>
                <a:path w="450850" h="412750">
                  <a:moveTo>
                    <a:pt x="441973" y="1798"/>
                  </a:moveTo>
                  <a:lnTo>
                    <a:pt x="385116" y="13848"/>
                  </a:lnTo>
                  <a:lnTo>
                    <a:pt x="382886" y="14450"/>
                  </a:lnTo>
                  <a:lnTo>
                    <a:pt x="381429" y="16772"/>
                  </a:lnTo>
                  <a:lnTo>
                    <a:pt x="381857" y="19008"/>
                  </a:lnTo>
                  <a:lnTo>
                    <a:pt x="382458" y="21245"/>
                  </a:lnTo>
                  <a:lnTo>
                    <a:pt x="384516" y="22707"/>
                  </a:lnTo>
                  <a:lnTo>
                    <a:pt x="386917" y="22277"/>
                  </a:lnTo>
                  <a:lnTo>
                    <a:pt x="429498" y="13206"/>
                  </a:lnTo>
                  <a:lnTo>
                    <a:pt x="441973" y="1798"/>
                  </a:lnTo>
                  <a:close/>
                </a:path>
                <a:path w="450850" h="412750">
                  <a:moveTo>
                    <a:pt x="448854" y="4386"/>
                  </a:moveTo>
                  <a:lnTo>
                    <a:pt x="440169" y="4386"/>
                  </a:lnTo>
                  <a:lnTo>
                    <a:pt x="445057" y="9891"/>
                  </a:lnTo>
                  <a:lnTo>
                    <a:pt x="437961" y="11403"/>
                  </a:lnTo>
                  <a:lnTo>
                    <a:pt x="449002" y="4558"/>
                  </a:lnTo>
                  <a:lnTo>
                    <a:pt x="448854" y="4386"/>
                  </a:lnTo>
                  <a:close/>
                </a:path>
                <a:path w="450850" h="412750">
                  <a:moveTo>
                    <a:pt x="445605" y="1028"/>
                  </a:moveTo>
                  <a:lnTo>
                    <a:pt x="441973" y="1798"/>
                  </a:lnTo>
                  <a:lnTo>
                    <a:pt x="429498" y="13206"/>
                  </a:lnTo>
                  <a:lnTo>
                    <a:pt x="437961" y="11403"/>
                  </a:lnTo>
                  <a:lnTo>
                    <a:pt x="440169" y="4386"/>
                  </a:lnTo>
                  <a:lnTo>
                    <a:pt x="448854" y="4386"/>
                  </a:lnTo>
                  <a:lnTo>
                    <a:pt x="447373" y="2666"/>
                  </a:lnTo>
                  <a:lnTo>
                    <a:pt x="445658" y="1032"/>
                  </a:lnTo>
                  <a:close/>
                </a:path>
                <a:path w="450850" h="412750">
                  <a:moveTo>
                    <a:pt x="440169" y="4386"/>
                  </a:moveTo>
                  <a:lnTo>
                    <a:pt x="437961" y="11403"/>
                  </a:lnTo>
                  <a:lnTo>
                    <a:pt x="445057" y="9891"/>
                  </a:lnTo>
                  <a:lnTo>
                    <a:pt x="440169" y="4386"/>
                  </a:lnTo>
                  <a:close/>
                </a:path>
                <a:path w="450850" h="412750">
                  <a:moveTo>
                    <a:pt x="448986" y="4718"/>
                  </a:moveTo>
                  <a:lnTo>
                    <a:pt x="447957" y="8014"/>
                  </a:lnTo>
                  <a:lnTo>
                    <a:pt x="448745" y="7225"/>
                  </a:lnTo>
                  <a:lnTo>
                    <a:pt x="448986" y="4718"/>
                  </a:lnTo>
                  <a:close/>
                </a:path>
                <a:path w="450850" h="412750">
                  <a:moveTo>
                    <a:pt x="450460" y="0"/>
                  </a:moveTo>
                  <a:lnTo>
                    <a:pt x="445605" y="1028"/>
                  </a:lnTo>
                  <a:lnTo>
                    <a:pt x="447373" y="2666"/>
                  </a:lnTo>
                  <a:lnTo>
                    <a:pt x="449002" y="4558"/>
                  </a:lnTo>
                  <a:lnTo>
                    <a:pt x="448986" y="4718"/>
                  </a:lnTo>
                  <a:lnTo>
                    <a:pt x="450460" y="0"/>
                  </a:lnTo>
                  <a:close/>
                </a:path>
                <a:path w="450850" h="412750">
                  <a:moveTo>
                    <a:pt x="442999" y="860"/>
                  </a:moveTo>
                  <a:lnTo>
                    <a:pt x="441973" y="1798"/>
                  </a:lnTo>
                  <a:lnTo>
                    <a:pt x="445605" y="1028"/>
                  </a:lnTo>
                  <a:lnTo>
                    <a:pt x="442999" y="860"/>
                  </a:lnTo>
                  <a:close/>
                </a:path>
              </a:pathLst>
            </a:custGeom>
            <a:solidFill>
              <a:srgbClr val="000000"/>
            </a:solidFill>
          </p:spPr>
          <p:txBody>
            <a:bodyPr wrap="square" lIns="0" tIns="0" rIns="0" bIns="0" rtlCol="0"/>
            <a:lstStyle/>
            <a:p>
              <a:endParaRPr/>
            </a:p>
          </p:txBody>
        </p:sp>
        <p:sp>
          <p:nvSpPr>
            <p:cNvPr id="65" name="object 65"/>
            <p:cNvSpPr/>
            <p:nvPr/>
          </p:nvSpPr>
          <p:spPr>
            <a:xfrm>
              <a:off x="1712423" y="575567"/>
              <a:ext cx="449580" cy="411480"/>
            </a:xfrm>
            <a:custGeom>
              <a:avLst/>
              <a:gdLst/>
              <a:ahLst/>
              <a:cxnLst/>
              <a:rect l="l" t="t" r="r" b="b"/>
              <a:pathLst>
                <a:path w="449580" h="411480">
                  <a:moveTo>
                    <a:pt x="447115" y="7999"/>
                  </a:moveTo>
                  <a:lnTo>
                    <a:pt x="7803" y="409593"/>
                  </a:lnTo>
                  <a:lnTo>
                    <a:pt x="6002" y="411314"/>
                  </a:lnTo>
                  <a:lnTo>
                    <a:pt x="3344" y="411056"/>
                  </a:lnTo>
                  <a:lnTo>
                    <a:pt x="1629" y="409421"/>
                  </a:lnTo>
                  <a:lnTo>
                    <a:pt x="0" y="407529"/>
                  </a:lnTo>
                  <a:lnTo>
                    <a:pt x="257" y="404863"/>
                  </a:lnTo>
                  <a:lnTo>
                    <a:pt x="2058" y="403228"/>
                  </a:lnTo>
                  <a:lnTo>
                    <a:pt x="441198" y="1634"/>
                  </a:lnTo>
                  <a:lnTo>
                    <a:pt x="442999" y="0"/>
                  </a:lnTo>
                  <a:lnTo>
                    <a:pt x="445658" y="172"/>
                  </a:lnTo>
                  <a:lnTo>
                    <a:pt x="447373" y="1806"/>
                  </a:lnTo>
                  <a:lnTo>
                    <a:pt x="449002" y="3698"/>
                  </a:lnTo>
                  <a:lnTo>
                    <a:pt x="448745" y="6364"/>
                  </a:lnTo>
                  <a:lnTo>
                    <a:pt x="447115" y="7999"/>
                  </a:lnTo>
                  <a:close/>
                </a:path>
              </a:pathLst>
            </a:custGeom>
            <a:ln w="3175">
              <a:solidFill>
                <a:srgbClr val="000000"/>
              </a:solidFill>
            </a:ln>
          </p:spPr>
          <p:txBody>
            <a:bodyPr wrap="square" lIns="0" tIns="0" rIns="0" bIns="0" rtlCol="0"/>
            <a:lstStyle/>
            <a:p>
              <a:endParaRPr/>
            </a:p>
          </p:txBody>
        </p:sp>
        <p:sp>
          <p:nvSpPr>
            <p:cNvPr id="66" name="object 66"/>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12.69</a:t>
            </a:r>
            <a:endParaRPr sz="600">
              <a:latin typeface="Arial"/>
              <a:cs typeface="Arial"/>
            </a:endParaRPr>
          </a:p>
        </p:txBody>
      </p:sp>
      <p:grpSp>
        <p:nvGrpSpPr>
          <p:cNvPr id="3" name="object 3"/>
          <p:cNvGrpSpPr/>
          <p:nvPr/>
        </p:nvGrpSpPr>
        <p:grpSpPr>
          <a:xfrm>
            <a:off x="12192" y="0"/>
            <a:ext cx="4572000" cy="685800"/>
            <a:chOff x="12192" y="0"/>
            <a:chExt cx="4572000" cy="685800"/>
          </a:xfrm>
        </p:grpSpPr>
        <p:sp>
          <p:nvSpPr>
            <p:cNvPr id="4" name="object 4"/>
            <p:cNvSpPr/>
            <p:nvPr/>
          </p:nvSpPr>
          <p:spPr>
            <a:xfrm>
              <a:off x="12192" y="0"/>
              <a:ext cx="4572000" cy="685800"/>
            </a:xfrm>
            <a:custGeom>
              <a:avLst/>
              <a:gdLst/>
              <a:ahLst/>
              <a:cxnLst/>
              <a:rect l="l" t="t" r="r" b="b"/>
              <a:pathLst>
                <a:path w="4572000" h="685800">
                  <a:moveTo>
                    <a:pt x="4572000" y="0"/>
                  </a:moveTo>
                  <a:lnTo>
                    <a:pt x="0" y="0"/>
                  </a:lnTo>
                  <a:lnTo>
                    <a:pt x="0" y="685800"/>
                  </a:lnTo>
                  <a:lnTo>
                    <a:pt x="4572000" y="685800"/>
                  </a:lnTo>
                  <a:lnTo>
                    <a:pt x="4572000" y="0"/>
                  </a:lnTo>
                  <a:close/>
                </a:path>
              </a:pathLst>
            </a:custGeom>
            <a:solidFill>
              <a:srgbClr val="33CCFF"/>
            </a:solidFill>
          </p:spPr>
          <p:txBody>
            <a:bodyPr wrap="square" lIns="0" tIns="0" rIns="0" bIns="0" rtlCol="0"/>
            <a:lstStyle/>
            <a:p>
              <a:endParaRPr/>
            </a:p>
          </p:txBody>
        </p:sp>
        <p:sp>
          <p:nvSpPr>
            <p:cNvPr id="5" name="object 5"/>
            <p:cNvSpPr/>
            <p:nvPr/>
          </p:nvSpPr>
          <p:spPr>
            <a:xfrm>
              <a:off x="12192" y="0"/>
              <a:ext cx="4572000" cy="685800"/>
            </a:xfrm>
            <a:custGeom>
              <a:avLst/>
              <a:gdLst/>
              <a:ahLst/>
              <a:cxnLst/>
              <a:rect l="l" t="t" r="r" b="b"/>
              <a:pathLst>
                <a:path w="4572000" h="685800">
                  <a:moveTo>
                    <a:pt x="0" y="685800"/>
                  </a:moveTo>
                  <a:lnTo>
                    <a:pt x="4572000" y="685800"/>
                  </a:lnTo>
                  <a:lnTo>
                    <a:pt x="4572000" y="0"/>
                  </a:lnTo>
                  <a:lnTo>
                    <a:pt x="0" y="0"/>
                  </a:lnTo>
                  <a:lnTo>
                    <a:pt x="0" y="685800"/>
                  </a:lnTo>
                  <a:close/>
                </a:path>
              </a:pathLst>
            </a:custGeom>
            <a:ln w="4762">
              <a:solidFill>
                <a:srgbClr val="000000"/>
              </a:solidFill>
            </a:ln>
          </p:spPr>
          <p:txBody>
            <a:bodyPr wrap="square" lIns="0" tIns="0" rIns="0" bIns="0" rtlCol="0"/>
            <a:lstStyle/>
            <a:p>
              <a:endParaRPr/>
            </a:p>
          </p:txBody>
        </p:sp>
      </p:grpSp>
      <p:sp>
        <p:nvSpPr>
          <p:cNvPr id="9" name="object 9"/>
          <p:cNvSpPr txBox="1">
            <a:spLocks noGrp="1"/>
          </p:cNvSpPr>
          <p:nvPr>
            <p:ph type="title"/>
          </p:nvPr>
        </p:nvSpPr>
        <p:spPr>
          <a:xfrm>
            <a:off x="176910" y="228767"/>
            <a:ext cx="2945765" cy="258404"/>
          </a:xfrm>
          <a:prstGeom prst="rect">
            <a:avLst/>
          </a:prstGeom>
        </p:spPr>
        <p:txBody>
          <a:bodyPr vert="horz" wrap="square" lIns="0" tIns="12065" rIns="0" bIns="0" rtlCol="0">
            <a:spAutoFit/>
          </a:bodyPr>
          <a:lstStyle/>
          <a:p>
            <a:pPr marL="12700">
              <a:lnSpc>
                <a:spcPct val="100000"/>
              </a:lnSpc>
              <a:spcBef>
                <a:spcPts val="95"/>
              </a:spcBef>
              <a:tabLst>
                <a:tab pos="534670" algn="l"/>
              </a:tabLst>
            </a:pPr>
            <a:r>
              <a:rPr sz="1600" b="1" spc="-20" dirty="0" smtClean="0">
                <a:latin typeface="Times New Roman"/>
                <a:cs typeface="Times New Roman"/>
              </a:rPr>
              <a:t>BINARY </a:t>
            </a:r>
            <a:r>
              <a:rPr sz="1600" b="1" spc="-10" dirty="0">
                <a:latin typeface="Times New Roman"/>
                <a:cs typeface="Times New Roman"/>
              </a:rPr>
              <a:t>SEARCH</a:t>
            </a:r>
            <a:r>
              <a:rPr sz="1600" b="1" spc="-65" dirty="0">
                <a:latin typeface="Times New Roman"/>
                <a:cs typeface="Times New Roman"/>
              </a:rPr>
              <a:t> </a:t>
            </a:r>
            <a:r>
              <a:rPr sz="1600" b="1" spc="-5" dirty="0">
                <a:latin typeface="Times New Roman"/>
                <a:cs typeface="Times New Roman"/>
              </a:rPr>
              <a:t>TREES</a:t>
            </a:r>
            <a:endParaRPr sz="1600" dirty="0">
              <a:latin typeface="Times New Roman"/>
              <a:cs typeface="Times New Roman"/>
            </a:endParaRPr>
          </a:p>
        </p:txBody>
      </p:sp>
      <p:grpSp>
        <p:nvGrpSpPr>
          <p:cNvPr id="10" name="object 10"/>
          <p:cNvGrpSpPr/>
          <p:nvPr/>
        </p:nvGrpSpPr>
        <p:grpSpPr>
          <a:xfrm>
            <a:off x="60960" y="688848"/>
            <a:ext cx="4261485" cy="1144905"/>
            <a:chOff x="60960" y="688848"/>
            <a:chExt cx="4261485" cy="1144905"/>
          </a:xfrm>
        </p:grpSpPr>
        <p:pic>
          <p:nvPicPr>
            <p:cNvPr id="11" name="object 11"/>
            <p:cNvPicPr/>
            <p:nvPr/>
          </p:nvPicPr>
          <p:blipFill>
            <a:blip r:embed="rId2" cstate="print"/>
            <a:stretch>
              <a:fillRect/>
            </a:stretch>
          </p:blipFill>
          <p:spPr>
            <a:xfrm>
              <a:off x="175260" y="802553"/>
              <a:ext cx="137159" cy="131897"/>
            </a:xfrm>
            <a:prstGeom prst="rect">
              <a:avLst/>
            </a:prstGeom>
          </p:spPr>
        </p:pic>
        <p:pic>
          <p:nvPicPr>
            <p:cNvPr id="12" name="object 12"/>
            <p:cNvPicPr/>
            <p:nvPr/>
          </p:nvPicPr>
          <p:blipFill>
            <a:blip r:embed="rId3" cstate="print"/>
            <a:stretch>
              <a:fillRect/>
            </a:stretch>
          </p:blipFill>
          <p:spPr>
            <a:xfrm>
              <a:off x="259080" y="688848"/>
              <a:ext cx="691896" cy="291083"/>
            </a:xfrm>
            <a:prstGeom prst="rect">
              <a:avLst/>
            </a:prstGeom>
          </p:spPr>
        </p:pic>
        <p:pic>
          <p:nvPicPr>
            <p:cNvPr id="13" name="object 13"/>
            <p:cNvPicPr/>
            <p:nvPr/>
          </p:nvPicPr>
          <p:blipFill>
            <a:blip r:embed="rId4" cstate="print"/>
            <a:stretch>
              <a:fillRect/>
            </a:stretch>
          </p:blipFill>
          <p:spPr>
            <a:xfrm>
              <a:off x="792480" y="688848"/>
              <a:ext cx="693419" cy="291083"/>
            </a:xfrm>
            <a:prstGeom prst="rect">
              <a:avLst/>
            </a:prstGeom>
          </p:spPr>
        </p:pic>
        <p:pic>
          <p:nvPicPr>
            <p:cNvPr id="14" name="object 14"/>
            <p:cNvPicPr/>
            <p:nvPr/>
          </p:nvPicPr>
          <p:blipFill>
            <a:blip r:embed="rId5" cstate="print"/>
            <a:stretch>
              <a:fillRect/>
            </a:stretch>
          </p:blipFill>
          <p:spPr>
            <a:xfrm>
              <a:off x="1325880" y="688848"/>
              <a:ext cx="502919" cy="291083"/>
            </a:xfrm>
            <a:prstGeom prst="rect">
              <a:avLst/>
            </a:prstGeom>
          </p:spPr>
        </p:pic>
        <p:pic>
          <p:nvPicPr>
            <p:cNvPr id="15" name="object 15"/>
            <p:cNvPicPr/>
            <p:nvPr/>
          </p:nvPicPr>
          <p:blipFill>
            <a:blip r:embed="rId6" cstate="print"/>
            <a:stretch>
              <a:fillRect/>
            </a:stretch>
          </p:blipFill>
          <p:spPr>
            <a:xfrm>
              <a:off x="1670304" y="688848"/>
              <a:ext cx="682752" cy="291083"/>
            </a:xfrm>
            <a:prstGeom prst="rect">
              <a:avLst/>
            </a:prstGeom>
          </p:spPr>
        </p:pic>
        <p:pic>
          <p:nvPicPr>
            <p:cNvPr id="16" name="object 16"/>
            <p:cNvPicPr/>
            <p:nvPr/>
          </p:nvPicPr>
          <p:blipFill>
            <a:blip r:embed="rId7" cstate="print"/>
            <a:stretch>
              <a:fillRect/>
            </a:stretch>
          </p:blipFill>
          <p:spPr>
            <a:xfrm>
              <a:off x="2194560" y="688848"/>
              <a:ext cx="358139" cy="291083"/>
            </a:xfrm>
            <a:prstGeom prst="rect">
              <a:avLst/>
            </a:prstGeom>
          </p:spPr>
        </p:pic>
        <p:pic>
          <p:nvPicPr>
            <p:cNvPr id="17" name="object 17"/>
            <p:cNvPicPr/>
            <p:nvPr/>
          </p:nvPicPr>
          <p:blipFill>
            <a:blip r:embed="rId8" cstate="print"/>
            <a:stretch>
              <a:fillRect/>
            </a:stretch>
          </p:blipFill>
          <p:spPr>
            <a:xfrm>
              <a:off x="2394204" y="688848"/>
              <a:ext cx="316991" cy="291083"/>
            </a:xfrm>
            <a:prstGeom prst="rect">
              <a:avLst/>
            </a:prstGeom>
          </p:spPr>
        </p:pic>
        <p:pic>
          <p:nvPicPr>
            <p:cNvPr id="18" name="object 18"/>
            <p:cNvPicPr/>
            <p:nvPr/>
          </p:nvPicPr>
          <p:blipFill>
            <a:blip r:embed="rId9" cstate="print"/>
            <a:stretch>
              <a:fillRect/>
            </a:stretch>
          </p:blipFill>
          <p:spPr>
            <a:xfrm>
              <a:off x="2552700" y="688848"/>
              <a:ext cx="690372" cy="291083"/>
            </a:xfrm>
            <a:prstGeom prst="rect">
              <a:avLst/>
            </a:prstGeom>
          </p:spPr>
        </p:pic>
        <p:pic>
          <p:nvPicPr>
            <p:cNvPr id="19" name="object 19"/>
            <p:cNvPicPr/>
            <p:nvPr/>
          </p:nvPicPr>
          <p:blipFill>
            <a:blip r:embed="rId10" cstate="print"/>
            <a:stretch>
              <a:fillRect/>
            </a:stretch>
          </p:blipFill>
          <p:spPr>
            <a:xfrm>
              <a:off x="3084576" y="688848"/>
              <a:ext cx="505968" cy="291083"/>
            </a:xfrm>
            <a:prstGeom prst="rect">
              <a:avLst/>
            </a:prstGeom>
          </p:spPr>
        </p:pic>
        <p:pic>
          <p:nvPicPr>
            <p:cNvPr id="20" name="object 20"/>
            <p:cNvPicPr/>
            <p:nvPr/>
          </p:nvPicPr>
          <p:blipFill>
            <a:blip r:embed="rId11" cstate="print"/>
            <a:stretch>
              <a:fillRect/>
            </a:stretch>
          </p:blipFill>
          <p:spPr>
            <a:xfrm>
              <a:off x="3432048" y="688848"/>
              <a:ext cx="554736" cy="291083"/>
            </a:xfrm>
            <a:prstGeom prst="rect">
              <a:avLst/>
            </a:prstGeom>
          </p:spPr>
        </p:pic>
        <p:pic>
          <p:nvPicPr>
            <p:cNvPr id="21" name="object 21"/>
            <p:cNvPicPr/>
            <p:nvPr/>
          </p:nvPicPr>
          <p:blipFill>
            <a:blip r:embed="rId12" cstate="print"/>
            <a:stretch>
              <a:fillRect/>
            </a:stretch>
          </p:blipFill>
          <p:spPr>
            <a:xfrm>
              <a:off x="3826763" y="688848"/>
              <a:ext cx="495300" cy="291083"/>
            </a:xfrm>
            <a:prstGeom prst="rect">
              <a:avLst/>
            </a:prstGeom>
          </p:spPr>
        </p:pic>
        <p:pic>
          <p:nvPicPr>
            <p:cNvPr id="22" name="object 22"/>
            <p:cNvPicPr/>
            <p:nvPr/>
          </p:nvPicPr>
          <p:blipFill>
            <a:blip r:embed="rId13" cstate="print"/>
            <a:stretch>
              <a:fillRect/>
            </a:stretch>
          </p:blipFill>
          <p:spPr>
            <a:xfrm>
              <a:off x="60960" y="902208"/>
              <a:ext cx="594360" cy="291083"/>
            </a:xfrm>
            <a:prstGeom prst="rect">
              <a:avLst/>
            </a:prstGeom>
          </p:spPr>
        </p:pic>
        <p:pic>
          <p:nvPicPr>
            <p:cNvPr id="23" name="object 23"/>
            <p:cNvPicPr/>
            <p:nvPr/>
          </p:nvPicPr>
          <p:blipFill>
            <a:blip r:embed="rId14" cstate="print"/>
            <a:stretch>
              <a:fillRect/>
            </a:stretch>
          </p:blipFill>
          <p:spPr>
            <a:xfrm>
              <a:off x="496824" y="902208"/>
              <a:ext cx="839724" cy="291083"/>
            </a:xfrm>
            <a:prstGeom prst="rect">
              <a:avLst/>
            </a:prstGeom>
          </p:spPr>
        </p:pic>
        <p:pic>
          <p:nvPicPr>
            <p:cNvPr id="24" name="object 24"/>
            <p:cNvPicPr/>
            <p:nvPr/>
          </p:nvPicPr>
          <p:blipFill>
            <a:blip r:embed="rId15" cstate="print"/>
            <a:stretch>
              <a:fillRect/>
            </a:stretch>
          </p:blipFill>
          <p:spPr>
            <a:xfrm>
              <a:off x="1098804" y="902208"/>
              <a:ext cx="288036" cy="291083"/>
            </a:xfrm>
            <a:prstGeom prst="rect">
              <a:avLst/>
            </a:prstGeom>
          </p:spPr>
        </p:pic>
        <p:pic>
          <p:nvPicPr>
            <p:cNvPr id="25" name="object 25"/>
            <p:cNvPicPr/>
            <p:nvPr/>
          </p:nvPicPr>
          <p:blipFill>
            <a:blip r:embed="rId16" cstate="print"/>
            <a:stretch>
              <a:fillRect/>
            </a:stretch>
          </p:blipFill>
          <p:spPr>
            <a:xfrm>
              <a:off x="1229868" y="902208"/>
              <a:ext cx="455675" cy="291083"/>
            </a:xfrm>
            <a:prstGeom prst="rect">
              <a:avLst/>
            </a:prstGeom>
          </p:spPr>
        </p:pic>
        <p:pic>
          <p:nvPicPr>
            <p:cNvPr id="26" name="object 26"/>
            <p:cNvPicPr/>
            <p:nvPr/>
          </p:nvPicPr>
          <p:blipFill>
            <a:blip r:embed="rId17" cstate="print"/>
            <a:stretch>
              <a:fillRect/>
            </a:stretch>
          </p:blipFill>
          <p:spPr>
            <a:xfrm>
              <a:off x="1527048" y="902208"/>
              <a:ext cx="492251" cy="291083"/>
            </a:xfrm>
            <a:prstGeom prst="rect">
              <a:avLst/>
            </a:prstGeom>
          </p:spPr>
        </p:pic>
        <p:pic>
          <p:nvPicPr>
            <p:cNvPr id="27" name="object 27"/>
            <p:cNvPicPr/>
            <p:nvPr/>
          </p:nvPicPr>
          <p:blipFill>
            <a:blip r:embed="rId18" cstate="print"/>
            <a:stretch>
              <a:fillRect/>
            </a:stretch>
          </p:blipFill>
          <p:spPr>
            <a:xfrm>
              <a:off x="1862327" y="902208"/>
              <a:ext cx="624840" cy="291083"/>
            </a:xfrm>
            <a:prstGeom prst="rect">
              <a:avLst/>
            </a:prstGeom>
          </p:spPr>
        </p:pic>
        <p:pic>
          <p:nvPicPr>
            <p:cNvPr id="28" name="object 28"/>
            <p:cNvPicPr/>
            <p:nvPr/>
          </p:nvPicPr>
          <p:blipFill>
            <a:blip r:embed="rId19" cstate="print"/>
            <a:stretch>
              <a:fillRect/>
            </a:stretch>
          </p:blipFill>
          <p:spPr>
            <a:xfrm>
              <a:off x="2330195" y="902208"/>
              <a:ext cx="387096" cy="291083"/>
            </a:xfrm>
            <a:prstGeom prst="rect">
              <a:avLst/>
            </a:prstGeom>
          </p:spPr>
        </p:pic>
        <p:pic>
          <p:nvPicPr>
            <p:cNvPr id="29" name="object 29"/>
            <p:cNvPicPr/>
            <p:nvPr/>
          </p:nvPicPr>
          <p:blipFill>
            <a:blip r:embed="rId20" cstate="print"/>
            <a:stretch>
              <a:fillRect/>
            </a:stretch>
          </p:blipFill>
          <p:spPr>
            <a:xfrm>
              <a:off x="2560320" y="902208"/>
              <a:ext cx="562355" cy="291083"/>
            </a:xfrm>
            <a:prstGeom prst="rect">
              <a:avLst/>
            </a:prstGeom>
          </p:spPr>
        </p:pic>
        <p:pic>
          <p:nvPicPr>
            <p:cNvPr id="30" name="object 30"/>
            <p:cNvPicPr/>
            <p:nvPr/>
          </p:nvPicPr>
          <p:blipFill>
            <a:blip r:embed="rId21" cstate="print"/>
            <a:stretch>
              <a:fillRect/>
            </a:stretch>
          </p:blipFill>
          <p:spPr>
            <a:xfrm>
              <a:off x="1333500" y="902208"/>
              <a:ext cx="2215896" cy="307848"/>
            </a:xfrm>
            <a:prstGeom prst="rect">
              <a:avLst/>
            </a:prstGeom>
          </p:spPr>
        </p:pic>
        <p:pic>
          <p:nvPicPr>
            <p:cNvPr id="31" name="object 31"/>
            <p:cNvPicPr/>
            <p:nvPr/>
          </p:nvPicPr>
          <p:blipFill>
            <a:blip r:embed="rId7" cstate="print"/>
            <a:stretch>
              <a:fillRect/>
            </a:stretch>
          </p:blipFill>
          <p:spPr>
            <a:xfrm>
              <a:off x="3390900" y="902208"/>
              <a:ext cx="358139" cy="291083"/>
            </a:xfrm>
            <a:prstGeom prst="rect">
              <a:avLst/>
            </a:prstGeom>
          </p:spPr>
        </p:pic>
        <p:pic>
          <p:nvPicPr>
            <p:cNvPr id="32" name="object 32"/>
            <p:cNvPicPr/>
            <p:nvPr/>
          </p:nvPicPr>
          <p:blipFill>
            <a:blip r:embed="rId22" cstate="print"/>
            <a:stretch>
              <a:fillRect/>
            </a:stretch>
          </p:blipFill>
          <p:spPr>
            <a:xfrm>
              <a:off x="3590544" y="902208"/>
              <a:ext cx="731520" cy="307848"/>
            </a:xfrm>
            <a:prstGeom prst="rect">
              <a:avLst/>
            </a:prstGeom>
          </p:spPr>
        </p:pic>
        <p:pic>
          <p:nvPicPr>
            <p:cNvPr id="33" name="object 33"/>
            <p:cNvPicPr/>
            <p:nvPr/>
          </p:nvPicPr>
          <p:blipFill>
            <a:blip r:embed="rId23" cstate="print"/>
            <a:stretch>
              <a:fillRect/>
            </a:stretch>
          </p:blipFill>
          <p:spPr>
            <a:xfrm>
              <a:off x="60960" y="1115568"/>
              <a:ext cx="547115" cy="291083"/>
            </a:xfrm>
            <a:prstGeom prst="rect">
              <a:avLst/>
            </a:prstGeom>
          </p:spPr>
        </p:pic>
        <p:pic>
          <p:nvPicPr>
            <p:cNvPr id="34" name="object 34"/>
            <p:cNvPicPr/>
            <p:nvPr/>
          </p:nvPicPr>
          <p:blipFill>
            <a:blip r:embed="rId24" cstate="print"/>
            <a:stretch>
              <a:fillRect/>
            </a:stretch>
          </p:blipFill>
          <p:spPr>
            <a:xfrm>
              <a:off x="409956" y="1115568"/>
              <a:ext cx="457200" cy="291083"/>
            </a:xfrm>
            <a:prstGeom prst="rect">
              <a:avLst/>
            </a:prstGeom>
          </p:spPr>
        </p:pic>
        <p:pic>
          <p:nvPicPr>
            <p:cNvPr id="35" name="object 35"/>
            <p:cNvPicPr/>
            <p:nvPr/>
          </p:nvPicPr>
          <p:blipFill>
            <a:blip r:embed="rId25" cstate="print"/>
            <a:stretch>
              <a:fillRect/>
            </a:stretch>
          </p:blipFill>
          <p:spPr>
            <a:xfrm>
              <a:off x="670560" y="1115568"/>
              <a:ext cx="493775" cy="291083"/>
            </a:xfrm>
            <a:prstGeom prst="rect">
              <a:avLst/>
            </a:prstGeom>
          </p:spPr>
        </p:pic>
        <p:pic>
          <p:nvPicPr>
            <p:cNvPr id="36" name="object 36"/>
            <p:cNvPicPr/>
            <p:nvPr/>
          </p:nvPicPr>
          <p:blipFill>
            <a:blip r:embed="rId26" cstate="print"/>
            <a:stretch>
              <a:fillRect/>
            </a:stretch>
          </p:blipFill>
          <p:spPr>
            <a:xfrm>
              <a:off x="970788" y="1115568"/>
              <a:ext cx="696468" cy="291083"/>
            </a:xfrm>
            <a:prstGeom prst="rect">
              <a:avLst/>
            </a:prstGeom>
          </p:spPr>
        </p:pic>
        <p:pic>
          <p:nvPicPr>
            <p:cNvPr id="37" name="object 37"/>
            <p:cNvPicPr/>
            <p:nvPr/>
          </p:nvPicPr>
          <p:blipFill>
            <a:blip r:embed="rId19" cstate="print"/>
            <a:stretch>
              <a:fillRect/>
            </a:stretch>
          </p:blipFill>
          <p:spPr>
            <a:xfrm>
              <a:off x="1469136" y="1115568"/>
              <a:ext cx="387095" cy="291083"/>
            </a:xfrm>
            <a:prstGeom prst="rect">
              <a:avLst/>
            </a:prstGeom>
          </p:spPr>
        </p:pic>
        <p:pic>
          <p:nvPicPr>
            <p:cNvPr id="38" name="object 38"/>
            <p:cNvPicPr/>
            <p:nvPr/>
          </p:nvPicPr>
          <p:blipFill>
            <a:blip r:embed="rId27" cstate="print"/>
            <a:stretch>
              <a:fillRect/>
            </a:stretch>
          </p:blipFill>
          <p:spPr>
            <a:xfrm>
              <a:off x="1662684" y="1115568"/>
              <a:ext cx="417575" cy="291083"/>
            </a:xfrm>
            <a:prstGeom prst="rect">
              <a:avLst/>
            </a:prstGeom>
          </p:spPr>
        </p:pic>
        <p:pic>
          <p:nvPicPr>
            <p:cNvPr id="39" name="object 39"/>
            <p:cNvPicPr/>
            <p:nvPr/>
          </p:nvPicPr>
          <p:blipFill>
            <a:blip r:embed="rId28" cstate="print"/>
            <a:stretch>
              <a:fillRect/>
            </a:stretch>
          </p:blipFill>
          <p:spPr>
            <a:xfrm>
              <a:off x="1883664" y="1115568"/>
              <a:ext cx="656844" cy="291083"/>
            </a:xfrm>
            <a:prstGeom prst="rect">
              <a:avLst/>
            </a:prstGeom>
          </p:spPr>
        </p:pic>
        <p:pic>
          <p:nvPicPr>
            <p:cNvPr id="40" name="object 40"/>
            <p:cNvPicPr/>
            <p:nvPr/>
          </p:nvPicPr>
          <p:blipFill>
            <a:blip r:embed="rId29" cstate="print"/>
            <a:stretch>
              <a:fillRect/>
            </a:stretch>
          </p:blipFill>
          <p:spPr>
            <a:xfrm>
              <a:off x="2342388" y="1115568"/>
              <a:ext cx="377951" cy="291083"/>
            </a:xfrm>
            <a:prstGeom prst="rect">
              <a:avLst/>
            </a:prstGeom>
          </p:spPr>
        </p:pic>
        <p:pic>
          <p:nvPicPr>
            <p:cNvPr id="41" name="object 41"/>
            <p:cNvPicPr/>
            <p:nvPr/>
          </p:nvPicPr>
          <p:blipFill>
            <a:blip r:embed="rId30" cstate="print"/>
            <a:stretch>
              <a:fillRect/>
            </a:stretch>
          </p:blipFill>
          <p:spPr>
            <a:xfrm>
              <a:off x="2525267" y="1115568"/>
              <a:ext cx="565403" cy="291083"/>
            </a:xfrm>
            <a:prstGeom prst="rect">
              <a:avLst/>
            </a:prstGeom>
          </p:spPr>
        </p:pic>
        <p:pic>
          <p:nvPicPr>
            <p:cNvPr id="42" name="object 42"/>
            <p:cNvPicPr/>
            <p:nvPr/>
          </p:nvPicPr>
          <p:blipFill>
            <a:blip r:embed="rId31" cstate="print"/>
            <a:stretch>
              <a:fillRect/>
            </a:stretch>
          </p:blipFill>
          <p:spPr>
            <a:xfrm>
              <a:off x="2894076" y="1115568"/>
              <a:ext cx="477012" cy="291083"/>
            </a:xfrm>
            <a:prstGeom prst="rect">
              <a:avLst/>
            </a:prstGeom>
          </p:spPr>
        </p:pic>
        <p:pic>
          <p:nvPicPr>
            <p:cNvPr id="43" name="object 43"/>
            <p:cNvPicPr/>
            <p:nvPr/>
          </p:nvPicPr>
          <p:blipFill>
            <a:blip r:embed="rId32" cstate="print"/>
            <a:stretch>
              <a:fillRect/>
            </a:stretch>
          </p:blipFill>
          <p:spPr>
            <a:xfrm>
              <a:off x="164592" y="1115568"/>
              <a:ext cx="3765804" cy="307847"/>
            </a:xfrm>
            <a:prstGeom prst="rect">
              <a:avLst/>
            </a:prstGeom>
          </p:spPr>
        </p:pic>
        <p:pic>
          <p:nvPicPr>
            <p:cNvPr id="44" name="object 44"/>
            <p:cNvPicPr/>
            <p:nvPr/>
          </p:nvPicPr>
          <p:blipFill>
            <a:blip r:embed="rId33" cstate="print"/>
            <a:stretch>
              <a:fillRect/>
            </a:stretch>
          </p:blipFill>
          <p:spPr>
            <a:xfrm>
              <a:off x="3732275" y="1115568"/>
              <a:ext cx="496824" cy="291083"/>
            </a:xfrm>
            <a:prstGeom prst="rect">
              <a:avLst/>
            </a:prstGeom>
          </p:spPr>
        </p:pic>
        <p:pic>
          <p:nvPicPr>
            <p:cNvPr id="45" name="object 45"/>
            <p:cNvPicPr/>
            <p:nvPr/>
          </p:nvPicPr>
          <p:blipFill>
            <a:blip r:embed="rId34" cstate="print"/>
            <a:stretch>
              <a:fillRect/>
            </a:stretch>
          </p:blipFill>
          <p:spPr>
            <a:xfrm>
              <a:off x="60960" y="1328928"/>
              <a:ext cx="760476" cy="291083"/>
            </a:xfrm>
            <a:prstGeom prst="rect">
              <a:avLst/>
            </a:prstGeom>
          </p:spPr>
        </p:pic>
        <p:pic>
          <p:nvPicPr>
            <p:cNvPr id="46" name="object 46"/>
            <p:cNvPicPr/>
            <p:nvPr/>
          </p:nvPicPr>
          <p:blipFill>
            <a:blip r:embed="rId35" cstate="print"/>
            <a:stretch>
              <a:fillRect/>
            </a:stretch>
          </p:blipFill>
          <p:spPr>
            <a:xfrm>
              <a:off x="633984" y="1328928"/>
              <a:ext cx="544068" cy="291083"/>
            </a:xfrm>
            <a:prstGeom prst="rect">
              <a:avLst/>
            </a:prstGeom>
          </p:spPr>
        </p:pic>
        <p:pic>
          <p:nvPicPr>
            <p:cNvPr id="47" name="object 47"/>
            <p:cNvPicPr/>
            <p:nvPr/>
          </p:nvPicPr>
          <p:blipFill>
            <a:blip r:embed="rId16" cstate="print"/>
            <a:stretch>
              <a:fillRect/>
            </a:stretch>
          </p:blipFill>
          <p:spPr>
            <a:xfrm>
              <a:off x="989076" y="1328928"/>
              <a:ext cx="455675" cy="291083"/>
            </a:xfrm>
            <a:prstGeom prst="rect">
              <a:avLst/>
            </a:prstGeom>
          </p:spPr>
        </p:pic>
        <p:pic>
          <p:nvPicPr>
            <p:cNvPr id="48" name="object 48"/>
            <p:cNvPicPr/>
            <p:nvPr/>
          </p:nvPicPr>
          <p:blipFill>
            <a:blip r:embed="rId36" cstate="print"/>
            <a:stretch>
              <a:fillRect/>
            </a:stretch>
          </p:blipFill>
          <p:spPr>
            <a:xfrm>
              <a:off x="1255776" y="1328928"/>
              <a:ext cx="621792" cy="291083"/>
            </a:xfrm>
            <a:prstGeom prst="rect">
              <a:avLst/>
            </a:prstGeom>
          </p:spPr>
        </p:pic>
        <p:pic>
          <p:nvPicPr>
            <p:cNvPr id="49" name="object 49"/>
            <p:cNvPicPr/>
            <p:nvPr/>
          </p:nvPicPr>
          <p:blipFill>
            <a:blip r:embed="rId37" cstate="print"/>
            <a:stretch>
              <a:fillRect/>
            </a:stretch>
          </p:blipFill>
          <p:spPr>
            <a:xfrm>
              <a:off x="1690116" y="1328928"/>
              <a:ext cx="385571" cy="291083"/>
            </a:xfrm>
            <a:prstGeom prst="rect">
              <a:avLst/>
            </a:prstGeom>
          </p:spPr>
        </p:pic>
        <p:pic>
          <p:nvPicPr>
            <p:cNvPr id="50" name="object 50"/>
            <p:cNvPicPr/>
            <p:nvPr/>
          </p:nvPicPr>
          <p:blipFill>
            <a:blip r:embed="rId38" cstate="print"/>
            <a:stretch>
              <a:fillRect/>
            </a:stretch>
          </p:blipFill>
          <p:spPr>
            <a:xfrm>
              <a:off x="1888236" y="1328928"/>
              <a:ext cx="414527" cy="291083"/>
            </a:xfrm>
            <a:prstGeom prst="rect">
              <a:avLst/>
            </a:prstGeom>
          </p:spPr>
        </p:pic>
        <p:pic>
          <p:nvPicPr>
            <p:cNvPr id="51" name="object 51"/>
            <p:cNvPicPr/>
            <p:nvPr/>
          </p:nvPicPr>
          <p:blipFill>
            <a:blip r:embed="rId39" cstate="print"/>
            <a:stretch>
              <a:fillRect/>
            </a:stretch>
          </p:blipFill>
          <p:spPr>
            <a:xfrm>
              <a:off x="2115311" y="1328928"/>
              <a:ext cx="652272" cy="291083"/>
            </a:xfrm>
            <a:prstGeom prst="rect">
              <a:avLst/>
            </a:prstGeom>
          </p:spPr>
        </p:pic>
        <p:pic>
          <p:nvPicPr>
            <p:cNvPr id="52" name="object 52"/>
            <p:cNvPicPr/>
            <p:nvPr/>
          </p:nvPicPr>
          <p:blipFill>
            <a:blip r:embed="rId40" cstate="print"/>
            <a:stretch>
              <a:fillRect/>
            </a:stretch>
          </p:blipFill>
          <p:spPr>
            <a:xfrm>
              <a:off x="2578608" y="1328928"/>
              <a:ext cx="376427" cy="291083"/>
            </a:xfrm>
            <a:prstGeom prst="rect">
              <a:avLst/>
            </a:prstGeom>
          </p:spPr>
        </p:pic>
        <p:pic>
          <p:nvPicPr>
            <p:cNvPr id="53" name="object 53"/>
            <p:cNvPicPr/>
            <p:nvPr/>
          </p:nvPicPr>
          <p:blipFill>
            <a:blip r:embed="rId41" cstate="print"/>
            <a:stretch>
              <a:fillRect/>
            </a:stretch>
          </p:blipFill>
          <p:spPr>
            <a:xfrm>
              <a:off x="2767583" y="1328928"/>
              <a:ext cx="560832" cy="291083"/>
            </a:xfrm>
            <a:prstGeom prst="rect">
              <a:avLst/>
            </a:prstGeom>
          </p:spPr>
        </p:pic>
        <p:pic>
          <p:nvPicPr>
            <p:cNvPr id="54" name="object 54"/>
            <p:cNvPicPr/>
            <p:nvPr/>
          </p:nvPicPr>
          <p:blipFill>
            <a:blip r:embed="rId42" cstate="print"/>
            <a:stretch>
              <a:fillRect/>
            </a:stretch>
          </p:blipFill>
          <p:spPr>
            <a:xfrm>
              <a:off x="3140964" y="1328928"/>
              <a:ext cx="574548" cy="291083"/>
            </a:xfrm>
            <a:prstGeom prst="rect">
              <a:avLst/>
            </a:prstGeom>
          </p:spPr>
        </p:pic>
        <p:pic>
          <p:nvPicPr>
            <p:cNvPr id="55" name="object 55"/>
            <p:cNvPicPr/>
            <p:nvPr/>
          </p:nvPicPr>
          <p:blipFill>
            <a:blip r:embed="rId43" cstate="print"/>
            <a:stretch>
              <a:fillRect/>
            </a:stretch>
          </p:blipFill>
          <p:spPr>
            <a:xfrm>
              <a:off x="164592" y="1328928"/>
              <a:ext cx="4113276" cy="307848"/>
            </a:xfrm>
            <a:prstGeom prst="rect">
              <a:avLst/>
            </a:prstGeom>
          </p:spPr>
        </p:pic>
        <p:pic>
          <p:nvPicPr>
            <p:cNvPr id="56" name="object 56"/>
            <p:cNvPicPr/>
            <p:nvPr/>
          </p:nvPicPr>
          <p:blipFill>
            <a:blip r:embed="rId44" cstate="print"/>
            <a:stretch>
              <a:fillRect/>
            </a:stretch>
          </p:blipFill>
          <p:spPr>
            <a:xfrm>
              <a:off x="4040124" y="1328928"/>
              <a:ext cx="281939" cy="291083"/>
            </a:xfrm>
            <a:prstGeom prst="rect">
              <a:avLst/>
            </a:prstGeom>
          </p:spPr>
        </p:pic>
        <p:pic>
          <p:nvPicPr>
            <p:cNvPr id="57" name="object 57"/>
            <p:cNvPicPr/>
            <p:nvPr/>
          </p:nvPicPr>
          <p:blipFill>
            <a:blip r:embed="rId45" cstate="print"/>
            <a:stretch>
              <a:fillRect/>
            </a:stretch>
          </p:blipFill>
          <p:spPr>
            <a:xfrm>
              <a:off x="60960" y="1542288"/>
              <a:ext cx="705612" cy="291083"/>
            </a:xfrm>
            <a:prstGeom prst="rect">
              <a:avLst/>
            </a:prstGeom>
          </p:spPr>
        </p:pic>
        <p:pic>
          <p:nvPicPr>
            <p:cNvPr id="58" name="object 58"/>
            <p:cNvPicPr/>
            <p:nvPr/>
          </p:nvPicPr>
          <p:blipFill>
            <a:blip r:embed="rId46" cstate="print"/>
            <a:stretch>
              <a:fillRect/>
            </a:stretch>
          </p:blipFill>
          <p:spPr>
            <a:xfrm>
              <a:off x="568452" y="1542288"/>
              <a:ext cx="417575" cy="291083"/>
            </a:xfrm>
            <a:prstGeom prst="rect">
              <a:avLst/>
            </a:prstGeom>
          </p:spPr>
        </p:pic>
        <p:pic>
          <p:nvPicPr>
            <p:cNvPr id="59" name="object 59"/>
            <p:cNvPicPr/>
            <p:nvPr/>
          </p:nvPicPr>
          <p:blipFill>
            <a:blip r:embed="rId44" cstate="print"/>
            <a:stretch>
              <a:fillRect/>
            </a:stretch>
          </p:blipFill>
          <p:spPr>
            <a:xfrm>
              <a:off x="748284" y="1542288"/>
              <a:ext cx="281939" cy="291083"/>
            </a:xfrm>
            <a:prstGeom prst="rect">
              <a:avLst/>
            </a:prstGeom>
          </p:spPr>
        </p:pic>
        <p:pic>
          <p:nvPicPr>
            <p:cNvPr id="60" name="object 60"/>
            <p:cNvPicPr/>
            <p:nvPr/>
          </p:nvPicPr>
          <p:blipFill>
            <a:blip r:embed="rId47" cstate="print"/>
            <a:stretch>
              <a:fillRect/>
            </a:stretch>
          </p:blipFill>
          <p:spPr>
            <a:xfrm>
              <a:off x="792480" y="1542288"/>
              <a:ext cx="417575" cy="291083"/>
            </a:xfrm>
            <a:prstGeom prst="rect">
              <a:avLst/>
            </a:prstGeom>
          </p:spPr>
        </p:pic>
        <p:pic>
          <p:nvPicPr>
            <p:cNvPr id="61" name="object 61"/>
            <p:cNvPicPr/>
            <p:nvPr/>
          </p:nvPicPr>
          <p:blipFill>
            <a:blip r:embed="rId48" cstate="print"/>
            <a:stretch>
              <a:fillRect/>
            </a:stretch>
          </p:blipFill>
          <p:spPr>
            <a:xfrm>
              <a:off x="1013460" y="1542288"/>
              <a:ext cx="685800" cy="291083"/>
            </a:xfrm>
            <a:prstGeom prst="rect">
              <a:avLst/>
            </a:prstGeom>
          </p:spPr>
        </p:pic>
        <p:pic>
          <p:nvPicPr>
            <p:cNvPr id="62" name="object 62"/>
            <p:cNvPicPr/>
            <p:nvPr/>
          </p:nvPicPr>
          <p:blipFill>
            <a:blip r:embed="rId24" cstate="print"/>
            <a:stretch>
              <a:fillRect/>
            </a:stretch>
          </p:blipFill>
          <p:spPr>
            <a:xfrm>
              <a:off x="1501140" y="1542288"/>
              <a:ext cx="457200" cy="291083"/>
            </a:xfrm>
            <a:prstGeom prst="rect">
              <a:avLst/>
            </a:prstGeom>
          </p:spPr>
        </p:pic>
        <p:pic>
          <p:nvPicPr>
            <p:cNvPr id="63" name="object 63"/>
            <p:cNvPicPr/>
            <p:nvPr/>
          </p:nvPicPr>
          <p:blipFill>
            <a:blip r:embed="rId49" cstate="print"/>
            <a:stretch>
              <a:fillRect/>
            </a:stretch>
          </p:blipFill>
          <p:spPr>
            <a:xfrm>
              <a:off x="1763267" y="1542288"/>
              <a:ext cx="536448" cy="291083"/>
            </a:xfrm>
            <a:prstGeom prst="rect">
              <a:avLst/>
            </a:prstGeom>
          </p:spPr>
        </p:pic>
        <p:pic>
          <p:nvPicPr>
            <p:cNvPr id="64" name="object 64"/>
            <p:cNvPicPr/>
            <p:nvPr/>
          </p:nvPicPr>
          <p:blipFill>
            <a:blip r:embed="rId44" cstate="print"/>
            <a:stretch>
              <a:fillRect/>
            </a:stretch>
          </p:blipFill>
          <p:spPr>
            <a:xfrm>
              <a:off x="2061972" y="1542288"/>
              <a:ext cx="281939" cy="291083"/>
            </a:xfrm>
            <a:prstGeom prst="rect">
              <a:avLst/>
            </a:prstGeom>
          </p:spPr>
        </p:pic>
      </p:grpSp>
      <p:sp>
        <p:nvSpPr>
          <p:cNvPr id="65" name="object 65"/>
          <p:cNvSpPr txBox="1"/>
          <p:nvPr/>
        </p:nvSpPr>
        <p:spPr>
          <a:xfrm>
            <a:off x="159766" y="728853"/>
            <a:ext cx="4050029" cy="1092835"/>
          </a:xfrm>
          <a:prstGeom prst="rect">
            <a:avLst/>
          </a:prstGeom>
        </p:spPr>
        <p:txBody>
          <a:bodyPr vert="horz" wrap="square" lIns="0" tIns="12700" rIns="0" bIns="0" rtlCol="0">
            <a:spAutoFit/>
          </a:bodyPr>
          <a:lstStyle/>
          <a:p>
            <a:pPr marL="12700" marR="5080">
              <a:lnSpc>
                <a:spcPct val="100000"/>
              </a:lnSpc>
              <a:spcBef>
                <a:spcPts val="100"/>
              </a:spcBef>
            </a:pPr>
            <a:r>
              <a:rPr sz="1400" dirty="0">
                <a:latin typeface="Times New Roman"/>
                <a:cs typeface="Times New Roman"/>
              </a:rPr>
              <a:t>A binary search </a:t>
            </a:r>
            <a:r>
              <a:rPr sz="1400" spc="-5" dirty="0">
                <a:latin typeface="Times New Roman"/>
                <a:cs typeface="Times New Roman"/>
              </a:rPr>
              <a:t>tree (BST) </a:t>
            </a:r>
            <a:r>
              <a:rPr sz="1400" dirty="0">
                <a:latin typeface="Times New Roman"/>
                <a:cs typeface="Times New Roman"/>
              </a:rPr>
              <a:t>is a </a:t>
            </a:r>
            <a:r>
              <a:rPr sz="1400" spc="-5" dirty="0">
                <a:latin typeface="Times New Roman"/>
                <a:cs typeface="Times New Roman"/>
              </a:rPr>
              <a:t>binary </a:t>
            </a:r>
            <a:r>
              <a:rPr sz="1400" dirty="0">
                <a:latin typeface="Times New Roman"/>
                <a:cs typeface="Times New Roman"/>
              </a:rPr>
              <a:t>tree </a:t>
            </a:r>
            <a:r>
              <a:rPr sz="1400" spc="-5" dirty="0">
                <a:latin typeface="Times New Roman"/>
                <a:cs typeface="Times New Roman"/>
              </a:rPr>
              <a:t>with one  extra property: </a:t>
            </a:r>
            <a:r>
              <a:rPr sz="1400" u="sng" spc="-5" dirty="0">
                <a:uFill>
                  <a:solidFill>
                    <a:srgbClr val="000000"/>
                  </a:solidFill>
                </a:uFill>
                <a:latin typeface="Times New Roman"/>
                <a:cs typeface="Times New Roman"/>
              </a:rPr>
              <a:t>the key value </a:t>
            </a:r>
            <a:r>
              <a:rPr sz="1400" u="sng" dirty="0">
                <a:uFill>
                  <a:solidFill>
                    <a:srgbClr val="000000"/>
                  </a:solidFill>
                </a:uFill>
                <a:latin typeface="Times New Roman"/>
                <a:cs typeface="Times New Roman"/>
              </a:rPr>
              <a:t>of </a:t>
            </a:r>
            <a:r>
              <a:rPr sz="1400" u="sng" spc="-10" dirty="0">
                <a:uFill>
                  <a:solidFill>
                    <a:srgbClr val="000000"/>
                  </a:solidFill>
                </a:uFill>
                <a:latin typeface="Times New Roman"/>
                <a:cs typeface="Times New Roman"/>
              </a:rPr>
              <a:t>each </a:t>
            </a:r>
            <a:r>
              <a:rPr sz="1400" u="sng" spc="-5" dirty="0">
                <a:uFill>
                  <a:solidFill>
                    <a:srgbClr val="000000"/>
                  </a:solidFill>
                </a:uFill>
                <a:latin typeface="Times New Roman"/>
                <a:cs typeface="Times New Roman"/>
              </a:rPr>
              <a:t>node</a:t>
            </a:r>
            <a:r>
              <a:rPr sz="1400" spc="-5" dirty="0">
                <a:latin typeface="Times New Roman"/>
                <a:cs typeface="Times New Roman"/>
              </a:rPr>
              <a:t> </a:t>
            </a:r>
            <a:r>
              <a:rPr sz="1400" dirty="0">
                <a:latin typeface="Times New Roman"/>
                <a:cs typeface="Times New Roman"/>
              </a:rPr>
              <a:t>is </a:t>
            </a:r>
            <a:r>
              <a:rPr sz="1400" u="sng" spc="-5" dirty="0">
                <a:uFill>
                  <a:solidFill>
                    <a:srgbClr val="000000"/>
                  </a:solidFill>
                </a:uFill>
                <a:latin typeface="Times New Roman"/>
                <a:cs typeface="Times New Roman"/>
              </a:rPr>
              <a:t>greater </a:t>
            </a:r>
            <a:r>
              <a:rPr sz="1400" spc="-5" dirty="0">
                <a:latin typeface="Times New Roman"/>
                <a:cs typeface="Times New Roman"/>
              </a:rPr>
              <a:t> </a:t>
            </a:r>
            <a:r>
              <a:rPr sz="1400" u="sng" dirty="0">
                <a:uFill>
                  <a:solidFill>
                    <a:srgbClr val="000000"/>
                  </a:solidFill>
                </a:uFill>
                <a:latin typeface="Times New Roman"/>
                <a:cs typeface="Times New Roman"/>
              </a:rPr>
              <a:t>than </a:t>
            </a:r>
            <a:r>
              <a:rPr sz="1400" u="sng" spc="5" dirty="0">
                <a:uFill>
                  <a:solidFill>
                    <a:srgbClr val="000000"/>
                  </a:solidFill>
                </a:uFill>
                <a:latin typeface="Times New Roman"/>
                <a:cs typeface="Times New Roman"/>
              </a:rPr>
              <a:t>the </a:t>
            </a:r>
            <a:r>
              <a:rPr sz="1400" u="sng" dirty="0">
                <a:uFill>
                  <a:solidFill>
                    <a:srgbClr val="000000"/>
                  </a:solidFill>
                </a:uFill>
                <a:latin typeface="Times New Roman"/>
                <a:cs typeface="Times New Roman"/>
              </a:rPr>
              <a:t>key values of all nodes in each left subtree</a:t>
            </a:r>
            <a:r>
              <a:rPr sz="1400" dirty="0">
                <a:latin typeface="Times New Roman"/>
                <a:cs typeface="Times New Roman"/>
              </a:rPr>
              <a:t> and  </a:t>
            </a:r>
            <a:r>
              <a:rPr sz="1400" u="sng" spc="-5" dirty="0">
                <a:uFill>
                  <a:solidFill>
                    <a:srgbClr val="000000"/>
                  </a:solidFill>
                </a:uFill>
                <a:latin typeface="Times New Roman"/>
                <a:cs typeface="Times New Roman"/>
              </a:rPr>
              <a:t>smaller than the value </a:t>
            </a:r>
            <a:r>
              <a:rPr sz="1400" u="sng" dirty="0">
                <a:uFill>
                  <a:solidFill>
                    <a:srgbClr val="000000"/>
                  </a:solidFill>
                </a:uFill>
                <a:latin typeface="Times New Roman"/>
                <a:cs typeface="Times New Roman"/>
              </a:rPr>
              <a:t>of </a:t>
            </a:r>
            <a:r>
              <a:rPr sz="1400" u="sng" spc="-5" dirty="0">
                <a:uFill>
                  <a:solidFill>
                    <a:srgbClr val="000000"/>
                  </a:solidFill>
                </a:uFill>
                <a:latin typeface="Times New Roman"/>
                <a:cs typeface="Times New Roman"/>
              </a:rPr>
              <a:t>all </a:t>
            </a:r>
            <a:r>
              <a:rPr sz="1400" u="sng" spc="-10" dirty="0">
                <a:uFill>
                  <a:solidFill>
                    <a:srgbClr val="000000"/>
                  </a:solidFill>
                </a:uFill>
                <a:latin typeface="Times New Roman"/>
                <a:cs typeface="Times New Roman"/>
              </a:rPr>
              <a:t>nodes </a:t>
            </a:r>
            <a:r>
              <a:rPr sz="1400" u="sng" spc="-5" dirty="0">
                <a:uFill>
                  <a:solidFill>
                    <a:srgbClr val="000000"/>
                  </a:solidFill>
                </a:uFill>
                <a:latin typeface="Times New Roman"/>
                <a:cs typeface="Times New Roman"/>
              </a:rPr>
              <a:t>in </a:t>
            </a:r>
            <a:r>
              <a:rPr sz="1400" u="sng" spc="-10" dirty="0">
                <a:uFill>
                  <a:solidFill>
                    <a:srgbClr val="000000"/>
                  </a:solidFill>
                </a:uFill>
                <a:latin typeface="Times New Roman"/>
                <a:cs typeface="Times New Roman"/>
              </a:rPr>
              <a:t>each </a:t>
            </a:r>
            <a:r>
              <a:rPr sz="1400" u="sng" spc="-5" dirty="0">
                <a:uFill>
                  <a:solidFill>
                    <a:srgbClr val="000000"/>
                  </a:solidFill>
                </a:uFill>
                <a:latin typeface="Times New Roman"/>
                <a:cs typeface="Times New Roman"/>
              </a:rPr>
              <a:t>right subtree</a:t>
            </a:r>
            <a:r>
              <a:rPr sz="1400" spc="-5" dirty="0">
                <a:latin typeface="Times New Roman"/>
                <a:cs typeface="Times New Roman"/>
              </a:rPr>
              <a:t>.  </a:t>
            </a:r>
            <a:r>
              <a:rPr sz="1400" dirty="0">
                <a:latin typeface="Times New Roman"/>
                <a:cs typeface="Times New Roman"/>
              </a:rPr>
              <a:t>Figure 12.28 </a:t>
            </a:r>
            <a:r>
              <a:rPr sz="1400" spc="-5" dirty="0">
                <a:latin typeface="Times New Roman"/>
                <a:cs typeface="Times New Roman"/>
              </a:rPr>
              <a:t>shows </a:t>
            </a:r>
            <a:r>
              <a:rPr sz="1400" spc="5" dirty="0">
                <a:latin typeface="Times New Roman"/>
                <a:cs typeface="Times New Roman"/>
              </a:rPr>
              <a:t>the</a:t>
            </a:r>
            <a:r>
              <a:rPr sz="1400" spc="-95" dirty="0">
                <a:latin typeface="Times New Roman"/>
                <a:cs typeface="Times New Roman"/>
              </a:rPr>
              <a:t> </a:t>
            </a:r>
            <a:r>
              <a:rPr sz="1400" dirty="0">
                <a:latin typeface="Times New Roman"/>
                <a:cs typeface="Times New Roman"/>
              </a:rPr>
              <a:t>idea.</a:t>
            </a:r>
            <a:endParaRPr sz="1400">
              <a:latin typeface="Times New Roman"/>
              <a:cs typeface="Times New Roman"/>
            </a:endParaRPr>
          </a:p>
        </p:txBody>
      </p:sp>
      <p:sp>
        <p:nvSpPr>
          <p:cNvPr id="66" name="object 66"/>
          <p:cNvSpPr txBox="1"/>
          <p:nvPr/>
        </p:nvSpPr>
        <p:spPr>
          <a:xfrm>
            <a:off x="1004443" y="3130423"/>
            <a:ext cx="225996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333CC"/>
                </a:solidFill>
                <a:latin typeface="Times New Roman"/>
                <a:cs typeface="Times New Roman"/>
              </a:rPr>
              <a:t>Figure </a:t>
            </a:r>
            <a:r>
              <a:rPr sz="1200" b="1" dirty="0">
                <a:solidFill>
                  <a:srgbClr val="3333CC"/>
                </a:solidFill>
                <a:latin typeface="Times New Roman"/>
                <a:cs typeface="Times New Roman"/>
              </a:rPr>
              <a:t>12.28 </a:t>
            </a:r>
            <a:r>
              <a:rPr sz="1000" b="1" spc="-5" dirty="0">
                <a:latin typeface="Times New Roman"/>
                <a:cs typeface="Times New Roman"/>
              </a:rPr>
              <a:t>Binary </a:t>
            </a:r>
            <a:r>
              <a:rPr sz="1000" b="1" spc="-10" dirty="0">
                <a:latin typeface="Times New Roman"/>
                <a:cs typeface="Times New Roman"/>
              </a:rPr>
              <a:t>search tree</a:t>
            </a:r>
            <a:r>
              <a:rPr sz="1000" b="1" spc="-15" dirty="0">
                <a:latin typeface="Times New Roman"/>
                <a:cs typeface="Times New Roman"/>
              </a:rPr>
              <a:t> </a:t>
            </a:r>
            <a:r>
              <a:rPr sz="1000" b="1" spc="-10" dirty="0">
                <a:latin typeface="Times New Roman"/>
                <a:cs typeface="Times New Roman"/>
              </a:rPr>
              <a:t>(BST)</a:t>
            </a:r>
            <a:endParaRPr sz="1000">
              <a:latin typeface="Times New Roman"/>
              <a:cs typeface="Times New Roman"/>
            </a:endParaRPr>
          </a:p>
        </p:txBody>
      </p:sp>
      <p:grpSp>
        <p:nvGrpSpPr>
          <p:cNvPr id="67" name="object 67"/>
          <p:cNvGrpSpPr/>
          <p:nvPr/>
        </p:nvGrpSpPr>
        <p:grpSpPr>
          <a:xfrm>
            <a:off x="304" y="0"/>
            <a:ext cx="4596130" cy="3452495"/>
            <a:chOff x="304" y="0"/>
            <a:chExt cx="4596130" cy="3452495"/>
          </a:xfrm>
        </p:grpSpPr>
        <p:pic>
          <p:nvPicPr>
            <p:cNvPr id="68" name="object 68"/>
            <p:cNvPicPr/>
            <p:nvPr/>
          </p:nvPicPr>
          <p:blipFill>
            <a:blip r:embed="rId50" cstate="print"/>
            <a:stretch>
              <a:fillRect/>
            </a:stretch>
          </p:blipFill>
          <p:spPr>
            <a:xfrm>
              <a:off x="888492" y="1828825"/>
              <a:ext cx="2705100" cy="1243812"/>
            </a:xfrm>
            <a:prstGeom prst="rect">
              <a:avLst/>
            </a:prstGeom>
          </p:spPr>
        </p:pic>
        <p:sp>
          <p:nvSpPr>
            <p:cNvPr id="69" name="object 69"/>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12.70</a:t>
            </a:r>
            <a:endParaRPr sz="600">
              <a:latin typeface="Arial"/>
              <a:cs typeface="Arial"/>
            </a:endParaRPr>
          </a:p>
        </p:txBody>
      </p:sp>
      <p:sp>
        <p:nvSpPr>
          <p:cNvPr id="3" name="object 3"/>
          <p:cNvSpPr/>
          <p:nvPr/>
        </p:nvSpPr>
        <p:spPr>
          <a:xfrm>
            <a:off x="50292" y="76263"/>
            <a:ext cx="1049020" cy="228600"/>
          </a:xfrm>
          <a:custGeom>
            <a:avLst/>
            <a:gdLst/>
            <a:ahLst/>
            <a:cxnLst/>
            <a:rect l="l" t="t" r="r" b="b"/>
            <a:pathLst>
              <a:path w="1049020" h="228600">
                <a:moveTo>
                  <a:pt x="1048550" y="0"/>
                </a:moveTo>
                <a:lnTo>
                  <a:pt x="0" y="0"/>
                </a:lnTo>
                <a:lnTo>
                  <a:pt x="0" y="228600"/>
                </a:lnTo>
                <a:lnTo>
                  <a:pt x="1048550" y="228600"/>
                </a:lnTo>
                <a:lnTo>
                  <a:pt x="1048550" y="0"/>
                </a:lnTo>
                <a:close/>
              </a:path>
            </a:pathLst>
          </a:custGeom>
          <a:solidFill>
            <a:srgbClr val="3333CC"/>
          </a:solidFill>
        </p:spPr>
        <p:txBody>
          <a:bodyPr wrap="square" lIns="0" tIns="0" rIns="0" bIns="0" rtlCol="0"/>
          <a:lstStyle/>
          <a:p>
            <a:endParaRPr/>
          </a:p>
        </p:txBody>
      </p:sp>
      <p:sp>
        <p:nvSpPr>
          <p:cNvPr id="4" name="object 4"/>
          <p:cNvSpPr txBox="1"/>
          <p:nvPr/>
        </p:nvSpPr>
        <p:spPr>
          <a:xfrm>
            <a:off x="83566" y="82740"/>
            <a:ext cx="98107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FFFFFF"/>
                </a:solidFill>
                <a:latin typeface="Times New Roman"/>
                <a:cs typeface="Times New Roman"/>
              </a:rPr>
              <a:t>Example</a:t>
            </a:r>
            <a:r>
              <a:rPr sz="1200" b="1" spc="-65" dirty="0">
                <a:solidFill>
                  <a:srgbClr val="FFFFFF"/>
                </a:solidFill>
                <a:latin typeface="Times New Roman"/>
                <a:cs typeface="Times New Roman"/>
              </a:rPr>
              <a:t> </a:t>
            </a:r>
            <a:r>
              <a:rPr sz="1200" b="1" dirty="0">
                <a:solidFill>
                  <a:srgbClr val="FFFFFF"/>
                </a:solidFill>
                <a:latin typeface="Times New Roman"/>
                <a:cs typeface="Times New Roman"/>
              </a:rPr>
              <a:t>12.12</a:t>
            </a:r>
            <a:endParaRPr sz="1200">
              <a:latin typeface="Times New Roman"/>
              <a:cs typeface="Times New Roman"/>
            </a:endParaRPr>
          </a:p>
        </p:txBody>
      </p:sp>
      <p:grpSp>
        <p:nvGrpSpPr>
          <p:cNvPr id="5" name="object 5"/>
          <p:cNvGrpSpPr/>
          <p:nvPr/>
        </p:nvGrpSpPr>
        <p:grpSpPr>
          <a:xfrm>
            <a:off x="12192" y="278955"/>
            <a:ext cx="4447540" cy="634365"/>
            <a:chOff x="12192" y="278955"/>
            <a:chExt cx="4447540" cy="634365"/>
          </a:xfrm>
        </p:grpSpPr>
        <p:pic>
          <p:nvPicPr>
            <p:cNvPr id="6" name="object 6"/>
            <p:cNvPicPr/>
            <p:nvPr/>
          </p:nvPicPr>
          <p:blipFill>
            <a:blip r:embed="rId2" cstate="print"/>
            <a:stretch>
              <a:fillRect/>
            </a:stretch>
          </p:blipFill>
          <p:spPr>
            <a:xfrm>
              <a:off x="12192" y="278955"/>
              <a:ext cx="592835" cy="251460"/>
            </a:xfrm>
            <a:prstGeom prst="rect">
              <a:avLst/>
            </a:prstGeom>
          </p:spPr>
        </p:pic>
        <p:pic>
          <p:nvPicPr>
            <p:cNvPr id="7" name="object 7"/>
            <p:cNvPicPr/>
            <p:nvPr/>
          </p:nvPicPr>
          <p:blipFill>
            <a:blip r:embed="rId3" cstate="print"/>
            <a:stretch>
              <a:fillRect/>
            </a:stretch>
          </p:blipFill>
          <p:spPr>
            <a:xfrm>
              <a:off x="454152" y="278955"/>
              <a:ext cx="359663" cy="251460"/>
            </a:xfrm>
            <a:prstGeom prst="rect">
              <a:avLst/>
            </a:prstGeom>
          </p:spPr>
        </p:pic>
        <p:pic>
          <p:nvPicPr>
            <p:cNvPr id="8" name="object 8"/>
            <p:cNvPicPr/>
            <p:nvPr/>
          </p:nvPicPr>
          <p:blipFill>
            <a:blip r:embed="rId4" cstate="print"/>
            <a:stretch>
              <a:fillRect/>
            </a:stretch>
          </p:blipFill>
          <p:spPr>
            <a:xfrm>
              <a:off x="606552" y="278955"/>
              <a:ext cx="245363" cy="251460"/>
            </a:xfrm>
            <a:prstGeom prst="rect">
              <a:avLst/>
            </a:prstGeom>
          </p:spPr>
        </p:pic>
        <p:pic>
          <p:nvPicPr>
            <p:cNvPr id="9" name="object 9"/>
            <p:cNvPicPr/>
            <p:nvPr/>
          </p:nvPicPr>
          <p:blipFill>
            <a:blip r:embed="rId5" cstate="print"/>
            <a:stretch>
              <a:fillRect/>
            </a:stretch>
          </p:blipFill>
          <p:spPr>
            <a:xfrm>
              <a:off x="644652" y="278955"/>
              <a:ext cx="359663" cy="251460"/>
            </a:xfrm>
            <a:prstGeom prst="rect">
              <a:avLst/>
            </a:prstGeom>
          </p:spPr>
        </p:pic>
        <p:pic>
          <p:nvPicPr>
            <p:cNvPr id="10" name="object 10"/>
            <p:cNvPicPr/>
            <p:nvPr/>
          </p:nvPicPr>
          <p:blipFill>
            <a:blip r:embed="rId6" cstate="print"/>
            <a:stretch>
              <a:fillRect/>
            </a:stretch>
          </p:blipFill>
          <p:spPr>
            <a:xfrm>
              <a:off x="853440" y="278955"/>
              <a:ext cx="588263" cy="251460"/>
            </a:xfrm>
            <a:prstGeom prst="rect">
              <a:avLst/>
            </a:prstGeom>
          </p:spPr>
        </p:pic>
        <p:pic>
          <p:nvPicPr>
            <p:cNvPr id="11" name="object 11"/>
            <p:cNvPicPr/>
            <p:nvPr/>
          </p:nvPicPr>
          <p:blipFill>
            <a:blip r:embed="rId7" cstate="print"/>
            <a:stretch>
              <a:fillRect/>
            </a:stretch>
          </p:blipFill>
          <p:spPr>
            <a:xfrm>
              <a:off x="1290828" y="278955"/>
              <a:ext cx="528828" cy="251460"/>
            </a:xfrm>
            <a:prstGeom prst="rect">
              <a:avLst/>
            </a:prstGeom>
          </p:spPr>
        </p:pic>
        <p:pic>
          <p:nvPicPr>
            <p:cNvPr id="12" name="object 12"/>
            <p:cNvPicPr/>
            <p:nvPr/>
          </p:nvPicPr>
          <p:blipFill>
            <a:blip r:embed="rId8" cstate="print"/>
            <a:stretch>
              <a:fillRect/>
            </a:stretch>
          </p:blipFill>
          <p:spPr>
            <a:xfrm>
              <a:off x="1668780" y="278955"/>
              <a:ext cx="594359" cy="251460"/>
            </a:xfrm>
            <a:prstGeom prst="rect">
              <a:avLst/>
            </a:prstGeom>
          </p:spPr>
        </p:pic>
        <p:pic>
          <p:nvPicPr>
            <p:cNvPr id="13" name="object 13"/>
            <p:cNvPicPr/>
            <p:nvPr/>
          </p:nvPicPr>
          <p:blipFill>
            <a:blip r:embed="rId9" cstate="print"/>
            <a:stretch>
              <a:fillRect/>
            </a:stretch>
          </p:blipFill>
          <p:spPr>
            <a:xfrm>
              <a:off x="2112264" y="278955"/>
              <a:ext cx="495300" cy="251460"/>
            </a:xfrm>
            <a:prstGeom prst="rect">
              <a:avLst/>
            </a:prstGeom>
          </p:spPr>
        </p:pic>
        <p:pic>
          <p:nvPicPr>
            <p:cNvPr id="14" name="object 14"/>
            <p:cNvPicPr/>
            <p:nvPr/>
          </p:nvPicPr>
          <p:blipFill>
            <a:blip r:embed="rId10" cstate="print"/>
            <a:stretch>
              <a:fillRect/>
            </a:stretch>
          </p:blipFill>
          <p:spPr>
            <a:xfrm>
              <a:off x="2456687" y="278955"/>
              <a:ext cx="435863" cy="251460"/>
            </a:xfrm>
            <a:prstGeom prst="rect">
              <a:avLst/>
            </a:prstGeom>
          </p:spPr>
        </p:pic>
        <p:pic>
          <p:nvPicPr>
            <p:cNvPr id="15" name="object 15"/>
            <p:cNvPicPr/>
            <p:nvPr/>
          </p:nvPicPr>
          <p:blipFill>
            <a:blip r:embed="rId11" cstate="print"/>
            <a:stretch>
              <a:fillRect/>
            </a:stretch>
          </p:blipFill>
          <p:spPr>
            <a:xfrm>
              <a:off x="2741676" y="278955"/>
              <a:ext cx="391667" cy="251460"/>
            </a:xfrm>
            <a:prstGeom prst="rect">
              <a:avLst/>
            </a:prstGeom>
          </p:spPr>
        </p:pic>
        <p:pic>
          <p:nvPicPr>
            <p:cNvPr id="16" name="object 16"/>
            <p:cNvPicPr/>
            <p:nvPr/>
          </p:nvPicPr>
          <p:blipFill>
            <a:blip r:embed="rId12" cstate="print"/>
            <a:stretch>
              <a:fillRect/>
            </a:stretch>
          </p:blipFill>
          <p:spPr>
            <a:xfrm>
              <a:off x="2982468" y="278955"/>
              <a:ext cx="537972" cy="251460"/>
            </a:xfrm>
            <a:prstGeom prst="rect">
              <a:avLst/>
            </a:prstGeom>
          </p:spPr>
        </p:pic>
        <p:pic>
          <p:nvPicPr>
            <p:cNvPr id="17" name="object 17"/>
            <p:cNvPicPr/>
            <p:nvPr/>
          </p:nvPicPr>
          <p:blipFill>
            <a:blip r:embed="rId13" cstate="print"/>
            <a:stretch>
              <a:fillRect/>
            </a:stretch>
          </p:blipFill>
          <p:spPr>
            <a:xfrm>
              <a:off x="3369563" y="278955"/>
              <a:ext cx="426720" cy="251460"/>
            </a:xfrm>
            <a:prstGeom prst="rect">
              <a:avLst/>
            </a:prstGeom>
          </p:spPr>
        </p:pic>
        <p:pic>
          <p:nvPicPr>
            <p:cNvPr id="18" name="object 18"/>
            <p:cNvPicPr/>
            <p:nvPr/>
          </p:nvPicPr>
          <p:blipFill>
            <a:blip r:embed="rId7" cstate="print"/>
            <a:stretch>
              <a:fillRect/>
            </a:stretch>
          </p:blipFill>
          <p:spPr>
            <a:xfrm>
              <a:off x="3645407" y="278955"/>
              <a:ext cx="528827" cy="251460"/>
            </a:xfrm>
            <a:prstGeom prst="rect">
              <a:avLst/>
            </a:prstGeom>
          </p:spPr>
        </p:pic>
        <p:pic>
          <p:nvPicPr>
            <p:cNvPr id="19" name="object 19"/>
            <p:cNvPicPr/>
            <p:nvPr/>
          </p:nvPicPr>
          <p:blipFill>
            <a:blip r:embed="rId14" cstate="print"/>
            <a:stretch>
              <a:fillRect/>
            </a:stretch>
          </p:blipFill>
          <p:spPr>
            <a:xfrm>
              <a:off x="4023359" y="278955"/>
              <a:ext cx="435863" cy="251460"/>
            </a:xfrm>
            <a:prstGeom prst="rect">
              <a:avLst/>
            </a:prstGeom>
          </p:spPr>
        </p:pic>
        <p:pic>
          <p:nvPicPr>
            <p:cNvPr id="20" name="object 20"/>
            <p:cNvPicPr/>
            <p:nvPr/>
          </p:nvPicPr>
          <p:blipFill>
            <a:blip r:embed="rId15" cstate="print"/>
            <a:stretch>
              <a:fillRect/>
            </a:stretch>
          </p:blipFill>
          <p:spPr>
            <a:xfrm>
              <a:off x="12192" y="461835"/>
              <a:ext cx="379475" cy="251460"/>
            </a:xfrm>
            <a:prstGeom prst="rect">
              <a:avLst/>
            </a:prstGeom>
          </p:spPr>
        </p:pic>
        <p:pic>
          <p:nvPicPr>
            <p:cNvPr id="21" name="object 21"/>
            <p:cNvPicPr/>
            <p:nvPr/>
          </p:nvPicPr>
          <p:blipFill>
            <a:blip r:embed="rId16" cstate="print"/>
            <a:stretch>
              <a:fillRect/>
            </a:stretch>
          </p:blipFill>
          <p:spPr>
            <a:xfrm>
              <a:off x="233172" y="461835"/>
              <a:ext cx="402336" cy="251460"/>
            </a:xfrm>
            <a:prstGeom prst="rect">
              <a:avLst/>
            </a:prstGeom>
          </p:spPr>
        </p:pic>
        <p:pic>
          <p:nvPicPr>
            <p:cNvPr id="22" name="object 22"/>
            <p:cNvPicPr/>
            <p:nvPr/>
          </p:nvPicPr>
          <p:blipFill>
            <a:blip r:embed="rId4" cstate="print"/>
            <a:stretch>
              <a:fillRect/>
            </a:stretch>
          </p:blipFill>
          <p:spPr>
            <a:xfrm>
              <a:off x="428244" y="461835"/>
              <a:ext cx="245363" cy="251460"/>
            </a:xfrm>
            <a:prstGeom prst="rect">
              <a:avLst/>
            </a:prstGeom>
          </p:spPr>
        </p:pic>
        <p:pic>
          <p:nvPicPr>
            <p:cNvPr id="23" name="object 23"/>
            <p:cNvPicPr/>
            <p:nvPr/>
          </p:nvPicPr>
          <p:blipFill>
            <a:blip r:embed="rId17" cstate="print"/>
            <a:stretch>
              <a:fillRect/>
            </a:stretch>
          </p:blipFill>
          <p:spPr>
            <a:xfrm>
              <a:off x="516636" y="461835"/>
              <a:ext cx="512063" cy="251460"/>
            </a:xfrm>
            <a:prstGeom prst="rect">
              <a:avLst/>
            </a:prstGeom>
          </p:spPr>
        </p:pic>
        <p:pic>
          <p:nvPicPr>
            <p:cNvPr id="24" name="object 24"/>
            <p:cNvPicPr/>
            <p:nvPr/>
          </p:nvPicPr>
          <p:blipFill>
            <a:blip r:embed="rId18" cstate="print"/>
            <a:stretch>
              <a:fillRect/>
            </a:stretch>
          </p:blipFill>
          <p:spPr>
            <a:xfrm>
              <a:off x="870204" y="461835"/>
              <a:ext cx="470916" cy="251460"/>
            </a:xfrm>
            <a:prstGeom prst="rect">
              <a:avLst/>
            </a:prstGeom>
          </p:spPr>
        </p:pic>
        <p:pic>
          <p:nvPicPr>
            <p:cNvPr id="25" name="object 25"/>
            <p:cNvPicPr/>
            <p:nvPr/>
          </p:nvPicPr>
          <p:blipFill>
            <a:blip r:embed="rId19" cstate="print"/>
            <a:stretch>
              <a:fillRect/>
            </a:stretch>
          </p:blipFill>
          <p:spPr>
            <a:xfrm>
              <a:off x="1182624" y="461835"/>
              <a:ext cx="283463" cy="251460"/>
            </a:xfrm>
            <a:prstGeom prst="rect">
              <a:avLst/>
            </a:prstGeom>
          </p:spPr>
        </p:pic>
        <p:pic>
          <p:nvPicPr>
            <p:cNvPr id="26" name="object 26"/>
            <p:cNvPicPr/>
            <p:nvPr/>
          </p:nvPicPr>
          <p:blipFill>
            <a:blip r:embed="rId20" cstate="print"/>
            <a:stretch>
              <a:fillRect/>
            </a:stretch>
          </p:blipFill>
          <p:spPr>
            <a:xfrm>
              <a:off x="1309116" y="461835"/>
              <a:ext cx="457200" cy="251460"/>
            </a:xfrm>
            <a:prstGeom prst="rect">
              <a:avLst/>
            </a:prstGeom>
          </p:spPr>
        </p:pic>
        <p:pic>
          <p:nvPicPr>
            <p:cNvPr id="27" name="object 27"/>
            <p:cNvPicPr/>
            <p:nvPr/>
          </p:nvPicPr>
          <p:blipFill>
            <a:blip r:embed="rId21" cstate="print"/>
            <a:stretch>
              <a:fillRect/>
            </a:stretch>
          </p:blipFill>
          <p:spPr>
            <a:xfrm>
              <a:off x="1607820" y="461835"/>
              <a:ext cx="309372" cy="251460"/>
            </a:xfrm>
            <a:prstGeom prst="rect">
              <a:avLst/>
            </a:prstGeom>
          </p:spPr>
        </p:pic>
        <p:pic>
          <p:nvPicPr>
            <p:cNvPr id="28" name="object 28"/>
            <p:cNvPicPr/>
            <p:nvPr/>
          </p:nvPicPr>
          <p:blipFill>
            <a:blip r:embed="rId19" cstate="print"/>
            <a:stretch>
              <a:fillRect/>
            </a:stretch>
          </p:blipFill>
          <p:spPr>
            <a:xfrm>
              <a:off x="1758696" y="461835"/>
              <a:ext cx="283463" cy="251460"/>
            </a:xfrm>
            <a:prstGeom prst="rect">
              <a:avLst/>
            </a:prstGeom>
          </p:spPr>
        </p:pic>
        <p:pic>
          <p:nvPicPr>
            <p:cNvPr id="29" name="object 29"/>
            <p:cNvPicPr/>
            <p:nvPr/>
          </p:nvPicPr>
          <p:blipFill>
            <a:blip r:embed="rId22" cstate="print"/>
            <a:stretch>
              <a:fillRect/>
            </a:stretch>
          </p:blipFill>
          <p:spPr>
            <a:xfrm>
              <a:off x="1883664" y="461835"/>
              <a:ext cx="493776" cy="251460"/>
            </a:xfrm>
            <a:prstGeom prst="rect">
              <a:avLst/>
            </a:prstGeom>
          </p:spPr>
        </p:pic>
        <p:pic>
          <p:nvPicPr>
            <p:cNvPr id="30" name="object 30"/>
            <p:cNvPicPr/>
            <p:nvPr/>
          </p:nvPicPr>
          <p:blipFill>
            <a:blip r:embed="rId23" cstate="print"/>
            <a:stretch>
              <a:fillRect/>
            </a:stretch>
          </p:blipFill>
          <p:spPr>
            <a:xfrm>
              <a:off x="2218943" y="461835"/>
              <a:ext cx="301751" cy="251460"/>
            </a:xfrm>
            <a:prstGeom prst="rect">
              <a:avLst/>
            </a:prstGeom>
          </p:spPr>
        </p:pic>
        <p:pic>
          <p:nvPicPr>
            <p:cNvPr id="31" name="object 31"/>
            <p:cNvPicPr/>
            <p:nvPr/>
          </p:nvPicPr>
          <p:blipFill>
            <a:blip r:embed="rId24" cstate="print"/>
            <a:stretch>
              <a:fillRect/>
            </a:stretch>
          </p:blipFill>
          <p:spPr>
            <a:xfrm>
              <a:off x="2362199" y="461835"/>
              <a:ext cx="368808" cy="251460"/>
            </a:xfrm>
            <a:prstGeom prst="rect">
              <a:avLst/>
            </a:prstGeom>
          </p:spPr>
        </p:pic>
        <p:pic>
          <p:nvPicPr>
            <p:cNvPr id="32" name="object 32"/>
            <p:cNvPicPr/>
            <p:nvPr/>
          </p:nvPicPr>
          <p:blipFill>
            <a:blip r:embed="rId25" cstate="print"/>
            <a:stretch>
              <a:fillRect/>
            </a:stretch>
          </p:blipFill>
          <p:spPr>
            <a:xfrm>
              <a:off x="2572512" y="461835"/>
              <a:ext cx="359663" cy="251460"/>
            </a:xfrm>
            <a:prstGeom prst="rect">
              <a:avLst/>
            </a:prstGeom>
          </p:spPr>
        </p:pic>
        <p:pic>
          <p:nvPicPr>
            <p:cNvPr id="33" name="object 33"/>
            <p:cNvPicPr/>
            <p:nvPr/>
          </p:nvPicPr>
          <p:blipFill>
            <a:blip r:embed="rId26" cstate="print"/>
            <a:stretch>
              <a:fillRect/>
            </a:stretch>
          </p:blipFill>
          <p:spPr>
            <a:xfrm>
              <a:off x="2775204" y="461835"/>
              <a:ext cx="743712" cy="251460"/>
            </a:xfrm>
            <a:prstGeom prst="rect">
              <a:avLst/>
            </a:prstGeom>
          </p:spPr>
        </p:pic>
        <p:pic>
          <p:nvPicPr>
            <p:cNvPr id="34" name="object 34"/>
            <p:cNvPicPr/>
            <p:nvPr/>
          </p:nvPicPr>
          <p:blipFill>
            <a:blip r:embed="rId27" cstate="print"/>
            <a:stretch>
              <a:fillRect/>
            </a:stretch>
          </p:blipFill>
          <p:spPr>
            <a:xfrm>
              <a:off x="3361944" y="461835"/>
              <a:ext cx="416051" cy="251460"/>
            </a:xfrm>
            <a:prstGeom prst="rect">
              <a:avLst/>
            </a:prstGeom>
          </p:spPr>
        </p:pic>
        <p:pic>
          <p:nvPicPr>
            <p:cNvPr id="35" name="object 35"/>
            <p:cNvPicPr/>
            <p:nvPr/>
          </p:nvPicPr>
          <p:blipFill>
            <a:blip r:embed="rId28" cstate="print"/>
            <a:stretch>
              <a:fillRect/>
            </a:stretch>
          </p:blipFill>
          <p:spPr>
            <a:xfrm>
              <a:off x="3621024" y="461835"/>
              <a:ext cx="542544" cy="251460"/>
            </a:xfrm>
            <a:prstGeom prst="rect">
              <a:avLst/>
            </a:prstGeom>
          </p:spPr>
        </p:pic>
        <p:pic>
          <p:nvPicPr>
            <p:cNvPr id="36" name="object 36"/>
            <p:cNvPicPr/>
            <p:nvPr/>
          </p:nvPicPr>
          <p:blipFill>
            <a:blip r:embed="rId29" cstate="print"/>
            <a:stretch>
              <a:fillRect/>
            </a:stretch>
          </p:blipFill>
          <p:spPr>
            <a:xfrm>
              <a:off x="605028" y="461835"/>
              <a:ext cx="3854196" cy="268224"/>
            </a:xfrm>
            <a:prstGeom prst="rect">
              <a:avLst/>
            </a:prstGeom>
          </p:spPr>
        </p:pic>
        <p:pic>
          <p:nvPicPr>
            <p:cNvPr id="37" name="object 37"/>
            <p:cNvPicPr/>
            <p:nvPr/>
          </p:nvPicPr>
          <p:blipFill>
            <a:blip r:embed="rId30" cstate="print"/>
            <a:stretch>
              <a:fillRect/>
            </a:stretch>
          </p:blipFill>
          <p:spPr>
            <a:xfrm>
              <a:off x="12192" y="644715"/>
              <a:ext cx="397764" cy="251460"/>
            </a:xfrm>
            <a:prstGeom prst="rect">
              <a:avLst/>
            </a:prstGeom>
          </p:spPr>
        </p:pic>
        <p:pic>
          <p:nvPicPr>
            <p:cNvPr id="38" name="object 38"/>
            <p:cNvPicPr/>
            <p:nvPr/>
          </p:nvPicPr>
          <p:blipFill>
            <a:blip r:embed="rId31" cstate="print"/>
            <a:stretch>
              <a:fillRect/>
            </a:stretch>
          </p:blipFill>
          <p:spPr>
            <a:xfrm>
              <a:off x="239268" y="644715"/>
              <a:ext cx="589788" cy="251460"/>
            </a:xfrm>
            <a:prstGeom prst="rect">
              <a:avLst/>
            </a:prstGeom>
          </p:spPr>
        </p:pic>
        <p:pic>
          <p:nvPicPr>
            <p:cNvPr id="39" name="object 39"/>
            <p:cNvPicPr/>
            <p:nvPr/>
          </p:nvPicPr>
          <p:blipFill>
            <a:blip r:embed="rId32" cstate="print"/>
            <a:stretch>
              <a:fillRect/>
            </a:stretch>
          </p:blipFill>
          <p:spPr>
            <a:xfrm>
              <a:off x="658368" y="644715"/>
              <a:ext cx="455675" cy="251460"/>
            </a:xfrm>
            <a:prstGeom prst="rect">
              <a:avLst/>
            </a:prstGeom>
          </p:spPr>
        </p:pic>
        <p:pic>
          <p:nvPicPr>
            <p:cNvPr id="40" name="object 40"/>
            <p:cNvPicPr/>
            <p:nvPr/>
          </p:nvPicPr>
          <p:blipFill>
            <a:blip r:embed="rId21" cstate="print"/>
            <a:stretch>
              <a:fillRect/>
            </a:stretch>
          </p:blipFill>
          <p:spPr>
            <a:xfrm>
              <a:off x="947928" y="644715"/>
              <a:ext cx="309371" cy="251460"/>
            </a:xfrm>
            <a:prstGeom prst="rect">
              <a:avLst/>
            </a:prstGeom>
          </p:spPr>
        </p:pic>
        <p:pic>
          <p:nvPicPr>
            <p:cNvPr id="41" name="object 41"/>
            <p:cNvPicPr/>
            <p:nvPr/>
          </p:nvPicPr>
          <p:blipFill>
            <a:blip r:embed="rId33" cstate="print"/>
            <a:stretch>
              <a:fillRect/>
            </a:stretch>
          </p:blipFill>
          <p:spPr>
            <a:xfrm>
              <a:off x="1086612" y="644715"/>
              <a:ext cx="461771" cy="251460"/>
            </a:xfrm>
            <a:prstGeom prst="rect">
              <a:avLst/>
            </a:prstGeom>
          </p:spPr>
        </p:pic>
        <p:pic>
          <p:nvPicPr>
            <p:cNvPr id="42" name="object 42"/>
            <p:cNvPicPr/>
            <p:nvPr/>
          </p:nvPicPr>
          <p:blipFill>
            <a:blip r:embed="rId19" cstate="print"/>
            <a:stretch>
              <a:fillRect/>
            </a:stretch>
          </p:blipFill>
          <p:spPr>
            <a:xfrm>
              <a:off x="1379220" y="644715"/>
              <a:ext cx="283463" cy="251460"/>
            </a:xfrm>
            <a:prstGeom prst="rect">
              <a:avLst/>
            </a:prstGeom>
          </p:spPr>
        </p:pic>
        <p:pic>
          <p:nvPicPr>
            <p:cNvPr id="43" name="object 43"/>
            <p:cNvPicPr/>
            <p:nvPr/>
          </p:nvPicPr>
          <p:blipFill>
            <a:blip r:embed="rId34" cstate="print"/>
            <a:stretch>
              <a:fillRect/>
            </a:stretch>
          </p:blipFill>
          <p:spPr>
            <a:xfrm>
              <a:off x="88392" y="644715"/>
              <a:ext cx="1901952" cy="268224"/>
            </a:xfrm>
            <a:prstGeom prst="rect">
              <a:avLst/>
            </a:prstGeom>
          </p:spPr>
        </p:pic>
        <p:pic>
          <p:nvPicPr>
            <p:cNvPr id="44" name="object 44"/>
            <p:cNvPicPr/>
            <p:nvPr/>
          </p:nvPicPr>
          <p:blipFill>
            <a:blip r:embed="rId4" cstate="print"/>
            <a:stretch>
              <a:fillRect/>
            </a:stretch>
          </p:blipFill>
          <p:spPr>
            <a:xfrm>
              <a:off x="1783080" y="644715"/>
              <a:ext cx="245364" cy="251460"/>
            </a:xfrm>
            <a:prstGeom prst="rect">
              <a:avLst/>
            </a:prstGeom>
          </p:spPr>
        </p:pic>
      </p:grpSp>
      <p:sp>
        <p:nvSpPr>
          <p:cNvPr id="45" name="object 45"/>
          <p:cNvSpPr txBox="1"/>
          <p:nvPr/>
        </p:nvSpPr>
        <p:spPr>
          <a:xfrm>
            <a:off x="83566" y="311086"/>
            <a:ext cx="4277995" cy="574040"/>
          </a:xfrm>
          <a:prstGeom prst="rect">
            <a:avLst/>
          </a:prstGeom>
        </p:spPr>
        <p:txBody>
          <a:bodyPr vert="horz" wrap="square" lIns="0" tIns="12700" rIns="0" bIns="0" rtlCol="0">
            <a:spAutoFit/>
          </a:bodyPr>
          <a:lstStyle/>
          <a:p>
            <a:pPr marL="12700" marR="5080" algn="just">
              <a:lnSpc>
                <a:spcPct val="100000"/>
              </a:lnSpc>
              <a:spcBef>
                <a:spcPts val="100"/>
              </a:spcBef>
            </a:pPr>
            <a:r>
              <a:rPr sz="1200" dirty="0">
                <a:latin typeface="Times New Roman"/>
                <a:cs typeface="Times New Roman"/>
              </a:rPr>
              <a:t>Figure 12.29 </a:t>
            </a:r>
            <a:r>
              <a:rPr sz="1200" spc="-5" dirty="0">
                <a:latin typeface="Times New Roman"/>
                <a:cs typeface="Times New Roman"/>
              </a:rPr>
              <a:t>shows </a:t>
            </a:r>
            <a:r>
              <a:rPr sz="1200" dirty="0">
                <a:latin typeface="Times New Roman"/>
                <a:cs typeface="Times New Roman"/>
              </a:rPr>
              <a:t>some binary </a:t>
            </a:r>
            <a:r>
              <a:rPr sz="1200" spc="-5" dirty="0">
                <a:latin typeface="Times New Roman"/>
                <a:cs typeface="Times New Roman"/>
              </a:rPr>
              <a:t>trees </a:t>
            </a:r>
            <a:r>
              <a:rPr sz="1200" dirty="0">
                <a:latin typeface="Times New Roman"/>
                <a:cs typeface="Times New Roman"/>
              </a:rPr>
              <a:t>that </a:t>
            </a:r>
            <a:r>
              <a:rPr sz="1200" spc="-5" dirty="0">
                <a:latin typeface="Times New Roman"/>
                <a:cs typeface="Times New Roman"/>
              </a:rPr>
              <a:t>are </a:t>
            </a:r>
            <a:r>
              <a:rPr sz="1200" spc="-25" dirty="0">
                <a:latin typeface="Times New Roman"/>
                <a:cs typeface="Times New Roman"/>
              </a:rPr>
              <a:t>BSTs </a:t>
            </a:r>
            <a:r>
              <a:rPr sz="1200" spc="-5" dirty="0">
                <a:latin typeface="Times New Roman"/>
                <a:cs typeface="Times New Roman"/>
              </a:rPr>
              <a:t>and </a:t>
            </a:r>
            <a:r>
              <a:rPr sz="1200" dirty="0">
                <a:latin typeface="Times New Roman"/>
                <a:cs typeface="Times New Roman"/>
              </a:rPr>
              <a:t>some that  </a:t>
            </a:r>
            <a:r>
              <a:rPr sz="1200" spc="-5" dirty="0">
                <a:latin typeface="Times New Roman"/>
                <a:cs typeface="Times New Roman"/>
              </a:rPr>
              <a:t>are </a:t>
            </a:r>
            <a:r>
              <a:rPr sz="1200" dirty="0">
                <a:latin typeface="Times New Roman"/>
                <a:cs typeface="Times New Roman"/>
              </a:rPr>
              <a:t>not. </a:t>
            </a:r>
            <a:r>
              <a:rPr sz="1200" b="1" u="sng" spc="-5" dirty="0">
                <a:uFill>
                  <a:solidFill>
                    <a:srgbClr val="000000"/>
                  </a:solidFill>
                </a:uFill>
                <a:latin typeface="Times New Roman"/>
                <a:cs typeface="Times New Roman"/>
              </a:rPr>
              <a:t>Note that </a:t>
            </a:r>
            <a:r>
              <a:rPr sz="1200" b="1" u="sng" dirty="0">
                <a:uFill>
                  <a:solidFill>
                    <a:srgbClr val="000000"/>
                  </a:solidFill>
                </a:uFill>
                <a:latin typeface="Times New Roman"/>
                <a:cs typeface="Times New Roman"/>
              </a:rPr>
              <a:t>a </a:t>
            </a:r>
            <a:r>
              <a:rPr sz="1200" b="1" u="sng" spc="-10" dirty="0">
                <a:uFill>
                  <a:solidFill>
                    <a:srgbClr val="000000"/>
                  </a:solidFill>
                </a:uFill>
                <a:latin typeface="Times New Roman"/>
                <a:cs typeface="Times New Roman"/>
              </a:rPr>
              <a:t>tree </a:t>
            </a:r>
            <a:r>
              <a:rPr sz="1200" b="1" u="sng" spc="-5" dirty="0">
                <a:uFill>
                  <a:solidFill>
                    <a:srgbClr val="000000"/>
                  </a:solidFill>
                </a:uFill>
                <a:latin typeface="Times New Roman"/>
                <a:cs typeface="Times New Roman"/>
              </a:rPr>
              <a:t>is </a:t>
            </a:r>
            <a:r>
              <a:rPr sz="1200" b="1" u="sng" dirty="0">
                <a:uFill>
                  <a:solidFill>
                    <a:srgbClr val="000000"/>
                  </a:solidFill>
                </a:uFill>
                <a:latin typeface="Times New Roman"/>
                <a:cs typeface="Times New Roman"/>
              </a:rPr>
              <a:t>a </a:t>
            </a:r>
            <a:r>
              <a:rPr sz="1200" b="1" u="sng" spc="-5" dirty="0">
                <a:uFill>
                  <a:solidFill>
                    <a:srgbClr val="000000"/>
                  </a:solidFill>
                </a:uFill>
                <a:latin typeface="Times New Roman"/>
                <a:cs typeface="Times New Roman"/>
              </a:rPr>
              <a:t>BST </a:t>
            </a:r>
            <a:r>
              <a:rPr sz="1200" b="1" u="sng" dirty="0">
                <a:uFill>
                  <a:solidFill>
                    <a:srgbClr val="000000"/>
                  </a:solidFill>
                </a:uFill>
                <a:latin typeface="Times New Roman"/>
                <a:cs typeface="Times New Roman"/>
              </a:rPr>
              <a:t>if all </a:t>
            </a:r>
            <a:r>
              <a:rPr sz="1200" b="1" u="sng" spc="-5" dirty="0">
                <a:uFill>
                  <a:solidFill>
                    <a:srgbClr val="000000"/>
                  </a:solidFill>
                </a:uFill>
                <a:latin typeface="Times New Roman"/>
                <a:cs typeface="Times New Roman"/>
              </a:rPr>
              <a:t>its </a:t>
            </a:r>
            <a:r>
              <a:rPr sz="1200" b="1" u="sng" spc="-10" dirty="0">
                <a:uFill>
                  <a:solidFill>
                    <a:srgbClr val="000000"/>
                  </a:solidFill>
                </a:uFill>
                <a:latin typeface="Times New Roman"/>
                <a:cs typeface="Times New Roman"/>
              </a:rPr>
              <a:t>subtrees are </a:t>
            </a:r>
            <a:r>
              <a:rPr sz="1200" b="1" u="sng" spc="-30" dirty="0">
                <a:uFill>
                  <a:solidFill>
                    <a:srgbClr val="000000"/>
                  </a:solidFill>
                </a:uFill>
                <a:latin typeface="Times New Roman"/>
                <a:cs typeface="Times New Roman"/>
              </a:rPr>
              <a:t>BSTs </a:t>
            </a:r>
            <a:r>
              <a:rPr sz="1200" b="1" u="sng" spc="-10" dirty="0">
                <a:uFill>
                  <a:solidFill>
                    <a:srgbClr val="000000"/>
                  </a:solidFill>
                </a:uFill>
                <a:latin typeface="Times New Roman"/>
                <a:cs typeface="Times New Roman"/>
              </a:rPr>
              <a:t>and </a:t>
            </a:r>
            <a:r>
              <a:rPr sz="1200" b="1" spc="-10" dirty="0">
                <a:latin typeface="Times New Roman"/>
                <a:cs typeface="Times New Roman"/>
              </a:rPr>
              <a:t> </a:t>
            </a:r>
            <a:r>
              <a:rPr sz="1200" b="1" u="sng" spc="-5" dirty="0">
                <a:uFill>
                  <a:solidFill>
                    <a:srgbClr val="000000"/>
                  </a:solidFill>
                </a:uFill>
                <a:latin typeface="Times New Roman"/>
                <a:cs typeface="Times New Roman"/>
              </a:rPr>
              <a:t>the </a:t>
            </a:r>
            <a:r>
              <a:rPr sz="1200" b="1" u="sng" dirty="0">
                <a:uFill>
                  <a:solidFill>
                    <a:srgbClr val="000000"/>
                  </a:solidFill>
                </a:uFill>
                <a:latin typeface="Times New Roman"/>
                <a:cs typeface="Times New Roman"/>
              </a:rPr>
              <a:t>whole </a:t>
            </a:r>
            <a:r>
              <a:rPr sz="1200" b="1" u="sng" spc="-10" dirty="0">
                <a:uFill>
                  <a:solidFill>
                    <a:srgbClr val="000000"/>
                  </a:solidFill>
                </a:uFill>
                <a:latin typeface="Times New Roman"/>
                <a:cs typeface="Times New Roman"/>
              </a:rPr>
              <a:t>tree </a:t>
            </a:r>
            <a:r>
              <a:rPr sz="1200" b="1" u="sng" spc="-5" dirty="0">
                <a:uFill>
                  <a:solidFill>
                    <a:srgbClr val="000000"/>
                  </a:solidFill>
                </a:uFill>
                <a:latin typeface="Times New Roman"/>
                <a:cs typeface="Times New Roman"/>
              </a:rPr>
              <a:t>is </a:t>
            </a:r>
            <a:r>
              <a:rPr sz="1200" b="1" u="sng" dirty="0">
                <a:uFill>
                  <a:solidFill>
                    <a:srgbClr val="000000"/>
                  </a:solidFill>
                </a:uFill>
                <a:latin typeface="Times New Roman"/>
                <a:cs typeface="Times New Roman"/>
              </a:rPr>
              <a:t>also a</a:t>
            </a:r>
            <a:r>
              <a:rPr sz="1200" b="1" u="sng" spc="-20" dirty="0">
                <a:uFill>
                  <a:solidFill>
                    <a:srgbClr val="000000"/>
                  </a:solidFill>
                </a:uFill>
                <a:latin typeface="Times New Roman"/>
                <a:cs typeface="Times New Roman"/>
              </a:rPr>
              <a:t> </a:t>
            </a:r>
            <a:r>
              <a:rPr sz="1200" b="1" u="sng" dirty="0">
                <a:uFill>
                  <a:solidFill>
                    <a:srgbClr val="000000"/>
                  </a:solidFill>
                </a:uFill>
                <a:latin typeface="Times New Roman"/>
                <a:cs typeface="Times New Roman"/>
              </a:rPr>
              <a:t>BST</a:t>
            </a:r>
            <a:r>
              <a:rPr sz="1200" dirty="0">
                <a:latin typeface="Times New Roman"/>
                <a:cs typeface="Times New Roman"/>
              </a:rPr>
              <a:t>.</a:t>
            </a:r>
            <a:endParaRPr sz="1200">
              <a:latin typeface="Times New Roman"/>
              <a:cs typeface="Times New Roman"/>
            </a:endParaRPr>
          </a:p>
        </p:txBody>
      </p:sp>
      <p:sp>
        <p:nvSpPr>
          <p:cNvPr id="46" name="object 46"/>
          <p:cNvSpPr txBox="1"/>
          <p:nvPr/>
        </p:nvSpPr>
        <p:spPr>
          <a:xfrm>
            <a:off x="1240282" y="3131121"/>
            <a:ext cx="1706880"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333CC"/>
                </a:solidFill>
                <a:latin typeface="Times New Roman"/>
                <a:cs typeface="Times New Roman"/>
              </a:rPr>
              <a:t>Figure </a:t>
            </a:r>
            <a:r>
              <a:rPr sz="1200" b="1" dirty="0">
                <a:solidFill>
                  <a:srgbClr val="3333CC"/>
                </a:solidFill>
                <a:latin typeface="Times New Roman"/>
                <a:cs typeface="Times New Roman"/>
              </a:rPr>
              <a:t>12.29 </a:t>
            </a:r>
            <a:r>
              <a:rPr sz="1000" b="1" spc="-10" dirty="0">
                <a:latin typeface="Times New Roman"/>
                <a:cs typeface="Times New Roman"/>
              </a:rPr>
              <a:t>Example</a:t>
            </a:r>
            <a:r>
              <a:rPr sz="1000" b="1" spc="-55" dirty="0">
                <a:latin typeface="Times New Roman"/>
                <a:cs typeface="Times New Roman"/>
              </a:rPr>
              <a:t> </a:t>
            </a:r>
            <a:r>
              <a:rPr sz="1000" b="1" dirty="0">
                <a:latin typeface="Times New Roman"/>
                <a:cs typeface="Times New Roman"/>
              </a:rPr>
              <a:t>12.12</a:t>
            </a:r>
            <a:endParaRPr sz="1000">
              <a:latin typeface="Times New Roman"/>
              <a:cs typeface="Times New Roman"/>
            </a:endParaRPr>
          </a:p>
        </p:txBody>
      </p:sp>
      <p:grpSp>
        <p:nvGrpSpPr>
          <p:cNvPr id="47" name="object 47"/>
          <p:cNvGrpSpPr/>
          <p:nvPr/>
        </p:nvGrpSpPr>
        <p:grpSpPr>
          <a:xfrm>
            <a:off x="304" y="0"/>
            <a:ext cx="4596130" cy="3452495"/>
            <a:chOff x="304" y="0"/>
            <a:chExt cx="4596130" cy="3452495"/>
          </a:xfrm>
        </p:grpSpPr>
        <p:pic>
          <p:nvPicPr>
            <p:cNvPr id="48" name="object 48"/>
            <p:cNvPicPr/>
            <p:nvPr/>
          </p:nvPicPr>
          <p:blipFill>
            <a:blip r:embed="rId35" cstate="print"/>
            <a:stretch>
              <a:fillRect/>
            </a:stretch>
          </p:blipFill>
          <p:spPr>
            <a:xfrm>
              <a:off x="126492" y="1028763"/>
              <a:ext cx="4305300" cy="1485900"/>
            </a:xfrm>
            <a:prstGeom prst="rect">
              <a:avLst/>
            </a:prstGeom>
          </p:spPr>
        </p:pic>
        <p:sp>
          <p:nvSpPr>
            <p:cNvPr id="49" name="object 49"/>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12.71</a:t>
            </a:r>
            <a:endParaRPr sz="600">
              <a:latin typeface="Arial"/>
              <a:cs typeface="Arial"/>
            </a:endParaRPr>
          </a:p>
        </p:txBody>
      </p:sp>
      <p:sp>
        <p:nvSpPr>
          <p:cNvPr id="3" name="object 3"/>
          <p:cNvSpPr txBox="1">
            <a:spLocks noGrp="1"/>
          </p:cNvSpPr>
          <p:nvPr>
            <p:ph type="title"/>
          </p:nvPr>
        </p:nvSpPr>
        <p:spPr>
          <a:xfrm>
            <a:off x="121666" y="156718"/>
            <a:ext cx="4394200" cy="1092835"/>
          </a:xfrm>
          <a:prstGeom prst="rect">
            <a:avLst/>
          </a:prstGeom>
        </p:spPr>
        <p:txBody>
          <a:bodyPr vert="horz" wrap="square" lIns="0" tIns="12700" rIns="0" bIns="0" rtlCol="0">
            <a:spAutoFit/>
          </a:bodyPr>
          <a:lstStyle/>
          <a:p>
            <a:pPr marL="12700" marR="5080" algn="just">
              <a:lnSpc>
                <a:spcPct val="100000"/>
              </a:lnSpc>
              <a:spcBef>
                <a:spcPts val="100"/>
              </a:spcBef>
            </a:pPr>
            <a:r>
              <a:rPr dirty="0"/>
              <a:t>A very </a:t>
            </a:r>
            <a:r>
              <a:rPr spc="-5" dirty="0"/>
              <a:t>interesting property </a:t>
            </a:r>
            <a:r>
              <a:rPr dirty="0"/>
              <a:t>of a </a:t>
            </a:r>
            <a:r>
              <a:rPr spc="-5" dirty="0"/>
              <a:t>BST is that </a:t>
            </a:r>
            <a:r>
              <a:rPr dirty="0"/>
              <a:t>if </a:t>
            </a:r>
            <a:r>
              <a:rPr spc="-5" dirty="0"/>
              <a:t>we </a:t>
            </a:r>
            <a:r>
              <a:rPr u="sng" spc="-5" dirty="0">
                <a:uFill>
                  <a:solidFill>
                    <a:srgbClr val="000000"/>
                  </a:solidFill>
                </a:uFill>
              </a:rPr>
              <a:t>apply </a:t>
            </a:r>
            <a:r>
              <a:rPr u="sng" spc="5" dirty="0">
                <a:uFill>
                  <a:solidFill>
                    <a:srgbClr val="000000"/>
                  </a:solidFill>
                </a:uFill>
              </a:rPr>
              <a:t>the </a:t>
            </a:r>
            <a:r>
              <a:rPr spc="5" dirty="0"/>
              <a:t> </a:t>
            </a:r>
            <a:r>
              <a:rPr u="sng" spc="-5" dirty="0">
                <a:uFill>
                  <a:solidFill>
                    <a:srgbClr val="000000"/>
                  </a:solidFill>
                </a:uFill>
              </a:rPr>
              <a:t>inorder traversal </a:t>
            </a:r>
            <a:r>
              <a:rPr u="sng" dirty="0">
                <a:uFill>
                  <a:solidFill>
                    <a:srgbClr val="000000"/>
                  </a:solidFill>
                </a:uFill>
              </a:rPr>
              <a:t>of a binary tree, </a:t>
            </a:r>
            <a:r>
              <a:rPr u="sng" spc="-5" dirty="0">
                <a:uFill>
                  <a:solidFill>
                    <a:srgbClr val="000000"/>
                  </a:solidFill>
                </a:uFill>
              </a:rPr>
              <a:t>the elements that are visited </a:t>
            </a:r>
            <a:r>
              <a:rPr spc="-5" dirty="0"/>
              <a:t> </a:t>
            </a:r>
            <a:r>
              <a:rPr u="sng" dirty="0">
                <a:uFill>
                  <a:solidFill>
                    <a:srgbClr val="000000"/>
                  </a:solidFill>
                </a:uFill>
              </a:rPr>
              <a:t>are </a:t>
            </a:r>
            <a:r>
              <a:rPr u="sng" spc="-5" dirty="0">
                <a:uFill>
                  <a:solidFill>
                    <a:srgbClr val="000000"/>
                  </a:solidFill>
                </a:uFill>
              </a:rPr>
              <a:t>sorted </a:t>
            </a:r>
            <a:r>
              <a:rPr u="sng" dirty="0">
                <a:uFill>
                  <a:solidFill>
                    <a:srgbClr val="000000"/>
                  </a:solidFill>
                </a:uFill>
              </a:rPr>
              <a:t>in </a:t>
            </a:r>
            <a:r>
              <a:rPr u="sng" spc="-5" dirty="0">
                <a:uFill>
                  <a:solidFill>
                    <a:srgbClr val="000000"/>
                  </a:solidFill>
                </a:uFill>
              </a:rPr>
              <a:t>ascending </a:t>
            </a:r>
            <a:r>
              <a:rPr u="sng" spc="-20" dirty="0">
                <a:uFill>
                  <a:solidFill>
                    <a:srgbClr val="000000"/>
                  </a:solidFill>
                </a:uFill>
              </a:rPr>
              <a:t>order</a:t>
            </a:r>
            <a:r>
              <a:rPr spc="-20" dirty="0"/>
              <a:t>. </a:t>
            </a:r>
            <a:r>
              <a:rPr dirty="0"/>
              <a:t>For </a:t>
            </a:r>
            <a:r>
              <a:rPr spc="-5" dirty="0"/>
              <a:t>example, the three </a:t>
            </a:r>
            <a:r>
              <a:rPr spc="-25" dirty="0"/>
              <a:t>BSTs </a:t>
            </a:r>
            <a:r>
              <a:rPr spc="5" dirty="0"/>
              <a:t>in  </a:t>
            </a:r>
            <a:r>
              <a:rPr dirty="0"/>
              <a:t>Figure </a:t>
            </a:r>
            <a:r>
              <a:rPr spc="-5" dirty="0"/>
              <a:t>12.29, when traversed in </a:t>
            </a:r>
            <a:r>
              <a:rPr spc="-15" dirty="0"/>
              <a:t>order, </a:t>
            </a:r>
            <a:r>
              <a:rPr spc="-5" dirty="0"/>
              <a:t>give the lists  </a:t>
            </a:r>
            <a:r>
              <a:rPr dirty="0"/>
              <a:t>(3, 6, 17), (17, </a:t>
            </a:r>
            <a:r>
              <a:rPr spc="5" dirty="0"/>
              <a:t>19) </a:t>
            </a:r>
            <a:r>
              <a:rPr dirty="0"/>
              <a:t>and (3, 6, </a:t>
            </a:r>
            <a:r>
              <a:rPr spc="5" dirty="0"/>
              <a:t>14, 17,</a:t>
            </a:r>
            <a:r>
              <a:rPr spc="-180" dirty="0"/>
              <a:t> </a:t>
            </a:r>
            <a:r>
              <a:rPr dirty="0"/>
              <a:t>19).</a:t>
            </a:r>
          </a:p>
        </p:txBody>
      </p:sp>
      <p:sp>
        <p:nvSpPr>
          <p:cNvPr id="4" name="object 4"/>
          <p:cNvSpPr txBox="1"/>
          <p:nvPr/>
        </p:nvSpPr>
        <p:spPr>
          <a:xfrm>
            <a:off x="164592" y="1989074"/>
            <a:ext cx="4191000" cy="511175"/>
          </a:xfrm>
          <a:prstGeom prst="rect">
            <a:avLst/>
          </a:prstGeom>
          <a:solidFill>
            <a:srgbClr val="99FF33"/>
          </a:solidFill>
          <a:ln w="38100">
            <a:solidFill>
              <a:srgbClr val="00CC00"/>
            </a:solidFill>
          </a:ln>
        </p:spPr>
        <p:txBody>
          <a:bodyPr vert="horz" wrap="square" lIns="0" tIns="17780" rIns="0" bIns="0" rtlCol="0">
            <a:spAutoFit/>
          </a:bodyPr>
          <a:lstStyle/>
          <a:p>
            <a:pPr marL="1116330" marR="210185" indent="-902969">
              <a:lnSpc>
                <a:spcPct val="100000"/>
              </a:lnSpc>
              <a:spcBef>
                <a:spcPts val="140"/>
              </a:spcBef>
            </a:pPr>
            <a:r>
              <a:rPr sz="1400" b="1" spc="-5" dirty="0">
                <a:latin typeface="Times New Roman"/>
                <a:cs typeface="Times New Roman"/>
              </a:rPr>
              <a:t>An </a:t>
            </a:r>
            <a:r>
              <a:rPr sz="1400" b="1" dirty="0">
                <a:latin typeface="Times New Roman"/>
                <a:cs typeface="Times New Roman"/>
              </a:rPr>
              <a:t>inorder traversal of a BST </a:t>
            </a:r>
            <a:r>
              <a:rPr sz="1400" b="1" spc="-5" dirty="0">
                <a:latin typeface="Times New Roman"/>
                <a:cs typeface="Times New Roman"/>
              </a:rPr>
              <a:t>creates </a:t>
            </a:r>
            <a:r>
              <a:rPr sz="1400" b="1" dirty="0">
                <a:latin typeface="Times New Roman"/>
                <a:cs typeface="Times New Roman"/>
              </a:rPr>
              <a:t>a list that</a:t>
            </a:r>
            <a:r>
              <a:rPr sz="1400" b="1" spc="-215" dirty="0">
                <a:latin typeface="Times New Roman"/>
                <a:cs typeface="Times New Roman"/>
              </a:rPr>
              <a:t> </a:t>
            </a:r>
            <a:r>
              <a:rPr sz="1400" b="1" dirty="0">
                <a:latin typeface="Times New Roman"/>
                <a:cs typeface="Times New Roman"/>
              </a:rPr>
              <a:t>is  sorted in ascending</a:t>
            </a:r>
            <a:r>
              <a:rPr sz="1400" b="1" spc="-80" dirty="0">
                <a:latin typeface="Times New Roman"/>
                <a:cs typeface="Times New Roman"/>
              </a:rPr>
              <a:t> </a:t>
            </a:r>
            <a:r>
              <a:rPr sz="1400" b="1" spc="-25" dirty="0">
                <a:latin typeface="Times New Roman"/>
                <a:cs typeface="Times New Roman"/>
              </a:rPr>
              <a:t>order.</a:t>
            </a:r>
            <a:endParaRPr sz="1400">
              <a:latin typeface="Times New Roman"/>
              <a:cs typeface="Times New Roman"/>
            </a:endParaRPr>
          </a:p>
        </p:txBody>
      </p:sp>
      <p:sp>
        <p:nvSpPr>
          <p:cNvPr id="5" name="object 5"/>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12.72</a:t>
            </a:r>
            <a:endParaRPr sz="600">
              <a:latin typeface="Arial"/>
              <a:cs typeface="Arial"/>
            </a:endParaRPr>
          </a:p>
        </p:txBody>
      </p:sp>
      <p:sp>
        <p:nvSpPr>
          <p:cNvPr id="3" name="object 3"/>
          <p:cNvSpPr txBox="1"/>
          <p:nvPr/>
        </p:nvSpPr>
        <p:spPr>
          <a:xfrm>
            <a:off x="121666" y="5016"/>
            <a:ext cx="4395470" cy="879475"/>
          </a:xfrm>
          <a:prstGeom prst="rect">
            <a:avLst/>
          </a:prstGeom>
        </p:spPr>
        <p:txBody>
          <a:bodyPr vert="horz" wrap="square" lIns="0" tIns="13335" rIns="0" bIns="0" rtlCol="0">
            <a:spAutoFit/>
          </a:bodyPr>
          <a:lstStyle/>
          <a:p>
            <a:pPr marL="12700" marR="5080" algn="just">
              <a:lnSpc>
                <a:spcPct val="100000"/>
              </a:lnSpc>
              <a:spcBef>
                <a:spcPts val="105"/>
              </a:spcBef>
            </a:pPr>
            <a:r>
              <a:rPr sz="1400" spc="-5" dirty="0">
                <a:latin typeface="Times New Roman"/>
                <a:cs typeface="Times New Roman"/>
              </a:rPr>
              <a:t>Another feature that makes </a:t>
            </a:r>
            <a:r>
              <a:rPr sz="1400" dirty="0">
                <a:latin typeface="Times New Roman"/>
                <a:cs typeface="Times New Roman"/>
              </a:rPr>
              <a:t>a </a:t>
            </a:r>
            <a:r>
              <a:rPr sz="1400" spc="-5" dirty="0">
                <a:latin typeface="Times New Roman"/>
                <a:cs typeface="Times New Roman"/>
              </a:rPr>
              <a:t>BST interesting </a:t>
            </a:r>
            <a:r>
              <a:rPr sz="1400" dirty="0">
                <a:latin typeface="Times New Roman"/>
                <a:cs typeface="Times New Roman"/>
              </a:rPr>
              <a:t>is </a:t>
            </a:r>
            <a:r>
              <a:rPr sz="1400" spc="-5" dirty="0">
                <a:latin typeface="Times New Roman"/>
                <a:cs typeface="Times New Roman"/>
              </a:rPr>
              <a:t>that we can  use </a:t>
            </a:r>
            <a:r>
              <a:rPr sz="1400" dirty="0">
                <a:latin typeface="Times New Roman"/>
                <a:cs typeface="Times New Roman"/>
              </a:rPr>
              <a:t>a </a:t>
            </a:r>
            <a:r>
              <a:rPr sz="1400" spc="-5" dirty="0">
                <a:latin typeface="Times New Roman"/>
                <a:cs typeface="Times New Roman"/>
              </a:rPr>
              <a:t>version </a:t>
            </a:r>
            <a:r>
              <a:rPr sz="1400" dirty="0">
                <a:latin typeface="Times New Roman"/>
                <a:cs typeface="Times New Roman"/>
              </a:rPr>
              <a:t>of </a:t>
            </a:r>
            <a:r>
              <a:rPr sz="1400" spc="-5" dirty="0">
                <a:latin typeface="Times New Roman"/>
                <a:cs typeface="Times New Roman"/>
              </a:rPr>
              <a:t>the binary </a:t>
            </a:r>
            <a:r>
              <a:rPr sz="1400" dirty="0">
                <a:latin typeface="Times New Roman"/>
                <a:cs typeface="Times New Roman"/>
              </a:rPr>
              <a:t>search </a:t>
            </a:r>
            <a:r>
              <a:rPr sz="1400" spc="-5" dirty="0">
                <a:latin typeface="Times New Roman"/>
                <a:cs typeface="Times New Roman"/>
              </a:rPr>
              <a:t>we used </a:t>
            </a:r>
            <a:r>
              <a:rPr sz="1400" dirty="0">
                <a:latin typeface="Times New Roman"/>
                <a:cs typeface="Times New Roman"/>
              </a:rPr>
              <a:t>in </a:t>
            </a:r>
            <a:r>
              <a:rPr sz="1400" spc="-5" dirty="0">
                <a:latin typeface="Times New Roman"/>
                <a:cs typeface="Times New Roman"/>
              </a:rPr>
              <a:t>Chapter </a:t>
            </a:r>
            <a:r>
              <a:rPr sz="1400" dirty="0">
                <a:latin typeface="Times New Roman"/>
                <a:cs typeface="Times New Roman"/>
              </a:rPr>
              <a:t>8 </a:t>
            </a:r>
            <a:r>
              <a:rPr sz="1400" spc="-5" dirty="0">
                <a:latin typeface="Times New Roman"/>
                <a:cs typeface="Times New Roman"/>
              </a:rPr>
              <a:t>for </a:t>
            </a:r>
            <a:r>
              <a:rPr sz="1400" dirty="0">
                <a:latin typeface="Times New Roman"/>
                <a:cs typeface="Times New Roman"/>
              </a:rPr>
              <a:t>a  binary search </a:t>
            </a:r>
            <a:r>
              <a:rPr sz="1400" spc="-5" dirty="0">
                <a:latin typeface="Times New Roman"/>
                <a:cs typeface="Times New Roman"/>
              </a:rPr>
              <a:t>tree. Figure 12.30 shows the UML </a:t>
            </a:r>
            <a:r>
              <a:rPr sz="1400" dirty="0">
                <a:latin typeface="Times New Roman"/>
                <a:cs typeface="Times New Roman"/>
              </a:rPr>
              <a:t>for a </a:t>
            </a:r>
            <a:r>
              <a:rPr sz="1400" b="1" u="sng" spc="-5" dirty="0">
                <a:uFill>
                  <a:solidFill>
                    <a:srgbClr val="000000"/>
                  </a:solidFill>
                </a:uFill>
                <a:latin typeface="Times New Roman"/>
                <a:cs typeface="Times New Roman"/>
              </a:rPr>
              <a:t>BST </a:t>
            </a:r>
            <a:r>
              <a:rPr sz="1400" b="1" spc="-5" dirty="0">
                <a:latin typeface="Times New Roman"/>
                <a:cs typeface="Times New Roman"/>
              </a:rPr>
              <a:t> </a:t>
            </a:r>
            <a:r>
              <a:rPr sz="1400" b="1" u="sng" spc="-5" dirty="0">
                <a:uFill>
                  <a:solidFill>
                    <a:srgbClr val="000000"/>
                  </a:solidFill>
                </a:uFill>
                <a:latin typeface="Times New Roman"/>
                <a:cs typeface="Times New Roman"/>
              </a:rPr>
              <a:t>search</a:t>
            </a:r>
            <a:r>
              <a:rPr sz="1400" spc="-5" dirty="0">
                <a:latin typeface="Times New Roman"/>
                <a:cs typeface="Times New Roman"/>
              </a:rPr>
              <a:t>.</a:t>
            </a:r>
            <a:endParaRPr sz="1400">
              <a:latin typeface="Times New Roman"/>
              <a:cs typeface="Times New Roman"/>
            </a:endParaRPr>
          </a:p>
        </p:txBody>
      </p:sp>
      <p:sp>
        <p:nvSpPr>
          <p:cNvPr id="4" name="object 4"/>
          <p:cNvSpPr txBox="1"/>
          <p:nvPr/>
        </p:nvSpPr>
        <p:spPr>
          <a:xfrm>
            <a:off x="683768" y="3093021"/>
            <a:ext cx="3091180"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333CC"/>
                </a:solidFill>
                <a:latin typeface="Times New Roman"/>
                <a:cs typeface="Times New Roman"/>
              </a:rPr>
              <a:t>Figure </a:t>
            </a:r>
            <a:r>
              <a:rPr sz="1200" b="1" dirty="0">
                <a:solidFill>
                  <a:srgbClr val="3333CC"/>
                </a:solidFill>
                <a:latin typeface="Times New Roman"/>
                <a:cs typeface="Times New Roman"/>
              </a:rPr>
              <a:t>12.30 </a:t>
            </a:r>
            <a:r>
              <a:rPr sz="1000" b="1" spc="-5" dirty="0">
                <a:latin typeface="Times New Roman"/>
                <a:cs typeface="Times New Roman"/>
              </a:rPr>
              <a:t>Inorder traversal </a:t>
            </a:r>
            <a:r>
              <a:rPr sz="1000" b="1" dirty="0">
                <a:latin typeface="Times New Roman"/>
                <a:cs typeface="Times New Roman"/>
              </a:rPr>
              <a:t>of </a:t>
            </a:r>
            <a:r>
              <a:rPr sz="1000" b="1" spc="-5" dirty="0">
                <a:latin typeface="Times New Roman"/>
                <a:cs typeface="Times New Roman"/>
              </a:rPr>
              <a:t>a binary </a:t>
            </a:r>
            <a:r>
              <a:rPr sz="1000" b="1" spc="-10" dirty="0">
                <a:latin typeface="Times New Roman"/>
                <a:cs typeface="Times New Roman"/>
              </a:rPr>
              <a:t>search</a:t>
            </a:r>
            <a:r>
              <a:rPr sz="1000" b="1" spc="-25" dirty="0">
                <a:latin typeface="Times New Roman"/>
                <a:cs typeface="Times New Roman"/>
              </a:rPr>
              <a:t> </a:t>
            </a:r>
            <a:r>
              <a:rPr sz="1000" b="1" spc="-10" dirty="0">
                <a:latin typeface="Times New Roman"/>
                <a:cs typeface="Times New Roman"/>
              </a:rPr>
              <a:t>tree</a:t>
            </a:r>
            <a:endParaRPr sz="1000">
              <a:latin typeface="Times New Roman"/>
              <a:cs typeface="Times New Roman"/>
            </a:endParaRPr>
          </a:p>
        </p:txBody>
      </p:sp>
      <p:grpSp>
        <p:nvGrpSpPr>
          <p:cNvPr id="5" name="object 5"/>
          <p:cNvGrpSpPr/>
          <p:nvPr/>
        </p:nvGrpSpPr>
        <p:grpSpPr>
          <a:xfrm>
            <a:off x="304" y="0"/>
            <a:ext cx="4596130" cy="3452495"/>
            <a:chOff x="304" y="0"/>
            <a:chExt cx="4596130" cy="3452495"/>
          </a:xfrm>
        </p:grpSpPr>
        <p:pic>
          <p:nvPicPr>
            <p:cNvPr id="6" name="object 6"/>
            <p:cNvPicPr/>
            <p:nvPr/>
          </p:nvPicPr>
          <p:blipFill>
            <a:blip r:embed="rId2" cstate="print"/>
            <a:stretch>
              <a:fillRect/>
            </a:stretch>
          </p:blipFill>
          <p:spPr>
            <a:xfrm>
              <a:off x="812292" y="723963"/>
              <a:ext cx="3273505" cy="2382012"/>
            </a:xfrm>
            <a:prstGeom prst="rect">
              <a:avLst/>
            </a:prstGeom>
          </p:spPr>
        </p:pic>
        <p:sp>
          <p:nvSpPr>
            <p:cNvPr id="7" name="object 7"/>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12.73</a:t>
            </a:r>
            <a:endParaRPr sz="600">
              <a:latin typeface="Arial"/>
              <a:cs typeface="Arial"/>
            </a:endParaRPr>
          </a:p>
        </p:txBody>
      </p:sp>
      <p:sp>
        <p:nvSpPr>
          <p:cNvPr id="3" name="object 3"/>
          <p:cNvSpPr txBox="1">
            <a:spLocks noGrp="1"/>
          </p:cNvSpPr>
          <p:nvPr>
            <p:ph type="title"/>
          </p:nvPr>
        </p:nvSpPr>
        <p:spPr>
          <a:xfrm>
            <a:off x="45466" y="4318"/>
            <a:ext cx="2148840"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0000"/>
                </a:solidFill>
                <a:latin typeface="Times New Roman"/>
                <a:cs typeface="Times New Roman"/>
              </a:rPr>
              <a:t>Binary </a:t>
            </a:r>
            <a:r>
              <a:rPr sz="1600" b="1" spc="-10" dirty="0">
                <a:solidFill>
                  <a:srgbClr val="FF0000"/>
                </a:solidFill>
                <a:latin typeface="Times New Roman"/>
                <a:cs typeface="Times New Roman"/>
              </a:rPr>
              <a:t>search tree</a:t>
            </a:r>
            <a:r>
              <a:rPr sz="1600" b="1" spc="-114" dirty="0">
                <a:solidFill>
                  <a:srgbClr val="FF0000"/>
                </a:solidFill>
                <a:latin typeface="Times New Roman"/>
                <a:cs typeface="Times New Roman"/>
              </a:rPr>
              <a:t> </a:t>
            </a:r>
            <a:r>
              <a:rPr sz="1600" b="1" spc="-40" dirty="0">
                <a:solidFill>
                  <a:srgbClr val="FF0000"/>
                </a:solidFill>
                <a:latin typeface="Times New Roman"/>
                <a:cs typeface="Times New Roman"/>
              </a:rPr>
              <a:t>ADTs</a:t>
            </a:r>
            <a:endParaRPr sz="1600">
              <a:latin typeface="Times New Roman"/>
              <a:cs typeface="Times New Roman"/>
            </a:endParaRPr>
          </a:p>
        </p:txBody>
      </p:sp>
      <p:sp>
        <p:nvSpPr>
          <p:cNvPr id="4" name="object 4"/>
          <p:cNvSpPr txBox="1"/>
          <p:nvPr/>
        </p:nvSpPr>
        <p:spPr>
          <a:xfrm>
            <a:off x="121666" y="271018"/>
            <a:ext cx="4394835" cy="1519555"/>
          </a:xfrm>
          <a:prstGeom prst="rect">
            <a:avLst/>
          </a:prstGeom>
        </p:spPr>
        <p:txBody>
          <a:bodyPr vert="horz" wrap="square" lIns="0" tIns="12700" rIns="0" bIns="0" rtlCol="0">
            <a:spAutoFit/>
          </a:bodyPr>
          <a:lstStyle/>
          <a:p>
            <a:pPr marL="12700" marR="5080" algn="just">
              <a:lnSpc>
                <a:spcPct val="100000"/>
              </a:lnSpc>
              <a:spcBef>
                <a:spcPts val="100"/>
              </a:spcBef>
            </a:pPr>
            <a:r>
              <a:rPr sz="1400" spc="-5" dirty="0">
                <a:latin typeface="Times New Roman"/>
                <a:cs typeface="Times New Roman"/>
              </a:rPr>
              <a:t>The ADT </a:t>
            </a:r>
            <a:r>
              <a:rPr sz="1400" dirty="0">
                <a:latin typeface="Times New Roman"/>
                <a:cs typeface="Times New Roman"/>
              </a:rPr>
              <a:t>for a </a:t>
            </a:r>
            <a:r>
              <a:rPr sz="1400" spc="-5" dirty="0">
                <a:latin typeface="Times New Roman"/>
                <a:cs typeface="Times New Roman"/>
              </a:rPr>
              <a:t>binary </a:t>
            </a:r>
            <a:r>
              <a:rPr sz="1400" dirty="0">
                <a:latin typeface="Times New Roman"/>
                <a:cs typeface="Times New Roman"/>
              </a:rPr>
              <a:t>search </a:t>
            </a:r>
            <a:r>
              <a:rPr sz="1400" spc="-5" dirty="0">
                <a:latin typeface="Times New Roman"/>
                <a:cs typeface="Times New Roman"/>
              </a:rPr>
              <a:t>tree is similar </a:t>
            </a:r>
            <a:r>
              <a:rPr sz="1400" dirty="0">
                <a:latin typeface="Times New Roman"/>
                <a:cs typeface="Times New Roman"/>
              </a:rPr>
              <a:t>to </a:t>
            </a:r>
            <a:r>
              <a:rPr sz="1400" spc="-5" dirty="0">
                <a:latin typeface="Times New Roman"/>
                <a:cs typeface="Times New Roman"/>
              </a:rPr>
              <a:t>the one </a:t>
            </a:r>
            <a:r>
              <a:rPr sz="1400" spc="-10" dirty="0">
                <a:latin typeface="Times New Roman"/>
                <a:cs typeface="Times New Roman"/>
              </a:rPr>
              <a:t>we  </a:t>
            </a:r>
            <a:r>
              <a:rPr sz="1400" spc="-5" dirty="0">
                <a:latin typeface="Times New Roman"/>
                <a:cs typeface="Times New Roman"/>
              </a:rPr>
              <a:t>defined </a:t>
            </a:r>
            <a:r>
              <a:rPr sz="1400" dirty="0">
                <a:latin typeface="Times New Roman"/>
                <a:cs typeface="Times New Roman"/>
              </a:rPr>
              <a:t>for a </a:t>
            </a:r>
            <a:r>
              <a:rPr sz="1400" spc="-5" dirty="0">
                <a:latin typeface="Times New Roman"/>
                <a:cs typeface="Times New Roman"/>
              </a:rPr>
              <a:t>general linear list </a:t>
            </a:r>
            <a:r>
              <a:rPr sz="1400" spc="-10" dirty="0">
                <a:latin typeface="Times New Roman"/>
                <a:cs typeface="Times New Roman"/>
              </a:rPr>
              <a:t>with </a:t>
            </a:r>
            <a:r>
              <a:rPr sz="1400" spc="-5" dirty="0">
                <a:latin typeface="Times New Roman"/>
                <a:cs typeface="Times New Roman"/>
              </a:rPr>
              <a:t>the </a:t>
            </a:r>
            <a:r>
              <a:rPr sz="1400" spc="-10" dirty="0">
                <a:latin typeface="Times New Roman"/>
                <a:cs typeface="Times New Roman"/>
              </a:rPr>
              <a:t>same </a:t>
            </a:r>
            <a:r>
              <a:rPr sz="1400" spc="-5" dirty="0">
                <a:latin typeface="Times New Roman"/>
                <a:cs typeface="Times New Roman"/>
              </a:rPr>
              <a:t>operation. As </a:t>
            </a:r>
            <a:r>
              <a:rPr sz="1400" dirty="0">
                <a:latin typeface="Times New Roman"/>
                <a:cs typeface="Times New Roman"/>
              </a:rPr>
              <a:t>a  </a:t>
            </a:r>
            <a:r>
              <a:rPr sz="1400" spc="-5" dirty="0">
                <a:latin typeface="Times New Roman"/>
                <a:cs typeface="Times New Roman"/>
              </a:rPr>
              <a:t>matter </a:t>
            </a:r>
            <a:r>
              <a:rPr sz="1400" dirty="0">
                <a:latin typeface="Times New Roman"/>
                <a:cs typeface="Times New Roman"/>
              </a:rPr>
              <a:t>of </a:t>
            </a:r>
            <a:r>
              <a:rPr sz="1400" spc="-5" dirty="0">
                <a:latin typeface="Times New Roman"/>
                <a:cs typeface="Times New Roman"/>
              </a:rPr>
              <a:t>fact, we </a:t>
            </a:r>
            <a:r>
              <a:rPr sz="1400" dirty="0">
                <a:latin typeface="Times New Roman"/>
                <a:cs typeface="Times New Roman"/>
              </a:rPr>
              <a:t>see </a:t>
            </a:r>
            <a:r>
              <a:rPr sz="1400" spc="-5" dirty="0">
                <a:latin typeface="Times New Roman"/>
                <a:cs typeface="Times New Roman"/>
              </a:rPr>
              <a:t>more BST lists than general linear lists  </a:t>
            </a:r>
            <a:r>
              <a:rPr sz="1400" spc="-20" dirty="0">
                <a:latin typeface="Times New Roman"/>
                <a:cs typeface="Times New Roman"/>
              </a:rPr>
              <a:t>today. </a:t>
            </a:r>
            <a:r>
              <a:rPr sz="1400" spc="-5" dirty="0">
                <a:latin typeface="Times New Roman"/>
                <a:cs typeface="Times New Roman"/>
              </a:rPr>
              <a:t>The reason </a:t>
            </a:r>
            <a:r>
              <a:rPr sz="1400" dirty="0">
                <a:latin typeface="Times New Roman"/>
                <a:cs typeface="Times New Roman"/>
              </a:rPr>
              <a:t>is </a:t>
            </a:r>
            <a:r>
              <a:rPr sz="1400" spc="-5" dirty="0">
                <a:latin typeface="Times New Roman"/>
                <a:cs typeface="Times New Roman"/>
              </a:rPr>
              <a:t>that </a:t>
            </a:r>
            <a:r>
              <a:rPr sz="1400" b="1" u="sng" spc="-10" dirty="0">
                <a:uFill>
                  <a:solidFill>
                    <a:srgbClr val="000000"/>
                  </a:solidFill>
                </a:uFill>
                <a:latin typeface="Times New Roman"/>
                <a:cs typeface="Times New Roman"/>
              </a:rPr>
              <a:t>searching </a:t>
            </a:r>
            <a:r>
              <a:rPr sz="1400" b="1" u="sng" dirty="0">
                <a:uFill>
                  <a:solidFill>
                    <a:srgbClr val="000000"/>
                  </a:solidFill>
                </a:uFill>
                <a:latin typeface="Times New Roman"/>
                <a:cs typeface="Times New Roman"/>
              </a:rPr>
              <a:t>a </a:t>
            </a:r>
            <a:r>
              <a:rPr sz="1400" b="1" u="sng" spc="-5" dirty="0">
                <a:uFill>
                  <a:solidFill>
                    <a:srgbClr val="000000"/>
                  </a:solidFill>
                </a:uFill>
                <a:latin typeface="Times New Roman"/>
                <a:cs typeface="Times New Roman"/>
              </a:rPr>
              <a:t>BST is </a:t>
            </a:r>
            <a:r>
              <a:rPr sz="1400" b="1" u="sng" spc="-10" dirty="0">
                <a:uFill>
                  <a:solidFill>
                    <a:srgbClr val="000000"/>
                  </a:solidFill>
                </a:uFill>
                <a:latin typeface="Times New Roman"/>
                <a:cs typeface="Times New Roman"/>
              </a:rPr>
              <a:t>more </a:t>
            </a:r>
            <a:r>
              <a:rPr sz="1400" b="1" u="sng" spc="-5" dirty="0">
                <a:uFill>
                  <a:solidFill>
                    <a:srgbClr val="000000"/>
                  </a:solidFill>
                </a:uFill>
                <a:latin typeface="Times New Roman"/>
                <a:cs typeface="Times New Roman"/>
              </a:rPr>
              <a:t>efficient </a:t>
            </a:r>
            <a:r>
              <a:rPr sz="1400" b="1" spc="-5" dirty="0">
                <a:latin typeface="Times New Roman"/>
                <a:cs typeface="Times New Roman"/>
              </a:rPr>
              <a:t> </a:t>
            </a:r>
            <a:r>
              <a:rPr sz="1400" b="1" u="sng" dirty="0">
                <a:uFill>
                  <a:solidFill>
                    <a:srgbClr val="000000"/>
                  </a:solidFill>
                </a:uFill>
                <a:latin typeface="Times New Roman"/>
                <a:cs typeface="Times New Roman"/>
              </a:rPr>
              <a:t>than </a:t>
            </a:r>
            <a:r>
              <a:rPr sz="1400" b="1" u="sng" spc="-5" dirty="0">
                <a:uFill>
                  <a:solidFill>
                    <a:srgbClr val="000000"/>
                  </a:solidFill>
                </a:uFill>
                <a:latin typeface="Times New Roman"/>
                <a:cs typeface="Times New Roman"/>
              </a:rPr>
              <a:t>searching </a:t>
            </a:r>
            <a:r>
              <a:rPr sz="1400" b="1" u="sng" dirty="0">
                <a:uFill>
                  <a:solidFill>
                    <a:srgbClr val="000000"/>
                  </a:solidFill>
                </a:uFill>
                <a:latin typeface="Times New Roman"/>
                <a:cs typeface="Times New Roman"/>
              </a:rPr>
              <a:t>a </a:t>
            </a:r>
            <a:r>
              <a:rPr sz="1400" b="1" u="sng" spc="-5" dirty="0">
                <a:uFill>
                  <a:solidFill>
                    <a:srgbClr val="000000"/>
                  </a:solidFill>
                </a:uFill>
                <a:latin typeface="Times New Roman"/>
                <a:cs typeface="Times New Roman"/>
              </a:rPr>
              <a:t>linear list</a:t>
            </a:r>
            <a:r>
              <a:rPr sz="1400" spc="-5" dirty="0">
                <a:latin typeface="Times New Roman"/>
                <a:cs typeface="Times New Roman"/>
              </a:rPr>
              <a:t>: </a:t>
            </a:r>
            <a:r>
              <a:rPr sz="1400" u="sng" dirty="0">
                <a:uFill>
                  <a:solidFill>
                    <a:srgbClr val="000000"/>
                  </a:solidFill>
                </a:uFill>
                <a:latin typeface="Times New Roman"/>
                <a:cs typeface="Times New Roman"/>
              </a:rPr>
              <a:t>a </a:t>
            </a:r>
            <a:r>
              <a:rPr sz="1400" u="sng" spc="-5" dirty="0">
                <a:uFill>
                  <a:solidFill>
                    <a:srgbClr val="000000"/>
                  </a:solidFill>
                </a:uFill>
                <a:latin typeface="Times New Roman"/>
                <a:cs typeface="Times New Roman"/>
              </a:rPr>
              <a:t>general linear </a:t>
            </a:r>
            <a:r>
              <a:rPr sz="1400" u="sng" spc="-10" dirty="0">
                <a:uFill>
                  <a:solidFill>
                    <a:srgbClr val="000000"/>
                  </a:solidFill>
                </a:uFill>
                <a:latin typeface="Times New Roman"/>
                <a:cs typeface="Times New Roman"/>
              </a:rPr>
              <a:t>list </a:t>
            </a:r>
            <a:r>
              <a:rPr sz="1400" u="sng" spc="-5" dirty="0">
                <a:uFill>
                  <a:solidFill>
                    <a:srgbClr val="000000"/>
                  </a:solidFill>
                </a:uFill>
                <a:latin typeface="Times New Roman"/>
                <a:cs typeface="Times New Roman"/>
              </a:rPr>
              <a:t>uses </a:t>
            </a:r>
            <a:r>
              <a:rPr sz="1400" spc="-5" dirty="0">
                <a:latin typeface="Times New Roman"/>
                <a:cs typeface="Times New Roman"/>
              </a:rPr>
              <a:t> </a:t>
            </a:r>
            <a:r>
              <a:rPr sz="1400" u="sng" spc="-5" dirty="0">
                <a:uFill>
                  <a:solidFill>
                    <a:srgbClr val="000000"/>
                  </a:solidFill>
                </a:uFill>
                <a:latin typeface="Times New Roman"/>
                <a:cs typeface="Times New Roman"/>
              </a:rPr>
              <a:t>sequential searching, but </a:t>
            </a:r>
            <a:r>
              <a:rPr sz="1400" u="sng" spc="-25" dirty="0">
                <a:uFill>
                  <a:solidFill>
                    <a:srgbClr val="000000"/>
                  </a:solidFill>
                </a:uFill>
                <a:latin typeface="Times New Roman"/>
                <a:cs typeface="Times New Roman"/>
              </a:rPr>
              <a:t>BSTs </a:t>
            </a:r>
            <a:r>
              <a:rPr sz="1400" u="sng" spc="-5" dirty="0">
                <a:uFill>
                  <a:solidFill>
                    <a:srgbClr val="000000"/>
                  </a:solidFill>
                </a:uFill>
                <a:latin typeface="Times New Roman"/>
                <a:cs typeface="Times New Roman"/>
              </a:rPr>
              <a:t>use </a:t>
            </a:r>
            <a:r>
              <a:rPr sz="1400" u="sng" dirty="0">
                <a:uFill>
                  <a:solidFill>
                    <a:srgbClr val="000000"/>
                  </a:solidFill>
                </a:uFill>
                <a:latin typeface="Times New Roman"/>
                <a:cs typeface="Times New Roman"/>
              </a:rPr>
              <a:t>a </a:t>
            </a:r>
            <a:r>
              <a:rPr sz="1400" u="sng" spc="-5" dirty="0">
                <a:uFill>
                  <a:solidFill>
                    <a:srgbClr val="000000"/>
                  </a:solidFill>
                </a:uFill>
                <a:latin typeface="Times New Roman"/>
                <a:cs typeface="Times New Roman"/>
              </a:rPr>
              <a:t>version </a:t>
            </a:r>
            <a:r>
              <a:rPr sz="1400" u="sng" dirty="0">
                <a:uFill>
                  <a:solidFill>
                    <a:srgbClr val="000000"/>
                  </a:solidFill>
                </a:uFill>
                <a:latin typeface="Times New Roman"/>
                <a:cs typeface="Times New Roman"/>
              </a:rPr>
              <a:t>of </a:t>
            </a:r>
            <a:r>
              <a:rPr sz="1400" u="sng" spc="-5" dirty="0">
                <a:uFill>
                  <a:solidFill>
                    <a:srgbClr val="000000"/>
                  </a:solidFill>
                </a:uFill>
                <a:latin typeface="Times New Roman"/>
                <a:cs typeface="Times New Roman"/>
              </a:rPr>
              <a:t>binary </a:t>
            </a:r>
            <a:r>
              <a:rPr sz="1400" spc="-5" dirty="0">
                <a:latin typeface="Times New Roman"/>
                <a:cs typeface="Times New Roman"/>
              </a:rPr>
              <a:t> </a:t>
            </a:r>
            <a:r>
              <a:rPr sz="1400" u="sng" dirty="0">
                <a:uFill>
                  <a:solidFill>
                    <a:srgbClr val="000000"/>
                  </a:solidFill>
                </a:uFill>
                <a:latin typeface="Times New Roman"/>
                <a:cs typeface="Times New Roman"/>
              </a:rPr>
              <a:t>search</a:t>
            </a:r>
            <a:r>
              <a:rPr sz="1400" dirty="0">
                <a:latin typeface="Times New Roman"/>
                <a:cs typeface="Times New Roman"/>
              </a:rPr>
              <a:t>.</a:t>
            </a:r>
            <a:endParaRPr sz="1400">
              <a:latin typeface="Times New Roman"/>
              <a:cs typeface="Times New Roman"/>
            </a:endParaRPr>
          </a:p>
        </p:txBody>
      </p:sp>
      <p:sp>
        <p:nvSpPr>
          <p:cNvPr id="5" name="object 5"/>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12.74</a:t>
            </a:r>
            <a:endParaRPr sz="600">
              <a:latin typeface="Arial"/>
              <a:cs typeface="Arial"/>
            </a:endParaRPr>
          </a:p>
        </p:txBody>
      </p:sp>
      <p:sp>
        <p:nvSpPr>
          <p:cNvPr id="3" name="object 3"/>
          <p:cNvSpPr txBox="1">
            <a:spLocks noGrp="1"/>
          </p:cNvSpPr>
          <p:nvPr>
            <p:ph type="title"/>
          </p:nvPr>
        </p:nvSpPr>
        <p:spPr>
          <a:xfrm>
            <a:off x="45466" y="0"/>
            <a:ext cx="4469765" cy="1172845"/>
          </a:xfrm>
          <a:prstGeom prst="rect">
            <a:avLst/>
          </a:prstGeom>
        </p:spPr>
        <p:txBody>
          <a:bodyPr vert="horz" wrap="square" lIns="0" tIns="38735" rIns="0" bIns="0" rtlCol="0">
            <a:spAutoFit/>
          </a:bodyPr>
          <a:lstStyle/>
          <a:p>
            <a:pPr marL="12700" algn="just">
              <a:lnSpc>
                <a:spcPct val="100000"/>
              </a:lnSpc>
              <a:spcBef>
                <a:spcPts val="305"/>
              </a:spcBef>
            </a:pPr>
            <a:r>
              <a:rPr sz="1600" b="1" spc="-5" dirty="0">
                <a:solidFill>
                  <a:srgbClr val="FF0000"/>
                </a:solidFill>
                <a:latin typeface="Times New Roman"/>
                <a:cs typeface="Times New Roman"/>
              </a:rPr>
              <a:t>BST</a:t>
            </a:r>
            <a:r>
              <a:rPr sz="1600" b="1" spc="-40" dirty="0">
                <a:solidFill>
                  <a:srgbClr val="FF0000"/>
                </a:solidFill>
                <a:latin typeface="Times New Roman"/>
                <a:cs typeface="Times New Roman"/>
              </a:rPr>
              <a:t> </a:t>
            </a:r>
            <a:r>
              <a:rPr sz="1600" b="1" spc="-5" dirty="0">
                <a:solidFill>
                  <a:srgbClr val="FF0000"/>
                </a:solidFill>
                <a:latin typeface="Times New Roman"/>
                <a:cs typeface="Times New Roman"/>
              </a:rPr>
              <a:t>implementation</a:t>
            </a:r>
            <a:endParaRPr sz="1600">
              <a:latin typeface="Times New Roman"/>
              <a:cs typeface="Times New Roman"/>
            </a:endParaRPr>
          </a:p>
          <a:p>
            <a:pPr marL="88900" marR="5080" algn="just">
              <a:lnSpc>
                <a:spcPct val="100000"/>
              </a:lnSpc>
              <a:spcBef>
                <a:spcPts val="190"/>
              </a:spcBef>
            </a:pPr>
            <a:r>
              <a:rPr spc="-25" dirty="0"/>
              <a:t>BSTs </a:t>
            </a:r>
            <a:r>
              <a:rPr spc="-5" dirty="0"/>
              <a:t>can be implemented using either arrays </a:t>
            </a:r>
            <a:r>
              <a:rPr dirty="0"/>
              <a:t>or </a:t>
            </a:r>
            <a:r>
              <a:rPr spc="-5" dirty="0"/>
              <a:t>linked lists.  </a:t>
            </a:r>
            <a:r>
              <a:rPr spc="-10" dirty="0"/>
              <a:t>However, </a:t>
            </a:r>
            <a:r>
              <a:rPr b="1" u="sng" spc="-5" dirty="0">
                <a:uFill>
                  <a:solidFill>
                    <a:srgbClr val="000000"/>
                  </a:solidFill>
                </a:uFill>
                <a:latin typeface="Times New Roman"/>
                <a:cs typeface="Times New Roman"/>
              </a:rPr>
              <a:t>linked list structures </a:t>
            </a:r>
            <a:r>
              <a:rPr b="1" u="sng" spc="-10" dirty="0">
                <a:uFill>
                  <a:solidFill>
                    <a:srgbClr val="000000"/>
                  </a:solidFill>
                </a:uFill>
                <a:latin typeface="Times New Roman"/>
                <a:cs typeface="Times New Roman"/>
              </a:rPr>
              <a:t>are more </a:t>
            </a:r>
            <a:r>
              <a:rPr b="1" u="sng" spc="-5" dirty="0">
                <a:uFill>
                  <a:solidFill>
                    <a:srgbClr val="000000"/>
                  </a:solidFill>
                </a:uFill>
                <a:latin typeface="Times New Roman"/>
                <a:cs typeface="Times New Roman"/>
              </a:rPr>
              <a:t>common </a:t>
            </a:r>
            <a:r>
              <a:rPr b="1" u="sng" dirty="0">
                <a:uFill>
                  <a:solidFill>
                    <a:srgbClr val="000000"/>
                  </a:solidFill>
                </a:uFill>
                <a:latin typeface="Times New Roman"/>
                <a:cs typeface="Times New Roman"/>
              </a:rPr>
              <a:t>and </a:t>
            </a:r>
            <a:r>
              <a:rPr b="1" dirty="0">
                <a:latin typeface="Times New Roman"/>
                <a:cs typeface="Times New Roman"/>
              </a:rPr>
              <a:t> </a:t>
            </a:r>
            <a:r>
              <a:rPr b="1" u="sng" spc="-10" dirty="0">
                <a:uFill>
                  <a:solidFill>
                    <a:srgbClr val="000000"/>
                  </a:solidFill>
                </a:uFill>
                <a:latin typeface="Times New Roman"/>
                <a:cs typeface="Times New Roman"/>
              </a:rPr>
              <a:t>more </a:t>
            </a:r>
            <a:r>
              <a:rPr b="1" u="sng" dirty="0">
                <a:uFill>
                  <a:solidFill>
                    <a:srgbClr val="000000"/>
                  </a:solidFill>
                </a:uFill>
                <a:latin typeface="Times New Roman"/>
                <a:cs typeface="Times New Roman"/>
              </a:rPr>
              <a:t>efficient</a:t>
            </a:r>
            <a:r>
              <a:rPr dirty="0"/>
              <a:t>. </a:t>
            </a:r>
            <a:r>
              <a:rPr spc="-5" dirty="0"/>
              <a:t>The implementation uses nodes with two  pointers, </a:t>
            </a:r>
            <a:r>
              <a:rPr dirty="0"/>
              <a:t>left and</a:t>
            </a:r>
            <a:r>
              <a:rPr spc="-70" dirty="0"/>
              <a:t> </a:t>
            </a:r>
            <a:r>
              <a:rPr dirty="0"/>
              <a:t>right.</a:t>
            </a:r>
          </a:p>
        </p:txBody>
      </p:sp>
      <p:sp>
        <p:nvSpPr>
          <p:cNvPr id="4" name="object 4"/>
          <p:cNvSpPr txBox="1"/>
          <p:nvPr/>
        </p:nvSpPr>
        <p:spPr>
          <a:xfrm>
            <a:off x="683768" y="3093021"/>
            <a:ext cx="2143760"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333CC"/>
                </a:solidFill>
                <a:latin typeface="Times New Roman"/>
                <a:cs typeface="Times New Roman"/>
              </a:rPr>
              <a:t>Figure </a:t>
            </a:r>
            <a:r>
              <a:rPr sz="1200" b="1" dirty="0">
                <a:solidFill>
                  <a:srgbClr val="3333CC"/>
                </a:solidFill>
                <a:latin typeface="Times New Roman"/>
                <a:cs typeface="Times New Roman"/>
              </a:rPr>
              <a:t>12.31 </a:t>
            </a:r>
            <a:r>
              <a:rPr sz="1000" b="1" spc="-5" dirty="0">
                <a:latin typeface="Times New Roman"/>
                <a:cs typeface="Times New Roman"/>
              </a:rPr>
              <a:t>A BST</a:t>
            </a:r>
            <a:r>
              <a:rPr sz="1000" b="1" spc="-95" dirty="0">
                <a:latin typeface="Times New Roman"/>
                <a:cs typeface="Times New Roman"/>
              </a:rPr>
              <a:t> </a:t>
            </a:r>
            <a:r>
              <a:rPr sz="1000" b="1" spc="-10" dirty="0">
                <a:latin typeface="Times New Roman"/>
                <a:cs typeface="Times New Roman"/>
              </a:rPr>
              <a:t>implementation</a:t>
            </a:r>
            <a:endParaRPr sz="1000">
              <a:latin typeface="Times New Roman"/>
              <a:cs typeface="Times New Roman"/>
            </a:endParaRPr>
          </a:p>
        </p:txBody>
      </p:sp>
      <p:grpSp>
        <p:nvGrpSpPr>
          <p:cNvPr id="5" name="object 5"/>
          <p:cNvGrpSpPr/>
          <p:nvPr/>
        </p:nvGrpSpPr>
        <p:grpSpPr>
          <a:xfrm>
            <a:off x="304" y="0"/>
            <a:ext cx="4596130" cy="3452495"/>
            <a:chOff x="304" y="0"/>
            <a:chExt cx="4596130" cy="3452495"/>
          </a:xfrm>
        </p:grpSpPr>
        <p:pic>
          <p:nvPicPr>
            <p:cNvPr id="6" name="object 6"/>
            <p:cNvPicPr/>
            <p:nvPr/>
          </p:nvPicPr>
          <p:blipFill>
            <a:blip r:embed="rId2" cstate="print"/>
            <a:stretch>
              <a:fillRect/>
            </a:stretch>
          </p:blipFill>
          <p:spPr>
            <a:xfrm>
              <a:off x="164592" y="1207617"/>
              <a:ext cx="4229100" cy="1726145"/>
            </a:xfrm>
            <a:prstGeom prst="rect">
              <a:avLst/>
            </a:prstGeom>
          </p:spPr>
        </p:pic>
        <p:sp>
          <p:nvSpPr>
            <p:cNvPr id="7" name="object 7"/>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12.75</a:t>
            </a:r>
            <a:endParaRPr sz="600">
              <a:latin typeface="Arial"/>
              <a:cs typeface="Arial"/>
            </a:endParaRPr>
          </a:p>
        </p:txBody>
      </p:sp>
      <p:grpSp>
        <p:nvGrpSpPr>
          <p:cNvPr id="3" name="object 3"/>
          <p:cNvGrpSpPr/>
          <p:nvPr/>
        </p:nvGrpSpPr>
        <p:grpSpPr>
          <a:xfrm>
            <a:off x="12192" y="0"/>
            <a:ext cx="4572000" cy="685800"/>
            <a:chOff x="12192" y="0"/>
            <a:chExt cx="4572000" cy="685800"/>
          </a:xfrm>
        </p:grpSpPr>
        <p:sp>
          <p:nvSpPr>
            <p:cNvPr id="4" name="object 4"/>
            <p:cNvSpPr/>
            <p:nvPr/>
          </p:nvSpPr>
          <p:spPr>
            <a:xfrm>
              <a:off x="12192" y="0"/>
              <a:ext cx="4572000" cy="685800"/>
            </a:xfrm>
            <a:custGeom>
              <a:avLst/>
              <a:gdLst/>
              <a:ahLst/>
              <a:cxnLst/>
              <a:rect l="l" t="t" r="r" b="b"/>
              <a:pathLst>
                <a:path w="4572000" h="685800">
                  <a:moveTo>
                    <a:pt x="4572000" y="0"/>
                  </a:moveTo>
                  <a:lnTo>
                    <a:pt x="0" y="0"/>
                  </a:lnTo>
                  <a:lnTo>
                    <a:pt x="0" y="685800"/>
                  </a:lnTo>
                  <a:lnTo>
                    <a:pt x="4572000" y="685800"/>
                  </a:lnTo>
                  <a:lnTo>
                    <a:pt x="4572000" y="0"/>
                  </a:lnTo>
                  <a:close/>
                </a:path>
              </a:pathLst>
            </a:custGeom>
            <a:solidFill>
              <a:srgbClr val="33CCFF"/>
            </a:solidFill>
          </p:spPr>
          <p:txBody>
            <a:bodyPr wrap="square" lIns="0" tIns="0" rIns="0" bIns="0" rtlCol="0"/>
            <a:lstStyle/>
            <a:p>
              <a:endParaRPr/>
            </a:p>
          </p:txBody>
        </p:sp>
        <p:sp>
          <p:nvSpPr>
            <p:cNvPr id="5" name="object 5"/>
            <p:cNvSpPr/>
            <p:nvPr/>
          </p:nvSpPr>
          <p:spPr>
            <a:xfrm>
              <a:off x="12192" y="0"/>
              <a:ext cx="4572000" cy="685800"/>
            </a:xfrm>
            <a:custGeom>
              <a:avLst/>
              <a:gdLst/>
              <a:ahLst/>
              <a:cxnLst/>
              <a:rect l="l" t="t" r="r" b="b"/>
              <a:pathLst>
                <a:path w="4572000" h="685800">
                  <a:moveTo>
                    <a:pt x="0" y="685800"/>
                  </a:moveTo>
                  <a:lnTo>
                    <a:pt x="4572000" y="685800"/>
                  </a:lnTo>
                  <a:lnTo>
                    <a:pt x="4572000" y="0"/>
                  </a:lnTo>
                  <a:lnTo>
                    <a:pt x="0" y="0"/>
                  </a:lnTo>
                  <a:lnTo>
                    <a:pt x="0" y="685800"/>
                  </a:lnTo>
                  <a:close/>
                </a:path>
              </a:pathLst>
            </a:custGeom>
            <a:ln w="4762">
              <a:solidFill>
                <a:srgbClr val="000000"/>
              </a:solidFill>
            </a:ln>
          </p:spPr>
          <p:txBody>
            <a:bodyPr wrap="square" lIns="0" tIns="0" rIns="0" bIns="0" rtlCol="0"/>
            <a:lstStyle/>
            <a:p>
              <a:endParaRPr/>
            </a:p>
          </p:txBody>
        </p:sp>
      </p:grpSp>
      <p:sp>
        <p:nvSpPr>
          <p:cNvPr id="9" name="object 9"/>
          <p:cNvSpPr txBox="1">
            <a:spLocks noGrp="1"/>
          </p:cNvSpPr>
          <p:nvPr>
            <p:ph type="title"/>
          </p:nvPr>
        </p:nvSpPr>
        <p:spPr>
          <a:xfrm>
            <a:off x="262128" y="233976"/>
            <a:ext cx="1390650" cy="258404"/>
          </a:xfrm>
          <a:prstGeom prst="rect">
            <a:avLst/>
          </a:prstGeom>
        </p:spPr>
        <p:txBody>
          <a:bodyPr vert="horz" wrap="square" lIns="0" tIns="12065" rIns="0" bIns="0" rtlCol="0">
            <a:spAutoFit/>
          </a:bodyPr>
          <a:lstStyle/>
          <a:p>
            <a:pPr marL="12700">
              <a:lnSpc>
                <a:spcPct val="100000"/>
              </a:lnSpc>
              <a:spcBef>
                <a:spcPts val="95"/>
              </a:spcBef>
              <a:tabLst>
                <a:tab pos="534670" algn="l"/>
              </a:tabLst>
            </a:pPr>
            <a:r>
              <a:rPr sz="1600" b="1" spc="-15" dirty="0" smtClean="0">
                <a:latin typeface="Times New Roman"/>
                <a:cs typeface="Times New Roman"/>
              </a:rPr>
              <a:t>G</a:t>
            </a:r>
            <a:r>
              <a:rPr sz="1600" b="1" spc="-10" dirty="0" smtClean="0">
                <a:latin typeface="Times New Roman"/>
                <a:cs typeface="Times New Roman"/>
              </a:rPr>
              <a:t>RAP</a:t>
            </a:r>
            <a:r>
              <a:rPr sz="1600" b="1" spc="-15" dirty="0" smtClean="0">
                <a:latin typeface="Times New Roman"/>
                <a:cs typeface="Times New Roman"/>
              </a:rPr>
              <a:t>H</a:t>
            </a:r>
            <a:r>
              <a:rPr sz="1600" b="1" spc="-5" dirty="0" smtClean="0">
                <a:latin typeface="Times New Roman"/>
                <a:cs typeface="Times New Roman"/>
              </a:rPr>
              <a:t>S</a:t>
            </a:r>
            <a:endParaRPr sz="1600" dirty="0">
              <a:latin typeface="Times New Roman"/>
              <a:cs typeface="Times New Roman"/>
            </a:endParaRPr>
          </a:p>
        </p:txBody>
      </p:sp>
      <p:grpSp>
        <p:nvGrpSpPr>
          <p:cNvPr id="10" name="object 10"/>
          <p:cNvGrpSpPr/>
          <p:nvPr/>
        </p:nvGrpSpPr>
        <p:grpSpPr>
          <a:xfrm>
            <a:off x="137160" y="728472"/>
            <a:ext cx="4305300" cy="2425065"/>
            <a:chOff x="137160" y="728472"/>
            <a:chExt cx="4305300" cy="2425065"/>
          </a:xfrm>
        </p:grpSpPr>
        <p:pic>
          <p:nvPicPr>
            <p:cNvPr id="11" name="object 11"/>
            <p:cNvPicPr/>
            <p:nvPr/>
          </p:nvPicPr>
          <p:blipFill>
            <a:blip r:embed="rId2" cstate="print"/>
            <a:stretch>
              <a:fillRect/>
            </a:stretch>
          </p:blipFill>
          <p:spPr>
            <a:xfrm>
              <a:off x="251460" y="837628"/>
              <a:ext cx="137159" cy="136445"/>
            </a:xfrm>
            <a:prstGeom prst="rect">
              <a:avLst/>
            </a:prstGeom>
          </p:spPr>
        </p:pic>
        <p:pic>
          <p:nvPicPr>
            <p:cNvPr id="12" name="object 12"/>
            <p:cNvPicPr/>
            <p:nvPr/>
          </p:nvPicPr>
          <p:blipFill>
            <a:blip r:embed="rId3" cstate="print"/>
            <a:stretch>
              <a:fillRect/>
            </a:stretch>
          </p:blipFill>
          <p:spPr>
            <a:xfrm>
              <a:off x="347472" y="728472"/>
              <a:ext cx="644651" cy="291083"/>
            </a:xfrm>
            <a:prstGeom prst="rect">
              <a:avLst/>
            </a:prstGeom>
          </p:spPr>
        </p:pic>
        <p:pic>
          <p:nvPicPr>
            <p:cNvPr id="13" name="object 13"/>
            <p:cNvPicPr/>
            <p:nvPr/>
          </p:nvPicPr>
          <p:blipFill>
            <a:blip r:embed="rId4" cstate="print"/>
            <a:stretch>
              <a:fillRect/>
            </a:stretch>
          </p:blipFill>
          <p:spPr>
            <a:xfrm>
              <a:off x="845820" y="728472"/>
              <a:ext cx="356615" cy="291083"/>
            </a:xfrm>
            <a:prstGeom prst="rect">
              <a:avLst/>
            </a:prstGeom>
          </p:spPr>
        </p:pic>
        <p:pic>
          <p:nvPicPr>
            <p:cNvPr id="14" name="object 14"/>
            <p:cNvPicPr/>
            <p:nvPr/>
          </p:nvPicPr>
          <p:blipFill>
            <a:blip r:embed="rId5" cstate="print"/>
            <a:stretch>
              <a:fillRect/>
            </a:stretch>
          </p:blipFill>
          <p:spPr>
            <a:xfrm>
              <a:off x="1056132" y="728472"/>
              <a:ext cx="405384" cy="291083"/>
            </a:xfrm>
            <a:prstGeom prst="rect">
              <a:avLst/>
            </a:prstGeom>
          </p:spPr>
        </p:pic>
        <p:pic>
          <p:nvPicPr>
            <p:cNvPr id="15" name="object 15"/>
            <p:cNvPicPr/>
            <p:nvPr/>
          </p:nvPicPr>
          <p:blipFill>
            <a:blip r:embed="rId6" cstate="print"/>
            <a:stretch>
              <a:fillRect/>
            </a:stretch>
          </p:blipFill>
          <p:spPr>
            <a:xfrm>
              <a:off x="1315212" y="728472"/>
              <a:ext cx="600456" cy="291083"/>
            </a:xfrm>
            <a:prstGeom prst="rect">
              <a:avLst/>
            </a:prstGeom>
          </p:spPr>
        </p:pic>
        <p:pic>
          <p:nvPicPr>
            <p:cNvPr id="16" name="object 16"/>
            <p:cNvPicPr/>
            <p:nvPr/>
          </p:nvPicPr>
          <p:blipFill>
            <a:blip r:embed="rId7" cstate="print"/>
            <a:stretch>
              <a:fillRect/>
            </a:stretch>
          </p:blipFill>
          <p:spPr>
            <a:xfrm>
              <a:off x="1770888" y="728472"/>
              <a:ext cx="621792" cy="291083"/>
            </a:xfrm>
            <a:prstGeom prst="rect">
              <a:avLst/>
            </a:prstGeom>
          </p:spPr>
        </p:pic>
        <p:pic>
          <p:nvPicPr>
            <p:cNvPr id="17" name="object 17"/>
            <p:cNvPicPr/>
            <p:nvPr/>
          </p:nvPicPr>
          <p:blipFill>
            <a:blip r:embed="rId8" cstate="print"/>
            <a:stretch>
              <a:fillRect/>
            </a:stretch>
          </p:blipFill>
          <p:spPr>
            <a:xfrm>
              <a:off x="2246376" y="728472"/>
              <a:ext cx="387096" cy="291083"/>
            </a:xfrm>
            <a:prstGeom prst="rect">
              <a:avLst/>
            </a:prstGeom>
          </p:spPr>
        </p:pic>
        <p:pic>
          <p:nvPicPr>
            <p:cNvPr id="18" name="object 18"/>
            <p:cNvPicPr/>
            <p:nvPr/>
          </p:nvPicPr>
          <p:blipFill>
            <a:blip r:embed="rId9" cstate="print"/>
            <a:stretch>
              <a:fillRect/>
            </a:stretch>
          </p:blipFill>
          <p:spPr>
            <a:xfrm>
              <a:off x="2487167" y="728472"/>
              <a:ext cx="316991" cy="291083"/>
            </a:xfrm>
            <a:prstGeom prst="rect">
              <a:avLst/>
            </a:prstGeom>
          </p:spPr>
        </p:pic>
        <p:pic>
          <p:nvPicPr>
            <p:cNvPr id="19" name="object 19"/>
            <p:cNvPicPr/>
            <p:nvPr/>
          </p:nvPicPr>
          <p:blipFill>
            <a:blip r:embed="rId10" cstate="print"/>
            <a:stretch>
              <a:fillRect/>
            </a:stretch>
          </p:blipFill>
          <p:spPr>
            <a:xfrm>
              <a:off x="2657855" y="728472"/>
              <a:ext cx="435863" cy="291083"/>
            </a:xfrm>
            <a:prstGeom prst="rect">
              <a:avLst/>
            </a:prstGeom>
          </p:spPr>
        </p:pic>
        <p:pic>
          <p:nvPicPr>
            <p:cNvPr id="20" name="object 20"/>
            <p:cNvPicPr/>
            <p:nvPr/>
          </p:nvPicPr>
          <p:blipFill>
            <a:blip r:embed="rId8" cstate="print"/>
            <a:stretch>
              <a:fillRect/>
            </a:stretch>
          </p:blipFill>
          <p:spPr>
            <a:xfrm>
              <a:off x="2945892" y="728472"/>
              <a:ext cx="387096" cy="291083"/>
            </a:xfrm>
            <a:prstGeom prst="rect">
              <a:avLst/>
            </a:prstGeom>
          </p:spPr>
        </p:pic>
        <p:pic>
          <p:nvPicPr>
            <p:cNvPr id="21" name="object 21"/>
            <p:cNvPicPr/>
            <p:nvPr/>
          </p:nvPicPr>
          <p:blipFill>
            <a:blip r:embed="rId11" cstate="print"/>
            <a:stretch>
              <a:fillRect/>
            </a:stretch>
          </p:blipFill>
          <p:spPr>
            <a:xfrm>
              <a:off x="3186683" y="728472"/>
              <a:ext cx="697991" cy="291083"/>
            </a:xfrm>
            <a:prstGeom prst="rect">
              <a:avLst/>
            </a:prstGeom>
          </p:spPr>
        </p:pic>
        <p:pic>
          <p:nvPicPr>
            <p:cNvPr id="22" name="object 22"/>
            <p:cNvPicPr/>
            <p:nvPr/>
          </p:nvPicPr>
          <p:blipFill>
            <a:blip r:embed="rId12" cstate="print"/>
            <a:stretch>
              <a:fillRect/>
            </a:stretch>
          </p:blipFill>
          <p:spPr>
            <a:xfrm>
              <a:off x="240792" y="728472"/>
              <a:ext cx="4157471" cy="306324"/>
            </a:xfrm>
            <a:prstGeom prst="rect">
              <a:avLst/>
            </a:prstGeom>
          </p:spPr>
        </p:pic>
        <p:pic>
          <p:nvPicPr>
            <p:cNvPr id="23" name="object 23"/>
            <p:cNvPicPr/>
            <p:nvPr/>
          </p:nvPicPr>
          <p:blipFill>
            <a:blip r:embed="rId13" cstate="print"/>
            <a:stretch>
              <a:fillRect/>
            </a:stretch>
          </p:blipFill>
          <p:spPr>
            <a:xfrm>
              <a:off x="137160" y="941832"/>
              <a:ext cx="819912" cy="291083"/>
            </a:xfrm>
            <a:prstGeom prst="rect">
              <a:avLst/>
            </a:prstGeom>
          </p:spPr>
        </p:pic>
        <p:pic>
          <p:nvPicPr>
            <p:cNvPr id="24" name="object 24"/>
            <p:cNvPicPr/>
            <p:nvPr/>
          </p:nvPicPr>
          <p:blipFill>
            <a:blip r:embed="rId14" cstate="print"/>
            <a:stretch>
              <a:fillRect/>
            </a:stretch>
          </p:blipFill>
          <p:spPr>
            <a:xfrm>
              <a:off x="719328" y="941832"/>
              <a:ext cx="281939" cy="291083"/>
            </a:xfrm>
            <a:prstGeom prst="rect">
              <a:avLst/>
            </a:prstGeom>
          </p:spPr>
        </p:pic>
        <p:pic>
          <p:nvPicPr>
            <p:cNvPr id="25" name="object 25"/>
            <p:cNvPicPr/>
            <p:nvPr/>
          </p:nvPicPr>
          <p:blipFill>
            <a:blip r:embed="rId15" cstate="print"/>
            <a:stretch>
              <a:fillRect/>
            </a:stretch>
          </p:blipFill>
          <p:spPr>
            <a:xfrm>
              <a:off x="818388" y="941832"/>
              <a:ext cx="495300" cy="291083"/>
            </a:xfrm>
            <a:prstGeom prst="rect">
              <a:avLst/>
            </a:prstGeom>
          </p:spPr>
        </p:pic>
        <p:pic>
          <p:nvPicPr>
            <p:cNvPr id="26" name="object 26"/>
            <p:cNvPicPr/>
            <p:nvPr/>
          </p:nvPicPr>
          <p:blipFill>
            <a:blip r:embed="rId16" cstate="print"/>
            <a:stretch>
              <a:fillRect/>
            </a:stretch>
          </p:blipFill>
          <p:spPr>
            <a:xfrm>
              <a:off x="1130808" y="941832"/>
              <a:ext cx="435863" cy="291083"/>
            </a:xfrm>
            <a:prstGeom prst="rect">
              <a:avLst/>
            </a:prstGeom>
          </p:spPr>
        </p:pic>
        <p:pic>
          <p:nvPicPr>
            <p:cNvPr id="27" name="object 27"/>
            <p:cNvPicPr/>
            <p:nvPr/>
          </p:nvPicPr>
          <p:blipFill>
            <a:blip r:embed="rId8" cstate="print"/>
            <a:stretch>
              <a:fillRect/>
            </a:stretch>
          </p:blipFill>
          <p:spPr>
            <a:xfrm>
              <a:off x="1383792" y="941832"/>
              <a:ext cx="387095" cy="291083"/>
            </a:xfrm>
            <a:prstGeom prst="rect">
              <a:avLst/>
            </a:prstGeom>
          </p:spPr>
        </p:pic>
        <p:pic>
          <p:nvPicPr>
            <p:cNvPr id="28" name="object 28"/>
            <p:cNvPicPr/>
            <p:nvPr/>
          </p:nvPicPr>
          <p:blipFill>
            <a:blip r:embed="rId17" cstate="print"/>
            <a:stretch>
              <a:fillRect/>
            </a:stretch>
          </p:blipFill>
          <p:spPr>
            <a:xfrm>
              <a:off x="1588008" y="941832"/>
              <a:ext cx="573024" cy="291083"/>
            </a:xfrm>
            <a:prstGeom prst="rect">
              <a:avLst/>
            </a:prstGeom>
          </p:spPr>
        </p:pic>
        <p:pic>
          <p:nvPicPr>
            <p:cNvPr id="29" name="object 29"/>
            <p:cNvPicPr/>
            <p:nvPr/>
          </p:nvPicPr>
          <p:blipFill>
            <a:blip r:embed="rId18" cstate="print"/>
            <a:stretch>
              <a:fillRect/>
            </a:stretch>
          </p:blipFill>
          <p:spPr>
            <a:xfrm>
              <a:off x="1978152" y="941832"/>
              <a:ext cx="1018032" cy="291083"/>
            </a:xfrm>
            <a:prstGeom prst="rect">
              <a:avLst/>
            </a:prstGeom>
          </p:spPr>
        </p:pic>
        <p:pic>
          <p:nvPicPr>
            <p:cNvPr id="30" name="object 30"/>
            <p:cNvPicPr/>
            <p:nvPr/>
          </p:nvPicPr>
          <p:blipFill>
            <a:blip r:embed="rId19" cstate="print"/>
            <a:stretch>
              <a:fillRect/>
            </a:stretch>
          </p:blipFill>
          <p:spPr>
            <a:xfrm>
              <a:off x="2813304" y="941832"/>
              <a:ext cx="455675" cy="291083"/>
            </a:xfrm>
            <a:prstGeom prst="rect">
              <a:avLst/>
            </a:prstGeom>
          </p:spPr>
        </p:pic>
        <p:pic>
          <p:nvPicPr>
            <p:cNvPr id="31" name="object 31"/>
            <p:cNvPicPr/>
            <p:nvPr/>
          </p:nvPicPr>
          <p:blipFill>
            <a:blip r:embed="rId20" cstate="print"/>
            <a:stretch>
              <a:fillRect/>
            </a:stretch>
          </p:blipFill>
          <p:spPr>
            <a:xfrm>
              <a:off x="3084576" y="941832"/>
              <a:ext cx="835151" cy="291083"/>
            </a:xfrm>
            <a:prstGeom prst="rect">
              <a:avLst/>
            </a:prstGeom>
          </p:spPr>
        </p:pic>
        <p:pic>
          <p:nvPicPr>
            <p:cNvPr id="32" name="object 32"/>
            <p:cNvPicPr/>
            <p:nvPr/>
          </p:nvPicPr>
          <p:blipFill>
            <a:blip r:embed="rId21" cstate="print"/>
            <a:stretch>
              <a:fillRect/>
            </a:stretch>
          </p:blipFill>
          <p:spPr>
            <a:xfrm>
              <a:off x="240792" y="941832"/>
              <a:ext cx="4157471" cy="306324"/>
            </a:xfrm>
            <a:prstGeom prst="rect">
              <a:avLst/>
            </a:prstGeom>
          </p:spPr>
        </p:pic>
        <p:pic>
          <p:nvPicPr>
            <p:cNvPr id="33" name="object 33"/>
            <p:cNvPicPr/>
            <p:nvPr/>
          </p:nvPicPr>
          <p:blipFill>
            <a:blip r:embed="rId22" cstate="print"/>
            <a:stretch>
              <a:fillRect/>
            </a:stretch>
          </p:blipFill>
          <p:spPr>
            <a:xfrm>
              <a:off x="137160" y="1155192"/>
              <a:ext cx="653795" cy="291083"/>
            </a:xfrm>
            <a:prstGeom prst="rect">
              <a:avLst/>
            </a:prstGeom>
          </p:spPr>
        </p:pic>
        <p:pic>
          <p:nvPicPr>
            <p:cNvPr id="34" name="object 34"/>
            <p:cNvPicPr/>
            <p:nvPr/>
          </p:nvPicPr>
          <p:blipFill>
            <a:blip r:embed="rId23" cstate="print"/>
            <a:stretch>
              <a:fillRect/>
            </a:stretch>
          </p:blipFill>
          <p:spPr>
            <a:xfrm>
              <a:off x="640080" y="1155192"/>
              <a:ext cx="387095" cy="291083"/>
            </a:xfrm>
            <a:prstGeom prst="rect">
              <a:avLst/>
            </a:prstGeom>
          </p:spPr>
        </p:pic>
        <p:pic>
          <p:nvPicPr>
            <p:cNvPr id="35" name="object 35"/>
            <p:cNvPicPr/>
            <p:nvPr/>
          </p:nvPicPr>
          <p:blipFill>
            <a:blip r:embed="rId24" cstate="print"/>
            <a:stretch>
              <a:fillRect/>
            </a:stretch>
          </p:blipFill>
          <p:spPr>
            <a:xfrm>
              <a:off x="240792" y="1155192"/>
              <a:ext cx="1187195" cy="306323"/>
            </a:xfrm>
            <a:prstGeom prst="rect">
              <a:avLst/>
            </a:prstGeom>
          </p:spPr>
        </p:pic>
        <p:pic>
          <p:nvPicPr>
            <p:cNvPr id="36" name="object 36"/>
            <p:cNvPicPr/>
            <p:nvPr/>
          </p:nvPicPr>
          <p:blipFill>
            <a:blip r:embed="rId25" cstate="print"/>
            <a:stretch>
              <a:fillRect/>
            </a:stretch>
          </p:blipFill>
          <p:spPr>
            <a:xfrm>
              <a:off x="1190244" y="1155192"/>
              <a:ext cx="281939" cy="291083"/>
            </a:xfrm>
            <a:prstGeom prst="rect">
              <a:avLst/>
            </a:prstGeom>
          </p:spPr>
        </p:pic>
        <p:pic>
          <p:nvPicPr>
            <p:cNvPr id="37" name="object 37"/>
            <p:cNvPicPr/>
            <p:nvPr/>
          </p:nvPicPr>
          <p:blipFill>
            <a:blip r:embed="rId26" cstate="print"/>
            <a:stretch>
              <a:fillRect/>
            </a:stretch>
          </p:blipFill>
          <p:spPr>
            <a:xfrm>
              <a:off x="1322832" y="1155192"/>
              <a:ext cx="861060" cy="291083"/>
            </a:xfrm>
            <a:prstGeom prst="rect">
              <a:avLst/>
            </a:prstGeom>
          </p:spPr>
        </p:pic>
        <p:pic>
          <p:nvPicPr>
            <p:cNvPr id="38" name="object 38"/>
            <p:cNvPicPr/>
            <p:nvPr/>
          </p:nvPicPr>
          <p:blipFill>
            <a:blip r:embed="rId9" cstate="print"/>
            <a:stretch>
              <a:fillRect/>
            </a:stretch>
          </p:blipFill>
          <p:spPr>
            <a:xfrm>
              <a:off x="2033016" y="1155192"/>
              <a:ext cx="316991" cy="291083"/>
            </a:xfrm>
            <a:prstGeom prst="rect">
              <a:avLst/>
            </a:prstGeom>
          </p:spPr>
        </p:pic>
        <p:pic>
          <p:nvPicPr>
            <p:cNvPr id="39" name="object 39"/>
            <p:cNvPicPr/>
            <p:nvPr/>
          </p:nvPicPr>
          <p:blipFill>
            <a:blip r:embed="rId27" cstate="print"/>
            <a:stretch>
              <a:fillRect/>
            </a:stretch>
          </p:blipFill>
          <p:spPr>
            <a:xfrm>
              <a:off x="2200655" y="1155192"/>
              <a:ext cx="504443" cy="291083"/>
            </a:xfrm>
            <a:prstGeom prst="rect">
              <a:avLst/>
            </a:prstGeom>
          </p:spPr>
        </p:pic>
        <p:pic>
          <p:nvPicPr>
            <p:cNvPr id="40" name="object 40"/>
            <p:cNvPicPr/>
            <p:nvPr/>
          </p:nvPicPr>
          <p:blipFill>
            <a:blip r:embed="rId28" cstate="print"/>
            <a:stretch>
              <a:fillRect/>
            </a:stretch>
          </p:blipFill>
          <p:spPr>
            <a:xfrm>
              <a:off x="2555748" y="1155192"/>
              <a:ext cx="751331" cy="291083"/>
            </a:xfrm>
            <a:prstGeom prst="rect">
              <a:avLst/>
            </a:prstGeom>
          </p:spPr>
        </p:pic>
        <p:pic>
          <p:nvPicPr>
            <p:cNvPr id="41" name="object 41"/>
            <p:cNvPicPr/>
            <p:nvPr/>
          </p:nvPicPr>
          <p:blipFill>
            <a:blip r:embed="rId9" cstate="print"/>
            <a:stretch>
              <a:fillRect/>
            </a:stretch>
          </p:blipFill>
          <p:spPr>
            <a:xfrm>
              <a:off x="3156204" y="1155192"/>
              <a:ext cx="316991" cy="291083"/>
            </a:xfrm>
            <a:prstGeom prst="rect">
              <a:avLst/>
            </a:prstGeom>
          </p:spPr>
        </p:pic>
        <p:pic>
          <p:nvPicPr>
            <p:cNvPr id="42" name="object 42"/>
            <p:cNvPicPr/>
            <p:nvPr/>
          </p:nvPicPr>
          <p:blipFill>
            <a:blip r:embed="rId29" cstate="print"/>
            <a:stretch>
              <a:fillRect/>
            </a:stretch>
          </p:blipFill>
          <p:spPr>
            <a:xfrm>
              <a:off x="3323844" y="1155192"/>
              <a:ext cx="1074420" cy="291083"/>
            </a:xfrm>
            <a:prstGeom prst="rect">
              <a:avLst/>
            </a:prstGeom>
          </p:spPr>
        </p:pic>
        <p:pic>
          <p:nvPicPr>
            <p:cNvPr id="43" name="object 43"/>
            <p:cNvPicPr/>
            <p:nvPr/>
          </p:nvPicPr>
          <p:blipFill>
            <a:blip r:embed="rId30" cstate="print"/>
            <a:stretch>
              <a:fillRect/>
            </a:stretch>
          </p:blipFill>
          <p:spPr>
            <a:xfrm>
              <a:off x="137160" y="1368552"/>
              <a:ext cx="861060" cy="291083"/>
            </a:xfrm>
            <a:prstGeom prst="rect">
              <a:avLst/>
            </a:prstGeom>
          </p:spPr>
        </p:pic>
        <p:pic>
          <p:nvPicPr>
            <p:cNvPr id="44" name="object 44"/>
            <p:cNvPicPr/>
            <p:nvPr/>
          </p:nvPicPr>
          <p:blipFill>
            <a:blip r:embed="rId31" cstate="print"/>
            <a:stretch>
              <a:fillRect/>
            </a:stretch>
          </p:blipFill>
          <p:spPr>
            <a:xfrm>
              <a:off x="850392" y="1368552"/>
              <a:ext cx="377951" cy="291083"/>
            </a:xfrm>
            <a:prstGeom prst="rect">
              <a:avLst/>
            </a:prstGeom>
          </p:spPr>
        </p:pic>
        <p:pic>
          <p:nvPicPr>
            <p:cNvPr id="45" name="object 45"/>
            <p:cNvPicPr/>
            <p:nvPr/>
          </p:nvPicPr>
          <p:blipFill>
            <a:blip r:embed="rId32" cstate="print"/>
            <a:stretch>
              <a:fillRect/>
            </a:stretch>
          </p:blipFill>
          <p:spPr>
            <a:xfrm>
              <a:off x="1082040" y="1368552"/>
              <a:ext cx="672083" cy="291083"/>
            </a:xfrm>
            <a:prstGeom prst="rect">
              <a:avLst/>
            </a:prstGeom>
          </p:spPr>
        </p:pic>
        <p:pic>
          <p:nvPicPr>
            <p:cNvPr id="46" name="object 46"/>
            <p:cNvPicPr/>
            <p:nvPr/>
          </p:nvPicPr>
          <p:blipFill>
            <a:blip r:embed="rId33" cstate="print"/>
            <a:stretch>
              <a:fillRect/>
            </a:stretch>
          </p:blipFill>
          <p:spPr>
            <a:xfrm>
              <a:off x="1607820" y="1368552"/>
              <a:ext cx="315468" cy="291083"/>
            </a:xfrm>
            <a:prstGeom prst="rect">
              <a:avLst/>
            </a:prstGeom>
          </p:spPr>
        </p:pic>
        <p:pic>
          <p:nvPicPr>
            <p:cNvPr id="47" name="object 47"/>
            <p:cNvPicPr/>
            <p:nvPr/>
          </p:nvPicPr>
          <p:blipFill>
            <a:blip r:embed="rId34" cstate="print"/>
            <a:stretch>
              <a:fillRect/>
            </a:stretch>
          </p:blipFill>
          <p:spPr>
            <a:xfrm>
              <a:off x="1776983" y="1368552"/>
              <a:ext cx="585215" cy="291083"/>
            </a:xfrm>
            <a:prstGeom prst="rect">
              <a:avLst/>
            </a:prstGeom>
          </p:spPr>
        </p:pic>
        <p:pic>
          <p:nvPicPr>
            <p:cNvPr id="48" name="object 48"/>
            <p:cNvPicPr/>
            <p:nvPr/>
          </p:nvPicPr>
          <p:blipFill>
            <a:blip r:embed="rId35" cstate="print"/>
            <a:stretch>
              <a:fillRect/>
            </a:stretch>
          </p:blipFill>
          <p:spPr>
            <a:xfrm>
              <a:off x="2215895" y="1368552"/>
              <a:ext cx="484631" cy="291083"/>
            </a:xfrm>
            <a:prstGeom prst="rect">
              <a:avLst/>
            </a:prstGeom>
          </p:spPr>
        </p:pic>
        <p:pic>
          <p:nvPicPr>
            <p:cNvPr id="49" name="object 49"/>
            <p:cNvPicPr/>
            <p:nvPr/>
          </p:nvPicPr>
          <p:blipFill>
            <a:blip r:embed="rId36" cstate="print"/>
            <a:stretch>
              <a:fillRect/>
            </a:stretch>
          </p:blipFill>
          <p:spPr>
            <a:xfrm>
              <a:off x="2552700" y="1368552"/>
              <a:ext cx="574548" cy="291083"/>
            </a:xfrm>
            <a:prstGeom prst="rect">
              <a:avLst/>
            </a:prstGeom>
          </p:spPr>
        </p:pic>
        <p:pic>
          <p:nvPicPr>
            <p:cNvPr id="50" name="object 50"/>
            <p:cNvPicPr/>
            <p:nvPr/>
          </p:nvPicPr>
          <p:blipFill>
            <a:blip r:embed="rId37" cstate="print"/>
            <a:stretch>
              <a:fillRect/>
            </a:stretch>
          </p:blipFill>
          <p:spPr>
            <a:xfrm>
              <a:off x="2980944" y="1368552"/>
              <a:ext cx="551688" cy="291083"/>
            </a:xfrm>
            <a:prstGeom prst="rect">
              <a:avLst/>
            </a:prstGeom>
          </p:spPr>
        </p:pic>
        <p:pic>
          <p:nvPicPr>
            <p:cNvPr id="51" name="object 51"/>
            <p:cNvPicPr/>
            <p:nvPr/>
          </p:nvPicPr>
          <p:blipFill>
            <a:blip r:embed="rId38" cstate="print"/>
            <a:stretch>
              <a:fillRect/>
            </a:stretch>
          </p:blipFill>
          <p:spPr>
            <a:xfrm>
              <a:off x="3386327" y="1368552"/>
              <a:ext cx="496824" cy="291083"/>
            </a:xfrm>
            <a:prstGeom prst="rect">
              <a:avLst/>
            </a:prstGeom>
          </p:spPr>
        </p:pic>
        <p:pic>
          <p:nvPicPr>
            <p:cNvPr id="52" name="object 52"/>
            <p:cNvPicPr/>
            <p:nvPr/>
          </p:nvPicPr>
          <p:blipFill>
            <a:blip r:embed="rId39" cstate="print"/>
            <a:stretch>
              <a:fillRect/>
            </a:stretch>
          </p:blipFill>
          <p:spPr>
            <a:xfrm>
              <a:off x="3736848" y="1368552"/>
              <a:ext cx="661415" cy="291083"/>
            </a:xfrm>
            <a:prstGeom prst="rect">
              <a:avLst/>
            </a:prstGeom>
          </p:spPr>
        </p:pic>
        <p:pic>
          <p:nvPicPr>
            <p:cNvPr id="53" name="object 53"/>
            <p:cNvPicPr/>
            <p:nvPr/>
          </p:nvPicPr>
          <p:blipFill>
            <a:blip r:embed="rId40" cstate="print"/>
            <a:stretch>
              <a:fillRect/>
            </a:stretch>
          </p:blipFill>
          <p:spPr>
            <a:xfrm>
              <a:off x="137160" y="1581912"/>
              <a:ext cx="726948" cy="291083"/>
            </a:xfrm>
            <a:prstGeom prst="rect">
              <a:avLst/>
            </a:prstGeom>
          </p:spPr>
        </p:pic>
        <p:pic>
          <p:nvPicPr>
            <p:cNvPr id="54" name="object 54"/>
            <p:cNvPicPr/>
            <p:nvPr/>
          </p:nvPicPr>
          <p:blipFill>
            <a:blip r:embed="rId41" cstate="print"/>
            <a:stretch>
              <a:fillRect/>
            </a:stretch>
          </p:blipFill>
          <p:spPr>
            <a:xfrm>
              <a:off x="714756" y="1581912"/>
              <a:ext cx="563880" cy="291083"/>
            </a:xfrm>
            <a:prstGeom prst="rect">
              <a:avLst/>
            </a:prstGeom>
          </p:spPr>
        </p:pic>
        <p:pic>
          <p:nvPicPr>
            <p:cNvPr id="55" name="object 55"/>
            <p:cNvPicPr/>
            <p:nvPr/>
          </p:nvPicPr>
          <p:blipFill>
            <a:blip r:embed="rId42" cstate="print"/>
            <a:stretch>
              <a:fillRect/>
            </a:stretch>
          </p:blipFill>
          <p:spPr>
            <a:xfrm>
              <a:off x="1129284" y="1581912"/>
              <a:ext cx="583692" cy="291083"/>
            </a:xfrm>
            <a:prstGeom prst="rect">
              <a:avLst/>
            </a:prstGeom>
          </p:spPr>
        </p:pic>
        <p:pic>
          <p:nvPicPr>
            <p:cNvPr id="56" name="object 56"/>
            <p:cNvPicPr/>
            <p:nvPr/>
          </p:nvPicPr>
          <p:blipFill>
            <a:blip r:embed="rId43" cstate="print"/>
            <a:stretch>
              <a:fillRect/>
            </a:stretch>
          </p:blipFill>
          <p:spPr>
            <a:xfrm>
              <a:off x="1563624" y="1581912"/>
              <a:ext cx="376427" cy="291083"/>
            </a:xfrm>
            <a:prstGeom prst="rect">
              <a:avLst/>
            </a:prstGeom>
          </p:spPr>
        </p:pic>
        <p:pic>
          <p:nvPicPr>
            <p:cNvPr id="57" name="object 57"/>
            <p:cNvPicPr/>
            <p:nvPr/>
          </p:nvPicPr>
          <p:blipFill>
            <a:blip r:embed="rId9" cstate="print"/>
            <a:stretch>
              <a:fillRect/>
            </a:stretch>
          </p:blipFill>
          <p:spPr>
            <a:xfrm>
              <a:off x="1790700" y="1581912"/>
              <a:ext cx="316992" cy="291083"/>
            </a:xfrm>
            <a:prstGeom prst="rect">
              <a:avLst/>
            </a:prstGeom>
          </p:spPr>
        </p:pic>
        <p:pic>
          <p:nvPicPr>
            <p:cNvPr id="58" name="object 58"/>
            <p:cNvPicPr/>
            <p:nvPr/>
          </p:nvPicPr>
          <p:blipFill>
            <a:blip r:embed="rId44" cstate="print"/>
            <a:stretch>
              <a:fillRect/>
            </a:stretch>
          </p:blipFill>
          <p:spPr>
            <a:xfrm>
              <a:off x="1958339" y="1581912"/>
              <a:ext cx="644652" cy="291083"/>
            </a:xfrm>
            <a:prstGeom prst="rect">
              <a:avLst/>
            </a:prstGeom>
          </p:spPr>
        </p:pic>
        <p:pic>
          <p:nvPicPr>
            <p:cNvPr id="59" name="object 59"/>
            <p:cNvPicPr/>
            <p:nvPr/>
          </p:nvPicPr>
          <p:blipFill>
            <a:blip r:embed="rId35" cstate="print"/>
            <a:stretch>
              <a:fillRect/>
            </a:stretch>
          </p:blipFill>
          <p:spPr>
            <a:xfrm>
              <a:off x="2453639" y="1581912"/>
              <a:ext cx="484631" cy="291083"/>
            </a:xfrm>
            <a:prstGeom prst="rect">
              <a:avLst/>
            </a:prstGeom>
          </p:spPr>
        </p:pic>
        <p:pic>
          <p:nvPicPr>
            <p:cNvPr id="60" name="object 60"/>
            <p:cNvPicPr/>
            <p:nvPr/>
          </p:nvPicPr>
          <p:blipFill>
            <a:blip r:embed="rId45" cstate="print"/>
            <a:stretch>
              <a:fillRect/>
            </a:stretch>
          </p:blipFill>
          <p:spPr>
            <a:xfrm>
              <a:off x="2787395" y="1581912"/>
              <a:ext cx="573024" cy="291083"/>
            </a:xfrm>
            <a:prstGeom prst="rect">
              <a:avLst/>
            </a:prstGeom>
          </p:spPr>
        </p:pic>
        <p:pic>
          <p:nvPicPr>
            <p:cNvPr id="61" name="object 61"/>
            <p:cNvPicPr/>
            <p:nvPr/>
          </p:nvPicPr>
          <p:blipFill>
            <a:blip r:embed="rId38" cstate="print"/>
            <a:stretch>
              <a:fillRect/>
            </a:stretch>
          </p:blipFill>
          <p:spPr>
            <a:xfrm>
              <a:off x="3211067" y="1581912"/>
              <a:ext cx="496824" cy="291083"/>
            </a:xfrm>
            <a:prstGeom prst="rect">
              <a:avLst/>
            </a:prstGeom>
          </p:spPr>
        </p:pic>
        <p:pic>
          <p:nvPicPr>
            <p:cNvPr id="62" name="object 62"/>
            <p:cNvPicPr/>
            <p:nvPr/>
          </p:nvPicPr>
          <p:blipFill>
            <a:blip r:embed="rId23" cstate="print"/>
            <a:stretch>
              <a:fillRect/>
            </a:stretch>
          </p:blipFill>
          <p:spPr>
            <a:xfrm>
              <a:off x="3558539" y="1581912"/>
              <a:ext cx="387096" cy="291083"/>
            </a:xfrm>
            <a:prstGeom prst="rect">
              <a:avLst/>
            </a:prstGeom>
          </p:spPr>
        </p:pic>
        <p:pic>
          <p:nvPicPr>
            <p:cNvPr id="63" name="object 63"/>
            <p:cNvPicPr/>
            <p:nvPr/>
          </p:nvPicPr>
          <p:blipFill>
            <a:blip r:embed="rId46" cstate="print"/>
            <a:stretch>
              <a:fillRect/>
            </a:stretch>
          </p:blipFill>
          <p:spPr>
            <a:xfrm>
              <a:off x="3796283" y="1581912"/>
              <a:ext cx="601979" cy="291083"/>
            </a:xfrm>
            <a:prstGeom prst="rect">
              <a:avLst/>
            </a:prstGeom>
          </p:spPr>
        </p:pic>
        <p:pic>
          <p:nvPicPr>
            <p:cNvPr id="64" name="object 64"/>
            <p:cNvPicPr/>
            <p:nvPr/>
          </p:nvPicPr>
          <p:blipFill>
            <a:blip r:embed="rId47" cstate="print"/>
            <a:stretch>
              <a:fillRect/>
            </a:stretch>
          </p:blipFill>
          <p:spPr>
            <a:xfrm>
              <a:off x="137160" y="1795272"/>
              <a:ext cx="751332" cy="291083"/>
            </a:xfrm>
            <a:prstGeom prst="rect">
              <a:avLst/>
            </a:prstGeom>
          </p:spPr>
        </p:pic>
        <p:pic>
          <p:nvPicPr>
            <p:cNvPr id="65" name="object 65"/>
            <p:cNvPicPr/>
            <p:nvPr/>
          </p:nvPicPr>
          <p:blipFill>
            <a:blip r:embed="rId25" cstate="print"/>
            <a:stretch>
              <a:fillRect/>
            </a:stretch>
          </p:blipFill>
          <p:spPr>
            <a:xfrm>
              <a:off x="650748" y="1795272"/>
              <a:ext cx="281939" cy="291083"/>
            </a:xfrm>
            <a:prstGeom prst="rect">
              <a:avLst/>
            </a:prstGeom>
          </p:spPr>
        </p:pic>
        <p:pic>
          <p:nvPicPr>
            <p:cNvPr id="66" name="object 66"/>
            <p:cNvPicPr/>
            <p:nvPr/>
          </p:nvPicPr>
          <p:blipFill>
            <a:blip r:embed="rId48" cstate="print"/>
            <a:stretch>
              <a:fillRect/>
            </a:stretch>
          </p:blipFill>
          <p:spPr>
            <a:xfrm>
              <a:off x="740664" y="1795272"/>
              <a:ext cx="752856" cy="291083"/>
            </a:xfrm>
            <a:prstGeom prst="rect">
              <a:avLst/>
            </a:prstGeom>
          </p:spPr>
        </p:pic>
        <p:pic>
          <p:nvPicPr>
            <p:cNvPr id="67" name="object 67"/>
            <p:cNvPicPr/>
            <p:nvPr/>
          </p:nvPicPr>
          <p:blipFill>
            <a:blip r:embed="rId49" cstate="print"/>
            <a:stretch>
              <a:fillRect/>
            </a:stretch>
          </p:blipFill>
          <p:spPr>
            <a:xfrm>
              <a:off x="1301496" y="1795272"/>
              <a:ext cx="539495" cy="291083"/>
            </a:xfrm>
            <a:prstGeom prst="rect">
              <a:avLst/>
            </a:prstGeom>
          </p:spPr>
        </p:pic>
        <p:pic>
          <p:nvPicPr>
            <p:cNvPr id="68" name="object 68"/>
            <p:cNvPicPr/>
            <p:nvPr/>
          </p:nvPicPr>
          <p:blipFill>
            <a:blip r:embed="rId50" cstate="print"/>
            <a:stretch>
              <a:fillRect/>
            </a:stretch>
          </p:blipFill>
          <p:spPr>
            <a:xfrm>
              <a:off x="1650492" y="1795272"/>
              <a:ext cx="406907" cy="291083"/>
            </a:xfrm>
            <a:prstGeom prst="rect">
              <a:avLst/>
            </a:prstGeom>
          </p:spPr>
        </p:pic>
        <p:pic>
          <p:nvPicPr>
            <p:cNvPr id="69" name="object 69"/>
            <p:cNvPicPr/>
            <p:nvPr/>
          </p:nvPicPr>
          <p:blipFill>
            <a:blip r:embed="rId51" cstate="print"/>
            <a:stretch>
              <a:fillRect/>
            </a:stretch>
          </p:blipFill>
          <p:spPr>
            <a:xfrm>
              <a:off x="1863852" y="1795272"/>
              <a:ext cx="643128" cy="291083"/>
            </a:xfrm>
            <a:prstGeom prst="rect">
              <a:avLst/>
            </a:prstGeom>
          </p:spPr>
        </p:pic>
        <p:pic>
          <p:nvPicPr>
            <p:cNvPr id="70" name="object 70"/>
            <p:cNvPicPr/>
            <p:nvPr/>
          </p:nvPicPr>
          <p:blipFill>
            <a:blip r:embed="rId52" cstate="print"/>
            <a:stretch>
              <a:fillRect/>
            </a:stretch>
          </p:blipFill>
          <p:spPr>
            <a:xfrm>
              <a:off x="2314955" y="1795272"/>
              <a:ext cx="856488" cy="291083"/>
            </a:xfrm>
            <a:prstGeom prst="rect">
              <a:avLst/>
            </a:prstGeom>
          </p:spPr>
        </p:pic>
        <p:pic>
          <p:nvPicPr>
            <p:cNvPr id="71" name="object 71"/>
            <p:cNvPicPr/>
            <p:nvPr/>
          </p:nvPicPr>
          <p:blipFill>
            <a:blip r:embed="rId23" cstate="print"/>
            <a:stretch>
              <a:fillRect/>
            </a:stretch>
          </p:blipFill>
          <p:spPr>
            <a:xfrm>
              <a:off x="2977895" y="1795272"/>
              <a:ext cx="387096" cy="291083"/>
            </a:xfrm>
            <a:prstGeom prst="rect">
              <a:avLst/>
            </a:prstGeom>
          </p:spPr>
        </p:pic>
        <p:pic>
          <p:nvPicPr>
            <p:cNvPr id="72" name="object 72"/>
            <p:cNvPicPr/>
            <p:nvPr/>
          </p:nvPicPr>
          <p:blipFill>
            <a:blip r:embed="rId53" cstate="print"/>
            <a:stretch>
              <a:fillRect/>
            </a:stretch>
          </p:blipFill>
          <p:spPr>
            <a:xfrm>
              <a:off x="3171444" y="1795272"/>
              <a:ext cx="989076" cy="291083"/>
            </a:xfrm>
            <a:prstGeom prst="rect">
              <a:avLst/>
            </a:prstGeom>
          </p:spPr>
        </p:pic>
        <p:pic>
          <p:nvPicPr>
            <p:cNvPr id="73" name="object 73"/>
            <p:cNvPicPr/>
            <p:nvPr/>
          </p:nvPicPr>
          <p:blipFill>
            <a:blip r:embed="rId25" cstate="print"/>
            <a:stretch>
              <a:fillRect/>
            </a:stretch>
          </p:blipFill>
          <p:spPr>
            <a:xfrm>
              <a:off x="3922775" y="1795272"/>
              <a:ext cx="281939" cy="291083"/>
            </a:xfrm>
            <a:prstGeom prst="rect">
              <a:avLst/>
            </a:prstGeom>
          </p:spPr>
        </p:pic>
        <p:pic>
          <p:nvPicPr>
            <p:cNvPr id="74" name="object 74"/>
            <p:cNvPicPr/>
            <p:nvPr/>
          </p:nvPicPr>
          <p:blipFill>
            <a:blip r:embed="rId54" cstate="print"/>
            <a:stretch>
              <a:fillRect/>
            </a:stretch>
          </p:blipFill>
          <p:spPr>
            <a:xfrm>
              <a:off x="4012692" y="1795272"/>
              <a:ext cx="385572" cy="291083"/>
            </a:xfrm>
            <a:prstGeom prst="rect">
              <a:avLst/>
            </a:prstGeom>
          </p:spPr>
        </p:pic>
        <p:pic>
          <p:nvPicPr>
            <p:cNvPr id="75" name="object 75"/>
            <p:cNvPicPr/>
            <p:nvPr/>
          </p:nvPicPr>
          <p:blipFill>
            <a:blip r:embed="rId9" cstate="print"/>
            <a:stretch>
              <a:fillRect/>
            </a:stretch>
          </p:blipFill>
          <p:spPr>
            <a:xfrm>
              <a:off x="137160" y="2008632"/>
              <a:ext cx="316992" cy="291083"/>
            </a:xfrm>
            <a:prstGeom prst="rect">
              <a:avLst/>
            </a:prstGeom>
          </p:spPr>
        </p:pic>
        <p:pic>
          <p:nvPicPr>
            <p:cNvPr id="76" name="object 76"/>
            <p:cNvPicPr/>
            <p:nvPr/>
          </p:nvPicPr>
          <p:blipFill>
            <a:blip r:embed="rId55" cstate="print"/>
            <a:stretch>
              <a:fillRect/>
            </a:stretch>
          </p:blipFill>
          <p:spPr>
            <a:xfrm>
              <a:off x="262128" y="2008632"/>
              <a:ext cx="810768" cy="291083"/>
            </a:xfrm>
            <a:prstGeom prst="rect">
              <a:avLst/>
            </a:prstGeom>
          </p:spPr>
        </p:pic>
        <p:pic>
          <p:nvPicPr>
            <p:cNvPr id="77" name="object 77"/>
            <p:cNvPicPr/>
            <p:nvPr/>
          </p:nvPicPr>
          <p:blipFill>
            <a:blip r:embed="rId56" cstate="print"/>
            <a:stretch>
              <a:fillRect/>
            </a:stretch>
          </p:blipFill>
          <p:spPr>
            <a:xfrm>
              <a:off x="879348" y="2008632"/>
              <a:ext cx="688848" cy="291083"/>
            </a:xfrm>
            <a:prstGeom prst="rect">
              <a:avLst/>
            </a:prstGeom>
          </p:spPr>
        </p:pic>
        <p:pic>
          <p:nvPicPr>
            <p:cNvPr id="78" name="object 78"/>
            <p:cNvPicPr/>
            <p:nvPr/>
          </p:nvPicPr>
          <p:blipFill>
            <a:blip r:embed="rId23" cstate="print"/>
            <a:stretch>
              <a:fillRect/>
            </a:stretch>
          </p:blipFill>
          <p:spPr>
            <a:xfrm>
              <a:off x="1374648" y="2008632"/>
              <a:ext cx="387095" cy="291083"/>
            </a:xfrm>
            <a:prstGeom prst="rect">
              <a:avLst/>
            </a:prstGeom>
          </p:spPr>
        </p:pic>
        <p:pic>
          <p:nvPicPr>
            <p:cNvPr id="79" name="object 79"/>
            <p:cNvPicPr/>
            <p:nvPr/>
          </p:nvPicPr>
          <p:blipFill>
            <a:blip r:embed="rId57" cstate="print"/>
            <a:stretch>
              <a:fillRect/>
            </a:stretch>
          </p:blipFill>
          <p:spPr>
            <a:xfrm>
              <a:off x="1569720" y="2008632"/>
              <a:ext cx="842772" cy="291083"/>
            </a:xfrm>
            <a:prstGeom prst="rect">
              <a:avLst/>
            </a:prstGeom>
          </p:spPr>
        </p:pic>
        <p:pic>
          <p:nvPicPr>
            <p:cNvPr id="80" name="object 80"/>
            <p:cNvPicPr/>
            <p:nvPr/>
          </p:nvPicPr>
          <p:blipFill>
            <a:blip r:embed="rId14" cstate="print"/>
            <a:stretch>
              <a:fillRect/>
            </a:stretch>
          </p:blipFill>
          <p:spPr>
            <a:xfrm>
              <a:off x="2174748" y="2008632"/>
              <a:ext cx="281939" cy="291083"/>
            </a:xfrm>
            <a:prstGeom prst="rect">
              <a:avLst/>
            </a:prstGeom>
          </p:spPr>
        </p:pic>
        <p:pic>
          <p:nvPicPr>
            <p:cNvPr id="81" name="object 81"/>
            <p:cNvPicPr/>
            <p:nvPr/>
          </p:nvPicPr>
          <p:blipFill>
            <a:blip r:embed="rId58" cstate="print"/>
            <a:stretch>
              <a:fillRect/>
            </a:stretch>
          </p:blipFill>
          <p:spPr>
            <a:xfrm>
              <a:off x="2264664" y="2008632"/>
              <a:ext cx="562356" cy="291083"/>
            </a:xfrm>
            <a:prstGeom prst="rect">
              <a:avLst/>
            </a:prstGeom>
          </p:spPr>
        </p:pic>
        <p:pic>
          <p:nvPicPr>
            <p:cNvPr id="82" name="object 82"/>
            <p:cNvPicPr/>
            <p:nvPr/>
          </p:nvPicPr>
          <p:blipFill>
            <a:blip r:embed="rId59" cstate="print"/>
            <a:stretch>
              <a:fillRect/>
            </a:stretch>
          </p:blipFill>
          <p:spPr>
            <a:xfrm>
              <a:off x="2634995" y="2008632"/>
              <a:ext cx="617220" cy="291083"/>
            </a:xfrm>
            <a:prstGeom prst="rect">
              <a:avLst/>
            </a:prstGeom>
          </p:spPr>
        </p:pic>
        <p:pic>
          <p:nvPicPr>
            <p:cNvPr id="83" name="object 83"/>
            <p:cNvPicPr/>
            <p:nvPr/>
          </p:nvPicPr>
          <p:blipFill>
            <a:blip r:embed="rId60" cstate="print"/>
            <a:stretch>
              <a:fillRect/>
            </a:stretch>
          </p:blipFill>
          <p:spPr>
            <a:xfrm>
              <a:off x="3060192" y="2008632"/>
              <a:ext cx="673608" cy="291083"/>
            </a:xfrm>
            <a:prstGeom prst="rect">
              <a:avLst/>
            </a:prstGeom>
          </p:spPr>
        </p:pic>
        <p:pic>
          <p:nvPicPr>
            <p:cNvPr id="84" name="object 84"/>
            <p:cNvPicPr/>
            <p:nvPr/>
          </p:nvPicPr>
          <p:blipFill>
            <a:blip r:embed="rId61" cstate="print"/>
            <a:stretch>
              <a:fillRect/>
            </a:stretch>
          </p:blipFill>
          <p:spPr>
            <a:xfrm>
              <a:off x="3540251" y="2008632"/>
              <a:ext cx="858012" cy="291083"/>
            </a:xfrm>
            <a:prstGeom prst="rect">
              <a:avLst/>
            </a:prstGeom>
          </p:spPr>
        </p:pic>
        <p:pic>
          <p:nvPicPr>
            <p:cNvPr id="85" name="object 85"/>
            <p:cNvPicPr/>
            <p:nvPr/>
          </p:nvPicPr>
          <p:blipFill>
            <a:blip r:embed="rId62" cstate="print"/>
            <a:stretch>
              <a:fillRect/>
            </a:stretch>
          </p:blipFill>
          <p:spPr>
            <a:xfrm>
              <a:off x="137160" y="2221992"/>
              <a:ext cx="505968" cy="291083"/>
            </a:xfrm>
            <a:prstGeom prst="rect">
              <a:avLst/>
            </a:prstGeom>
          </p:spPr>
        </p:pic>
        <p:pic>
          <p:nvPicPr>
            <p:cNvPr id="86" name="object 86"/>
            <p:cNvPicPr/>
            <p:nvPr/>
          </p:nvPicPr>
          <p:blipFill>
            <a:blip r:embed="rId63" cstate="print"/>
            <a:stretch>
              <a:fillRect/>
            </a:stretch>
          </p:blipFill>
          <p:spPr>
            <a:xfrm>
              <a:off x="449580" y="2221992"/>
              <a:ext cx="835152" cy="291083"/>
            </a:xfrm>
            <a:prstGeom prst="rect">
              <a:avLst/>
            </a:prstGeom>
          </p:spPr>
        </p:pic>
        <p:pic>
          <p:nvPicPr>
            <p:cNvPr id="87" name="object 87"/>
            <p:cNvPicPr/>
            <p:nvPr/>
          </p:nvPicPr>
          <p:blipFill>
            <a:blip r:embed="rId64" cstate="print"/>
            <a:stretch>
              <a:fillRect/>
            </a:stretch>
          </p:blipFill>
          <p:spPr>
            <a:xfrm>
              <a:off x="1092708" y="2221992"/>
              <a:ext cx="473963" cy="291083"/>
            </a:xfrm>
            <a:prstGeom prst="rect">
              <a:avLst/>
            </a:prstGeom>
          </p:spPr>
        </p:pic>
        <p:pic>
          <p:nvPicPr>
            <p:cNvPr id="88" name="object 88"/>
            <p:cNvPicPr/>
            <p:nvPr/>
          </p:nvPicPr>
          <p:blipFill>
            <a:blip r:embed="rId9" cstate="print"/>
            <a:stretch>
              <a:fillRect/>
            </a:stretch>
          </p:blipFill>
          <p:spPr>
            <a:xfrm>
              <a:off x="1374648" y="2221992"/>
              <a:ext cx="316992" cy="291083"/>
            </a:xfrm>
            <a:prstGeom prst="rect">
              <a:avLst/>
            </a:prstGeom>
          </p:spPr>
        </p:pic>
        <p:pic>
          <p:nvPicPr>
            <p:cNvPr id="89" name="object 89"/>
            <p:cNvPicPr/>
            <p:nvPr/>
          </p:nvPicPr>
          <p:blipFill>
            <a:blip r:embed="rId65" cstate="print"/>
            <a:stretch>
              <a:fillRect/>
            </a:stretch>
          </p:blipFill>
          <p:spPr>
            <a:xfrm>
              <a:off x="1498092" y="2221992"/>
              <a:ext cx="870204" cy="291083"/>
            </a:xfrm>
            <a:prstGeom prst="rect">
              <a:avLst/>
            </a:prstGeom>
          </p:spPr>
        </p:pic>
        <p:pic>
          <p:nvPicPr>
            <p:cNvPr id="90" name="object 90"/>
            <p:cNvPicPr/>
            <p:nvPr/>
          </p:nvPicPr>
          <p:blipFill>
            <a:blip r:embed="rId66" cstate="print"/>
            <a:stretch>
              <a:fillRect/>
            </a:stretch>
          </p:blipFill>
          <p:spPr>
            <a:xfrm>
              <a:off x="2176272" y="2221992"/>
              <a:ext cx="582168" cy="291083"/>
            </a:xfrm>
            <a:prstGeom prst="rect">
              <a:avLst/>
            </a:prstGeom>
          </p:spPr>
        </p:pic>
        <p:pic>
          <p:nvPicPr>
            <p:cNvPr id="91" name="object 91"/>
            <p:cNvPicPr/>
            <p:nvPr/>
          </p:nvPicPr>
          <p:blipFill>
            <a:blip r:embed="rId38" cstate="print"/>
            <a:stretch>
              <a:fillRect/>
            </a:stretch>
          </p:blipFill>
          <p:spPr>
            <a:xfrm>
              <a:off x="2566416" y="2221992"/>
              <a:ext cx="496824" cy="291083"/>
            </a:xfrm>
            <a:prstGeom prst="rect">
              <a:avLst/>
            </a:prstGeom>
          </p:spPr>
        </p:pic>
        <p:pic>
          <p:nvPicPr>
            <p:cNvPr id="92" name="object 92"/>
            <p:cNvPicPr/>
            <p:nvPr/>
          </p:nvPicPr>
          <p:blipFill>
            <a:blip r:embed="rId67" cstate="print"/>
            <a:stretch>
              <a:fillRect/>
            </a:stretch>
          </p:blipFill>
          <p:spPr>
            <a:xfrm>
              <a:off x="2869692" y="2221992"/>
              <a:ext cx="682751" cy="291083"/>
            </a:xfrm>
            <a:prstGeom prst="rect">
              <a:avLst/>
            </a:prstGeom>
          </p:spPr>
        </p:pic>
        <p:pic>
          <p:nvPicPr>
            <p:cNvPr id="93" name="object 93"/>
            <p:cNvPicPr/>
            <p:nvPr/>
          </p:nvPicPr>
          <p:blipFill>
            <a:blip r:embed="rId68" cstate="print"/>
            <a:stretch>
              <a:fillRect/>
            </a:stretch>
          </p:blipFill>
          <p:spPr>
            <a:xfrm>
              <a:off x="3360420" y="2221992"/>
              <a:ext cx="376427" cy="291083"/>
            </a:xfrm>
            <a:prstGeom prst="rect">
              <a:avLst/>
            </a:prstGeom>
          </p:spPr>
        </p:pic>
        <p:pic>
          <p:nvPicPr>
            <p:cNvPr id="94" name="object 94"/>
            <p:cNvPicPr/>
            <p:nvPr/>
          </p:nvPicPr>
          <p:blipFill>
            <a:blip r:embed="rId69" cstate="print"/>
            <a:stretch>
              <a:fillRect/>
            </a:stretch>
          </p:blipFill>
          <p:spPr>
            <a:xfrm>
              <a:off x="3543300" y="2221992"/>
              <a:ext cx="455675" cy="291083"/>
            </a:xfrm>
            <a:prstGeom prst="rect">
              <a:avLst/>
            </a:prstGeom>
          </p:spPr>
        </p:pic>
        <p:pic>
          <p:nvPicPr>
            <p:cNvPr id="95" name="object 95"/>
            <p:cNvPicPr/>
            <p:nvPr/>
          </p:nvPicPr>
          <p:blipFill>
            <a:blip r:embed="rId70" cstate="print"/>
            <a:stretch>
              <a:fillRect/>
            </a:stretch>
          </p:blipFill>
          <p:spPr>
            <a:xfrm>
              <a:off x="3806951" y="2221992"/>
              <a:ext cx="592836" cy="291083"/>
            </a:xfrm>
            <a:prstGeom prst="rect">
              <a:avLst/>
            </a:prstGeom>
          </p:spPr>
        </p:pic>
        <p:pic>
          <p:nvPicPr>
            <p:cNvPr id="96" name="object 96"/>
            <p:cNvPicPr/>
            <p:nvPr/>
          </p:nvPicPr>
          <p:blipFill>
            <a:blip r:embed="rId71" cstate="print"/>
            <a:stretch>
              <a:fillRect/>
            </a:stretch>
          </p:blipFill>
          <p:spPr>
            <a:xfrm>
              <a:off x="4162044" y="2221992"/>
              <a:ext cx="280415" cy="291083"/>
            </a:xfrm>
            <a:prstGeom prst="rect">
              <a:avLst/>
            </a:prstGeom>
          </p:spPr>
        </p:pic>
        <p:pic>
          <p:nvPicPr>
            <p:cNvPr id="97" name="object 97"/>
            <p:cNvPicPr/>
            <p:nvPr/>
          </p:nvPicPr>
          <p:blipFill>
            <a:blip r:embed="rId72" cstate="print"/>
            <a:stretch>
              <a:fillRect/>
            </a:stretch>
          </p:blipFill>
          <p:spPr>
            <a:xfrm>
              <a:off x="137160" y="2435352"/>
              <a:ext cx="387095" cy="291083"/>
            </a:xfrm>
            <a:prstGeom prst="rect">
              <a:avLst/>
            </a:prstGeom>
          </p:spPr>
        </p:pic>
        <p:pic>
          <p:nvPicPr>
            <p:cNvPr id="98" name="object 98"/>
            <p:cNvPicPr/>
            <p:nvPr/>
          </p:nvPicPr>
          <p:blipFill>
            <a:blip r:embed="rId5" cstate="print"/>
            <a:stretch>
              <a:fillRect/>
            </a:stretch>
          </p:blipFill>
          <p:spPr>
            <a:xfrm>
              <a:off x="376428" y="2435352"/>
              <a:ext cx="405383" cy="291083"/>
            </a:xfrm>
            <a:prstGeom prst="rect">
              <a:avLst/>
            </a:prstGeom>
          </p:spPr>
        </p:pic>
        <p:pic>
          <p:nvPicPr>
            <p:cNvPr id="99" name="object 99"/>
            <p:cNvPicPr/>
            <p:nvPr/>
          </p:nvPicPr>
          <p:blipFill>
            <a:blip r:embed="rId53" cstate="print"/>
            <a:stretch>
              <a:fillRect/>
            </a:stretch>
          </p:blipFill>
          <p:spPr>
            <a:xfrm>
              <a:off x="632460" y="2435352"/>
              <a:ext cx="989076" cy="291083"/>
            </a:xfrm>
            <a:prstGeom prst="rect">
              <a:avLst/>
            </a:prstGeom>
          </p:spPr>
        </p:pic>
        <p:pic>
          <p:nvPicPr>
            <p:cNvPr id="100" name="object 100"/>
            <p:cNvPicPr/>
            <p:nvPr/>
          </p:nvPicPr>
          <p:blipFill>
            <a:blip r:embed="rId73" cstate="print"/>
            <a:stretch>
              <a:fillRect/>
            </a:stretch>
          </p:blipFill>
          <p:spPr>
            <a:xfrm>
              <a:off x="1472184" y="2435352"/>
              <a:ext cx="687324" cy="291083"/>
            </a:xfrm>
            <a:prstGeom prst="rect">
              <a:avLst/>
            </a:prstGeom>
          </p:spPr>
        </p:pic>
        <p:pic>
          <p:nvPicPr>
            <p:cNvPr id="101" name="object 101"/>
            <p:cNvPicPr/>
            <p:nvPr/>
          </p:nvPicPr>
          <p:blipFill>
            <a:blip r:embed="rId74" cstate="print"/>
            <a:stretch>
              <a:fillRect/>
            </a:stretch>
          </p:blipFill>
          <p:spPr>
            <a:xfrm>
              <a:off x="2011680" y="2435352"/>
              <a:ext cx="592836" cy="291083"/>
            </a:xfrm>
            <a:prstGeom prst="rect">
              <a:avLst/>
            </a:prstGeom>
          </p:spPr>
        </p:pic>
        <p:pic>
          <p:nvPicPr>
            <p:cNvPr id="102" name="object 102"/>
            <p:cNvPicPr/>
            <p:nvPr/>
          </p:nvPicPr>
          <p:blipFill>
            <a:blip r:embed="rId75" cstate="print"/>
            <a:stretch>
              <a:fillRect/>
            </a:stretch>
          </p:blipFill>
          <p:spPr>
            <a:xfrm>
              <a:off x="2455164" y="2435352"/>
              <a:ext cx="356615" cy="291083"/>
            </a:xfrm>
            <a:prstGeom prst="rect">
              <a:avLst/>
            </a:prstGeom>
          </p:spPr>
        </p:pic>
        <p:pic>
          <p:nvPicPr>
            <p:cNvPr id="103" name="object 103"/>
            <p:cNvPicPr/>
            <p:nvPr/>
          </p:nvPicPr>
          <p:blipFill>
            <a:blip r:embed="rId76" cstate="print"/>
            <a:stretch>
              <a:fillRect/>
            </a:stretch>
          </p:blipFill>
          <p:spPr>
            <a:xfrm>
              <a:off x="2663952" y="2435352"/>
              <a:ext cx="416051" cy="291083"/>
            </a:xfrm>
            <a:prstGeom prst="rect">
              <a:avLst/>
            </a:prstGeom>
          </p:spPr>
        </p:pic>
        <p:pic>
          <p:nvPicPr>
            <p:cNvPr id="104" name="object 104"/>
            <p:cNvPicPr/>
            <p:nvPr/>
          </p:nvPicPr>
          <p:blipFill>
            <a:blip r:embed="rId65" cstate="print"/>
            <a:stretch>
              <a:fillRect/>
            </a:stretch>
          </p:blipFill>
          <p:spPr>
            <a:xfrm>
              <a:off x="2930652" y="2435352"/>
              <a:ext cx="870203" cy="291083"/>
            </a:xfrm>
            <a:prstGeom prst="rect">
              <a:avLst/>
            </a:prstGeom>
          </p:spPr>
        </p:pic>
        <p:pic>
          <p:nvPicPr>
            <p:cNvPr id="105" name="object 105"/>
            <p:cNvPicPr/>
            <p:nvPr/>
          </p:nvPicPr>
          <p:blipFill>
            <a:blip r:embed="rId25" cstate="print"/>
            <a:stretch>
              <a:fillRect/>
            </a:stretch>
          </p:blipFill>
          <p:spPr>
            <a:xfrm>
              <a:off x="3563112" y="2435352"/>
              <a:ext cx="281939" cy="291083"/>
            </a:xfrm>
            <a:prstGeom prst="rect">
              <a:avLst/>
            </a:prstGeom>
          </p:spPr>
        </p:pic>
        <p:pic>
          <p:nvPicPr>
            <p:cNvPr id="106" name="object 106"/>
            <p:cNvPicPr/>
            <p:nvPr/>
          </p:nvPicPr>
          <p:blipFill>
            <a:blip r:embed="rId77" cstate="print"/>
            <a:stretch>
              <a:fillRect/>
            </a:stretch>
          </p:blipFill>
          <p:spPr>
            <a:xfrm>
              <a:off x="3697224" y="2435352"/>
              <a:ext cx="701039" cy="291083"/>
            </a:xfrm>
            <a:prstGeom prst="rect">
              <a:avLst/>
            </a:prstGeom>
          </p:spPr>
        </p:pic>
        <p:pic>
          <p:nvPicPr>
            <p:cNvPr id="107" name="object 107"/>
            <p:cNvPicPr/>
            <p:nvPr/>
          </p:nvPicPr>
          <p:blipFill>
            <a:blip r:embed="rId78" cstate="print"/>
            <a:stretch>
              <a:fillRect/>
            </a:stretch>
          </p:blipFill>
          <p:spPr>
            <a:xfrm>
              <a:off x="137160" y="2648712"/>
              <a:ext cx="417575" cy="291084"/>
            </a:xfrm>
            <a:prstGeom prst="rect">
              <a:avLst/>
            </a:prstGeom>
          </p:spPr>
        </p:pic>
        <p:pic>
          <p:nvPicPr>
            <p:cNvPr id="108" name="object 108"/>
            <p:cNvPicPr/>
            <p:nvPr/>
          </p:nvPicPr>
          <p:blipFill>
            <a:blip r:embed="rId71" cstate="print"/>
            <a:stretch>
              <a:fillRect/>
            </a:stretch>
          </p:blipFill>
          <p:spPr>
            <a:xfrm>
              <a:off x="316992" y="2648712"/>
              <a:ext cx="280416" cy="291084"/>
            </a:xfrm>
            <a:prstGeom prst="rect">
              <a:avLst/>
            </a:prstGeom>
          </p:spPr>
        </p:pic>
        <p:pic>
          <p:nvPicPr>
            <p:cNvPr id="109" name="object 109"/>
            <p:cNvPicPr/>
            <p:nvPr/>
          </p:nvPicPr>
          <p:blipFill>
            <a:blip r:embed="rId79" cstate="print"/>
            <a:stretch>
              <a:fillRect/>
            </a:stretch>
          </p:blipFill>
          <p:spPr>
            <a:xfrm>
              <a:off x="359664" y="2648712"/>
              <a:ext cx="417575" cy="291084"/>
            </a:xfrm>
            <a:prstGeom prst="rect">
              <a:avLst/>
            </a:prstGeom>
          </p:spPr>
        </p:pic>
        <p:pic>
          <p:nvPicPr>
            <p:cNvPr id="110" name="object 110"/>
            <p:cNvPicPr/>
            <p:nvPr/>
          </p:nvPicPr>
          <p:blipFill>
            <a:blip r:embed="rId80" cstate="print"/>
            <a:stretch>
              <a:fillRect/>
            </a:stretch>
          </p:blipFill>
          <p:spPr>
            <a:xfrm>
              <a:off x="614172" y="2648712"/>
              <a:ext cx="684276" cy="291084"/>
            </a:xfrm>
            <a:prstGeom prst="rect">
              <a:avLst/>
            </a:prstGeom>
          </p:spPr>
        </p:pic>
        <p:pic>
          <p:nvPicPr>
            <p:cNvPr id="111" name="object 111"/>
            <p:cNvPicPr/>
            <p:nvPr/>
          </p:nvPicPr>
          <p:blipFill>
            <a:blip r:embed="rId5" cstate="print"/>
            <a:stretch>
              <a:fillRect/>
            </a:stretch>
          </p:blipFill>
          <p:spPr>
            <a:xfrm>
              <a:off x="1136904" y="2648712"/>
              <a:ext cx="405383" cy="291084"/>
            </a:xfrm>
            <a:prstGeom prst="rect">
              <a:avLst/>
            </a:prstGeom>
          </p:spPr>
        </p:pic>
        <p:pic>
          <p:nvPicPr>
            <p:cNvPr id="112" name="object 112"/>
            <p:cNvPicPr/>
            <p:nvPr/>
          </p:nvPicPr>
          <p:blipFill>
            <a:blip r:embed="rId81" cstate="print"/>
            <a:stretch>
              <a:fillRect/>
            </a:stretch>
          </p:blipFill>
          <p:spPr>
            <a:xfrm>
              <a:off x="1380744" y="2648712"/>
              <a:ext cx="838200" cy="291084"/>
            </a:xfrm>
            <a:prstGeom prst="rect">
              <a:avLst/>
            </a:prstGeom>
          </p:spPr>
        </p:pic>
        <p:pic>
          <p:nvPicPr>
            <p:cNvPr id="113" name="object 113"/>
            <p:cNvPicPr/>
            <p:nvPr/>
          </p:nvPicPr>
          <p:blipFill>
            <a:blip r:embed="rId8" cstate="print"/>
            <a:stretch>
              <a:fillRect/>
            </a:stretch>
          </p:blipFill>
          <p:spPr>
            <a:xfrm>
              <a:off x="2057400" y="2648712"/>
              <a:ext cx="387096" cy="291084"/>
            </a:xfrm>
            <a:prstGeom prst="rect">
              <a:avLst/>
            </a:prstGeom>
          </p:spPr>
        </p:pic>
        <p:pic>
          <p:nvPicPr>
            <p:cNvPr id="114" name="object 114"/>
            <p:cNvPicPr/>
            <p:nvPr/>
          </p:nvPicPr>
          <p:blipFill>
            <a:blip r:embed="rId82" cstate="print"/>
            <a:stretch>
              <a:fillRect/>
            </a:stretch>
          </p:blipFill>
          <p:spPr>
            <a:xfrm>
              <a:off x="2282952" y="2648712"/>
              <a:ext cx="556260" cy="291084"/>
            </a:xfrm>
            <a:prstGeom prst="rect">
              <a:avLst/>
            </a:prstGeom>
          </p:spPr>
        </p:pic>
        <p:pic>
          <p:nvPicPr>
            <p:cNvPr id="115" name="object 115"/>
            <p:cNvPicPr/>
            <p:nvPr/>
          </p:nvPicPr>
          <p:blipFill>
            <a:blip r:embed="rId9" cstate="print"/>
            <a:stretch>
              <a:fillRect/>
            </a:stretch>
          </p:blipFill>
          <p:spPr>
            <a:xfrm>
              <a:off x="2677667" y="2648712"/>
              <a:ext cx="316991" cy="291084"/>
            </a:xfrm>
            <a:prstGeom prst="rect">
              <a:avLst/>
            </a:prstGeom>
          </p:spPr>
        </p:pic>
        <p:pic>
          <p:nvPicPr>
            <p:cNvPr id="116" name="object 116"/>
            <p:cNvPicPr/>
            <p:nvPr/>
          </p:nvPicPr>
          <p:blipFill>
            <a:blip r:embed="rId83" cstate="print"/>
            <a:stretch>
              <a:fillRect/>
            </a:stretch>
          </p:blipFill>
          <p:spPr>
            <a:xfrm>
              <a:off x="2831592" y="2648712"/>
              <a:ext cx="810768" cy="291084"/>
            </a:xfrm>
            <a:prstGeom prst="rect">
              <a:avLst/>
            </a:prstGeom>
          </p:spPr>
        </p:pic>
        <p:pic>
          <p:nvPicPr>
            <p:cNvPr id="117" name="object 117"/>
            <p:cNvPicPr/>
            <p:nvPr/>
          </p:nvPicPr>
          <p:blipFill>
            <a:blip r:embed="rId84" cstate="print"/>
            <a:stretch>
              <a:fillRect/>
            </a:stretch>
          </p:blipFill>
          <p:spPr>
            <a:xfrm>
              <a:off x="3480816" y="2648712"/>
              <a:ext cx="643127" cy="291084"/>
            </a:xfrm>
            <a:prstGeom prst="rect">
              <a:avLst/>
            </a:prstGeom>
          </p:spPr>
        </p:pic>
        <p:pic>
          <p:nvPicPr>
            <p:cNvPr id="118" name="object 118"/>
            <p:cNvPicPr/>
            <p:nvPr/>
          </p:nvPicPr>
          <p:blipFill>
            <a:blip r:embed="rId85" cstate="print"/>
            <a:stretch>
              <a:fillRect/>
            </a:stretch>
          </p:blipFill>
          <p:spPr>
            <a:xfrm>
              <a:off x="3962400" y="2648712"/>
              <a:ext cx="435863" cy="291084"/>
            </a:xfrm>
            <a:prstGeom prst="rect">
              <a:avLst/>
            </a:prstGeom>
          </p:spPr>
        </p:pic>
        <p:pic>
          <p:nvPicPr>
            <p:cNvPr id="119" name="object 119"/>
            <p:cNvPicPr/>
            <p:nvPr/>
          </p:nvPicPr>
          <p:blipFill>
            <a:blip r:embed="rId86" cstate="print"/>
            <a:stretch>
              <a:fillRect/>
            </a:stretch>
          </p:blipFill>
          <p:spPr>
            <a:xfrm>
              <a:off x="137160" y="2862072"/>
              <a:ext cx="496824" cy="291084"/>
            </a:xfrm>
            <a:prstGeom prst="rect">
              <a:avLst/>
            </a:prstGeom>
          </p:spPr>
        </p:pic>
        <p:pic>
          <p:nvPicPr>
            <p:cNvPr id="120" name="object 120"/>
            <p:cNvPicPr/>
            <p:nvPr/>
          </p:nvPicPr>
          <p:blipFill>
            <a:blip r:embed="rId87" cstate="print"/>
            <a:stretch>
              <a:fillRect/>
            </a:stretch>
          </p:blipFill>
          <p:spPr>
            <a:xfrm>
              <a:off x="435864" y="2862072"/>
              <a:ext cx="406907" cy="291084"/>
            </a:xfrm>
            <a:prstGeom prst="rect">
              <a:avLst/>
            </a:prstGeom>
          </p:spPr>
        </p:pic>
        <p:pic>
          <p:nvPicPr>
            <p:cNvPr id="121" name="object 121"/>
            <p:cNvPicPr/>
            <p:nvPr/>
          </p:nvPicPr>
          <p:blipFill>
            <a:blip r:embed="rId88" cstate="print"/>
            <a:stretch>
              <a:fillRect/>
            </a:stretch>
          </p:blipFill>
          <p:spPr>
            <a:xfrm>
              <a:off x="647700" y="2862072"/>
              <a:ext cx="993647" cy="291084"/>
            </a:xfrm>
            <a:prstGeom prst="rect">
              <a:avLst/>
            </a:prstGeom>
          </p:spPr>
        </p:pic>
        <p:pic>
          <p:nvPicPr>
            <p:cNvPr id="122" name="object 122"/>
            <p:cNvPicPr/>
            <p:nvPr/>
          </p:nvPicPr>
          <p:blipFill>
            <a:blip r:embed="rId89" cstate="print"/>
            <a:stretch>
              <a:fillRect/>
            </a:stretch>
          </p:blipFill>
          <p:spPr>
            <a:xfrm>
              <a:off x="1441704" y="2862072"/>
              <a:ext cx="646176" cy="291084"/>
            </a:xfrm>
            <a:prstGeom prst="rect">
              <a:avLst/>
            </a:prstGeom>
          </p:spPr>
        </p:pic>
        <p:pic>
          <p:nvPicPr>
            <p:cNvPr id="123" name="object 123"/>
            <p:cNvPicPr/>
            <p:nvPr/>
          </p:nvPicPr>
          <p:blipFill>
            <a:blip r:embed="rId90" cstate="print"/>
            <a:stretch>
              <a:fillRect/>
            </a:stretch>
          </p:blipFill>
          <p:spPr>
            <a:xfrm>
              <a:off x="1891283" y="2862072"/>
              <a:ext cx="446532" cy="291084"/>
            </a:xfrm>
            <a:prstGeom prst="rect">
              <a:avLst/>
            </a:prstGeom>
          </p:spPr>
        </p:pic>
        <p:pic>
          <p:nvPicPr>
            <p:cNvPr id="124" name="object 124"/>
            <p:cNvPicPr/>
            <p:nvPr/>
          </p:nvPicPr>
          <p:blipFill>
            <a:blip r:embed="rId25" cstate="print"/>
            <a:stretch>
              <a:fillRect/>
            </a:stretch>
          </p:blipFill>
          <p:spPr>
            <a:xfrm>
              <a:off x="2100072" y="2862072"/>
              <a:ext cx="281939" cy="291084"/>
            </a:xfrm>
            <a:prstGeom prst="rect">
              <a:avLst/>
            </a:prstGeom>
          </p:spPr>
        </p:pic>
      </p:grpSp>
      <p:sp>
        <p:nvSpPr>
          <p:cNvPr id="125" name="object 125"/>
          <p:cNvSpPr txBox="1"/>
          <p:nvPr/>
        </p:nvSpPr>
        <p:spPr>
          <a:xfrm>
            <a:off x="235966" y="767334"/>
            <a:ext cx="4095750" cy="2373630"/>
          </a:xfrm>
          <a:prstGeom prst="rect">
            <a:avLst/>
          </a:prstGeom>
        </p:spPr>
        <p:txBody>
          <a:bodyPr vert="horz" wrap="square" lIns="0" tIns="12700" rIns="0" bIns="0" rtlCol="0">
            <a:spAutoFit/>
          </a:bodyPr>
          <a:lstStyle/>
          <a:p>
            <a:pPr marL="12700" marR="5080" algn="just">
              <a:lnSpc>
                <a:spcPct val="100000"/>
              </a:lnSpc>
              <a:spcBef>
                <a:spcPts val="100"/>
              </a:spcBef>
            </a:pPr>
            <a:r>
              <a:rPr sz="1400" u="sng" dirty="0">
                <a:uFill>
                  <a:solidFill>
                    <a:srgbClr val="000000"/>
                  </a:solidFill>
                </a:uFill>
                <a:latin typeface="Times New Roman"/>
                <a:cs typeface="Times New Roman"/>
              </a:rPr>
              <a:t>A graph </a:t>
            </a:r>
            <a:r>
              <a:rPr sz="1400" u="sng" spc="-5" dirty="0">
                <a:uFill>
                  <a:solidFill>
                    <a:srgbClr val="000000"/>
                  </a:solidFill>
                </a:uFill>
                <a:latin typeface="Times New Roman"/>
                <a:cs typeface="Times New Roman"/>
              </a:rPr>
              <a:t>is </a:t>
            </a:r>
            <a:r>
              <a:rPr sz="1400" u="sng" spc="-10" dirty="0">
                <a:uFill>
                  <a:solidFill>
                    <a:srgbClr val="000000"/>
                  </a:solidFill>
                </a:uFill>
                <a:latin typeface="Times New Roman"/>
                <a:cs typeface="Times New Roman"/>
              </a:rPr>
              <a:t>an </a:t>
            </a:r>
            <a:r>
              <a:rPr sz="1400" u="sng" spc="-5" dirty="0">
                <a:uFill>
                  <a:solidFill>
                    <a:srgbClr val="000000"/>
                  </a:solidFill>
                </a:uFill>
                <a:latin typeface="Times New Roman"/>
                <a:cs typeface="Times New Roman"/>
              </a:rPr>
              <a:t>ADT made </a:t>
            </a:r>
            <a:r>
              <a:rPr sz="1400" u="sng" dirty="0">
                <a:uFill>
                  <a:solidFill>
                    <a:srgbClr val="000000"/>
                  </a:solidFill>
                </a:uFill>
                <a:latin typeface="Times New Roman"/>
                <a:cs typeface="Times New Roman"/>
              </a:rPr>
              <a:t>of a </a:t>
            </a:r>
            <a:r>
              <a:rPr sz="1400" u="sng" spc="-5" dirty="0">
                <a:uFill>
                  <a:solidFill>
                    <a:srgbClr val="000000"/>
                  </a:solidFill>
                </a:uFill>
                <a:latin typeface="Times New Roman"/>
                <a:cs typeface="Times New Roman"/>
              </a:rPr>
              <a:t>set </a:t>
            </a:r>
            <a:r>
              <a:rPr sz="1400" u="sng" dirty="0">
                <a:uFill>
                  <a:solidFill>
                    <a:srgbClr val="000000"/>
                  </a:solidFill>
                </a:uFill>
                <a:latin typeface="Times New Roman"/>
                <a:cs typeface="Times New Roman"/>
              </a:rPr>
              <a:t>of </a:t>
            </a:r>
            <a:r>
              <a:rPr sz="1400" u="sng" spc="-5" dirty="0">
                <a:uFill>
                  <a:solidFill>
                    <a:srgbClr val="000000"/>
                  </a:solidFill>
                </a:uFill>
                <a:latin typeface="Times New Roman"/>
                <a:cs typeface="Times New Roman"/>
              </a:rPr>
              <a:t>nodes, </a:t>
            </a:r>
            <a:r>
              <a:rPr sz="1400" u="sng" spc="-10" dirty="0">
                <a:uFill>
                  <a:solidFill>
                    <a:srgbClr val="000000"/>
                  </a:solidFill>
                </a:uFill>
                <a:latin typeface="Times New Roman"/>
                <a:cs typeface="Times New Roman"/>
              </a:rPr>
              <a:t>called </a:t>
            </a:r>
            <a:r>
              <a:rPr sz="1400" spc="-10" dirty="0">
                <a:latin typeface="Times New Roman"/>
                <a:cs typeface="Times New Roman"/>
              </a:rPr>
              <a:t> </a:t>
            </a:r>
            <a:r>
              <a:rPr sz="1400" b="1" u="sng" spc="-5" dirty="0">
                <a:solidFill>
                  <a:srgbClr val="3333CC"/>
                </a:solidFill>
                <a:uFill>
                  <a:solidFill>
                    <a:srgbClr val="3333CC"/>
                  </a:solidFill>
                </a:uFill>
                <a:latin typeface="Times New Roman"/>
                <a:cs typeface="Times New Roman"/>
              </a:rPr>
              <a:t>vertices</a:t>
            </a:r>
            <a:r>
              <a:rPr sz="1400" u="sng" spc="-5" dirty="0">
                <a:uFill>
                  <a:solidFill>
                    <a:srgbClr val="3333CC"/>
                  </a:solidFill>
                </a:uFill>
                <a:latin typeface="Times New Roman"/>
                <a:cs typeface="Times New Roman"/>
              </a:rPr>
              <a:t>, and set </a:t>
            </a:r>
            <a:r>
              <a:rPr sz="1400" u="sng" dirty="0">
                <a:uFill>
                  <a:solidFill>
                    <a:srgbClr val="3333CC"/>
                  </a:solidFill>
                </a:uFill>
                <a:latin typeface="Times New Roman"/>
                <a:cs typeface="Times New Roman"/>
              </a:rPr>
              <a:t>of </a:t>
            </a:r>
            <a:r>
              <a:rPr sz="1400" u="sng" spc="-5" dirty="0">
                <a:uFill>
                  <a:solidFill>
                    <a:srgbClr val="3333CC"/>
                  </a:solidFill>
                </a:uFill>
                <a:latin typeface="Times New Roman"/>
                <a:cs typeface="Times New Roman"/>
              </a:rPr>
              <a:t>lines connecting the vertices, called </a:t>
            </a:r>
            <a:r>
              <a:rPr sz="1400" spc="-5" dirty="0">
                <a:latin typeface="Times New Roman"/>
                <a:cs typeface="Times New Roman"/>
              </a:rPr>
              <a:t> </a:t>
            </a:r>
            <a:r>
              <a:rPr sz="1400" b="1" u="sng" spc="-5" dirty="0">
                <a:solidFill>
                  <a:srgbClr val="3333CC"/>
                </a:solidFill>
                <a:uFill>
                  <a:solidFill>
                    <a:srgbClr val="3333CC"/>
                  </a:solidFill>
                </a:uFill>
                <a:latin typeface="Times New Roman"/>
                <a:cs typeface="Times New Roman"/>
              </a:rPr>
              <a:t>edges</a:t>
            </a:r>
            <a:r>
              <a:rPr sz="1400" b="1" u="sng" spc="-5" dirty="0">
                <a:uFill>
                  <a:solidFill>
                    <a:srgbClr val="3333CC"/>
                  </a:solidFill>
                </a:uFill>
                <a:latin typeface="Times New Roman"/>
                <a:cs typeface="Times New Roman"/>
              </a:rPr>
              <a:t> </a:t>
            </a:r>
            <a:r>
              <a:rPr sz="1400" u="sng" dirty="0">
                <a:uFill>
                  <a:solidFill>
                    <a:srgbClr val="3333CC"/>
                  </a:solidFill>
                </a:uFill>
                <a:latin typeface="Times New Roman"/>
                <a:cs typeface="Times New Roman"/>
              </a:rPr>
              <a:t>or </a:t>
            </a:r>
            <a:r>
              <a:rPr sz="1400" b="1" u="sng" spc="-10" dirty="0">
                <a:solidFill>
                  <a:srgbClr val="3333CC"/>
                </a:solidFill>
                <a:uFill>
                  <a:solidFill>
                    <a:srgbClr val="3333CC"/>
                  </a:solidFill>
                </a:uFill>
                <a:latin typeface="Times New Roman"/>
                <a:cs typeface="Times New Roman"/>
              </a:rPr>
              <a:t>arcs</a:t>
            </a:r>
            <a:r>
              <a:rPr sz="1400" spc="-10" dirty="0">
                <a:latin typeface="Times New Roman"/>
                <a:cs typeface="Times New Roman"/>
              </a:rPr>
              <a:t>. </a:t>
            </a:r>
            <a:r>
              <a:rPr sz="1400" spc="-5" dirty="0">
                <a:latin typeface="Times New Roman"/>
                <a:cs typeface="Times New Roman"/>
              </a:rPr>
              <a:t>Whereas </a:t>
            </a:r>
            <a:r>
              <a:rPr sz="1400" dirty="0">
                <a:latin typeface="Times New Roman"/>
                <a:cs typeface="Times New Roman"/>
              </a:rPr>
              <a:t>a </a:t>
            </a:r>
            <a:r>
              <a:rPr sz="1400" spc="-5" dirty="0">
                <a:latin typeface="Times New Roman"/>
                <a:cs typeface="Times New Roman"/>
              </a:rPr>
              <a:t>tree defines </a:t>
            </a:r>
            <a:r>
              <a:rPr sz="1400" dirty="0">
                <a:latin typeface="Times New Roman"/>
                <a:cs typeface="Times New Roman"/>
              </a:rPr>
              <a:t>a </a:t>
            </a:r>
            <a:r>
              <a:rPr sz="1400" spc="-5" dirty="0">
                <a:latin typeface="Times New Roman"/>
                <a:cs typeface="Times New Roman"/>
              </a:rPr>
              <a:t>hierarchical  structure </a:t>
            </a:r>
            <a:r>
              <a:rPr sz="1400" dirty="0">
                <a:latin typeface="Times New Roman"/>
                <a:cs typeface="Times New Roman"/>
              </a:rPr>
              <a:t>in </a:t>
            </a:r>
            <a:r>
              <a:rPr sz="1400" spc="-10" dirty="0">
                <a:latin typeface="Times New Roman"/>
                <a:cs typeface="Times New Roman"/>
              </a:rPr>
              <a:t>which </a:t>
            </a:r>
            <a:r>
              <a:rPr sz="1400" dirty="0">
                <a:latin typeface="Times New Roman"/>
                <a:cs typeface="Times New Roman"/>
              </a:rPr>
              <a:t>a </a:t>
            </a:r>
            <a:r>
              <a:rPr sz="1400" spc="-5" dirty="0">
                <a:latin typeface="Times New Roman"/>
                <a:cs typeface="Times New Roman"/>
              </a:rPr>
              <a:t>node can have </a:t>
            </a:r>
            <a:r>
              <a:rPr sz="1400" spc="-10" dirty="0">
                <a:latin typeface="Times New Roman"/>
                <a:cs typeface="Times New Roman"/>
              </a:rPr>
              <a:t>only </a:t>
            </a:r>
            <a:r>
              <a:rPr sz="1400" spc="5" dirty="0">
                <a:latin typeface="Times New Roman"/>
                <a:cs typeface="Times New Roman"/>
              </a:rPr>
              <a:t>one </a:t>
            </a:r>
            <a:r>
              <a:rPr sz="1400" spc="-10" dirty="0">
                <a:latin typeface="Times New Roman"/>
                <a:cs typeface="Times New Roman"/>
              </a:rPr>
              <a:t>single  </a:t>
            </a:r>
            <a:r>
              <a:rPr sz="1400" spc="-5" dirty="0">
                <a:latin typeface="Times New Roman"/>
                <a:cs typeface="Times New Roman"/>
              </a:rPr>
              <a:t>parent, each node in </a:t>
            </a:r>
            <a:r>
              <a:rPr sz="1400" dirty="0">
                <a:latin typeface="Times New Roman"/>
                <a:cs typeface="Times New Roman"/>
              </a:rPr>
              <a:t>a </a:t>
            </a:r>
            <a:r>
              <a:rPr sz="1400" spc="-5" dirty="0">
                <a:latin typeface="Times New Roman"/>
                <a:cs typeface="Times New Roman"/>
              </a:rPr>
              <a:t>graph can have </a:t>
            </a:r>
            <a:r>
              <a:rPr sz="1400" spc="5" dirty="0">
                <a:latin typeface="Times New Roman"/>
                <a:cs typeface="Times New Roman"/>
              </a:rPr>
              <a:t>one </a:t>
            </a:r>
            <a:r>
              <a:rPr sz="1400" dirty="0">
                <a:latin typeface="Times New Roman"/>
                <a:cs typeface="Times New Roman"/>
              </a:rPr>
              <a:t>or </a:t>
            </a:r>
            <a:r>
              <a:rPr sz="1400" spc="-5" dirty="0">
                <a:latin typeface="Times New Roman"/>
                <a:cs typeface="Times New Roman"/>
              </a:rPr>
              <a:t>more  parents. Graphs </a:t>
            </a:r>
            <a:r>
              <a:rPr sz="1400" spc="-10" dirty="0">
                <a:latin typeface="Times New Roman"/>
                <a:cs typeface="Times New Roman"/>
              </a:rPr>
              <a:t>may </a:t>
            </a:r>
            <a:r>
              <a:rPr sz="1400" dirty="0">
                <a:latin typeface="Times New Roman"/>
                <a:cs typeface="Times New Roman"/>
              </a:rPr>
              <a:t>be </a:t>
            </a:r>
            <a:r>
              <a:rPr sz="1400" spc="-5" dirty="0">
                <a:latin typeface="Times New Roman"/>
                <a:cs typeface="Times New Roman"/>
              </a:rPr>
              <a:t>either </a:t>
            </a:r>
            <a:r>
              <a:rPr sz="1400" b="1" spc="-5" dirty="0">
                <a:solidFill>
                  <a:srgbClr val="3333CC"/>
                </a:solidFill>
                <a:latin typeface="Times New Roman"/>
                <a:cs typeface="Times New Roman"/>
              </a:rPr>
              <a:t>directed </a:t>
            </a:r>
            <a:r>
              <a:rPr sz="1400" dirty="0">
                <a:latin typeface="Times New Roman"/>
                <a:cs typeface="Times New Roman"/>
              </a:rPr>
              <a:t>or </a:t>
            </a:r>
            <a:r>
              <a:rPr sz="1400" spc="-5" dirty="0">
                <a:latin typeface="Times New Roman"/>
                <a:cs typeface="Times New Roman"/>
              </a:rPr>
              <a:t>undirected. </a:t>
            </a:r>
            <a:r>
              <a:rPr sz="1400" spc="-15" dirty="0">
                <a:latin typeface="Times New Roman"/>
                <a:cs typeface="Times New Roman"/>
              </a:rPr>
              <a:t>In  </a:t>
            </a:r>
            <a:r>
              <a:rPr sz="1400" dirty="0">
                <a:latin typeface="Times New Roman"/>
                <a:cs typeface="Times New Roman"/>
              </a:rPr>
              <a:t>a </a:t>
            </a:r>
            <a:r>
              <a:rPr sz="1400" spc="-5" dirty="0">
                <a:latin typeface="Times New Roman"/>
                <a:cs typeface="Times New Roman"/>
              </a:rPr>
              <a:t>directed graph, </a:t>
            </a:r>
            <a:r>
              <a:rPr sz="1400" dirty="0">
                <a:latin typeface="Times New Roman"/>
                <a:cs typeface="Times New Roman"/>
              </a:rPr>
              <a:t>or </a:t>
            </a:r>
            <a:r>
              <a:rPr sz="1400" b="1" dirty="0">
                <a:solidFill>
                  <a:srgbClr val="3333CC"/>
                </a:solidFill>
                <a:latin typeface="Times New Roman"/>
                <a:cs typeface="Times New Roman"/>
              </a:rPr>
              <a:t>digraph</a:t>
            </a:r>
            <a:r>
              <a:rPr sz="1400" dirty="0">
                <a:latin typeface="Times New Roman"/>
                <a:cs typeface="Times New Roman"/>
              </a:rPr>
              <a:t>, </a:t>
            </a:r>
            <a:r>
              <a:rPr sz="1400" spc="-10" dirty="0">
                <a:latin typeface="Times New Roman"/>
                <a:cs typeface="Times New Roman"/>
              </a:rPr>
              <a:t>each </a:t>
            </a:r>
            <a:r>
              <a:rPr sz="1400" spc="-5" dirty="0">
                <a:latin typeface="Times New Roman"/>
                <a:cs typeface="Times New Roman"/>
              </a:rPr>
              <a:t>edge, which connects  two vertices, </a:t>
            </a:r>
            <a:r>
              <a:rPr sz="1400" spc="-10" dirty="0">
                <a:latin typeface="Times New Roman"/>
                <a:cs typeface="Times New Roman"/>
              </a:rPr>
              <a:t>has </a:t>
            </a:r>
            <a:r>
              <a:rPr sz="1400" dirty="0">
                <a:latin typeface="Times New Roman"/>
                <a:cs typeface="Times New Roman"/>
              </a:rPr>
              <a:t>a </a:t>
            </a:r>
            <a:r>
              <a:rPr sz="1400" spc="-5" dirty="0">
                <a:latin typeface="Times New Roman"/>
                <a:cs typeface="Times New Roman"/>
              </a:rPr>
              <a:t>direction </a:t>
            </a:r>
            <a:r>
              <a:rPr sz="1400" dirty="0">
                <a:latin typeface="Times New Roman"/>
                <a:cs typeface="Times New Roman"/>
              </a:rPr>
              <a:t>from </a:t>
            </a:r>
            <a:r>
              <a:rPr sz="1400" spc="5" dirty="0">
                <a:latin typeface="Times New Roman"/>
                <a:cs typeface="Times New Roman"/>
              </a:rPr>
              <a:t>one </a:t>
            </a:r>
            <a:r>
              <a:rPr sz="1400" spc="-5" dirty="0">
                <a:latin typeface="Times New Roman"/>
                <a:cs typeface="Times New Roman"/>
              </a:rPr>
              <a:t>vertex to the </a:t>
            </a:r>
            <a:r>
              <a:rPr sz="1400" spc="-20" dirty="0">
                <a:latin typeface="Times New Roman"/>
                <a:cs typeface="Times New Roman"/>
              </a:rPr>
              <a:t>other.  </a:t>
            </a:r>
            <a:r>
              <a:rPr sz="1400" dirty="0">
                <a:latin typeface="Times New Roman"/>
                <a:cs typeface="Times New Roman"/>
              </a:rPr>
              <a:t>In </a:t>
            </a:r>
            <a:r>
              <a:rPr sz="1400" spc="-10" dirty="0">
                <a:latin typeface="Times New Roman"/>
                <a:cs typeface="Times New Roman"/>
              </a:rPr>
              <a:t>an </a:t>
            </a:r>
            <a:r>
              <a:rPr sz="1400" spc="-5" dirty="0">
                <a:latin typeface="Times New Roman"/>
                <a:cs typeface="Times New Roman"/>
              </a:rPr>
              <a:t>undirected graph, there </a:t>
            </a:r>
            <a:r>
              <a:rPr sz="1400" dirty="0">
                <a:latin typeface="Times New Roman"/>
                <a:cs typeface="Times New Roman"/>
              </a:rPr>
              <a:t>is </a:t>
            </a:r>
            <a:r>
              <a:rPr sz="1400" spc="-5" dirty="0">
                <a:latin typeface="Times New Roman"/>
                <a:cs typeface="Times New Roman"/>
              </a:rPr>
              <a:t>no direction.</a:t>
            </a:r>
            <a:r>
              <a:rPr sz="1400" spc="100" dirty="0">
                <a:latin typeface="Times New Roman"/>
                <a:cs typeface="Times New Roman"/>
              </a:rPr>
              <a:t> </a:t>
            </a:r>
            <a:r>
              <a:rPr sz="1400" spc="-5" dirty="0">
                <a:latin typeface="Times New Roman"/>
                <a:cs typeface="Times New Roman"/>
              </a:rPr>
              <a:t>Figure</a:t>
            </a:r>
            <a:endParaRPr sz="1400">
              <a:latin typeface="Times New Roman"/>
              <a:cs typeface="Times New Roman"/>
            </a:endParaRPr>
          </a:p>
          <a:p>
            <a:pPr marL="12700" marR="50800" algn="just">
              <a:lnSpc>
                <a:spcPct val="100000"/>
              </a:lnSpc>
              <a:spcBef>
                <a:spcPts val="5"/>
              </a:spcBef>
            </a:pPr>
            <a:r>
              <a:rPr sz="1400" dirty="0">
                <a:latin typeface="Times New Roman"/>
                <a:cs typeface="Times New Roman"/>
              </a:rPr>
              <a:t>12.32 </a:t>
            </a:r>
            <a:r>
              <a:rPr sz="1400" spc="-5" dirty="0">
                <a:latin typeface="Times New Roman"/>
                <a:cs typeface="Times New Roman"/>
              </a:rPr>
              <a:t>shows </a:t>
            </a:r>
            <a:r>
              <a:rPr sz="1400" spc="-10" dirty="0">
                <a:latin typeface="Times New Roman"/>
                <a:cs typeface="Times New Roman"/>
              </a:rPr>
              <a:t>an example </a:t>
            </a:r>
            <a:r>
              <a:rPr sz="1400" dirty="0">
                <a:latin typeface="Times New Roman"/>
                <a:cs typeface="Times New Roman"/>
              </a:rPr>
              <a:t>of </a:t>
            </a:r>
            <a:r>
              <a:rPr sz="1400" spc="-5" dirty="0">
                <a:latin typeface="Times New Roman"/>
                <a:cs typeface="Times New Roman"/>
              </a:rPr>
              <a:t>both </a:t>
            </a:r>
            <a:r>
              <a:rPr sz="1400" dirty="0">
                <a:latin typeface="Times New Roman"/>
                <a:cs typeface="Times New Roman"/>
              </a:rPr>
              <a:t>a </a:t>
            </a:r>
            <a:r>
              <a:rPr sz="1400" spc="-5" dirty="0">
                <a:latin typeface="Times New Roman"/>
                <a:cs typeface="Times New Roman"/>
              </a:rPr>
              <a:t>directed graph </a:t>
            </a:r>
            <a:r>
              <a:rPr sz="1400" dirty="0">
                <a:latin typeface="Times New Roman"/>
                <a:cs typeface="Times New Roman"/>
              </a:rPr>
              <a:t>(a)  and an undirected graph</a:t>
            </a:r>
            <a:r>
              <a:rPr sz="1400" spc="-114" dirty="0">
                <a:latin typeface="Times New Roman"/>
                <a:cs typeface="Times New Roman"/>
              </a:rPr>
              <a:t> </a:t>
            </a:r>
            <a:r>
              <a:rPr sz="1400" dirty="0">
                <a:latin typeface="Times New Roman"/>
                <a:cs typeface="Times New Roman"/>
              </a:rPr>
              <a:t>(b).</a:t>
            </a:r>
            <a:endParaRPr sz="1400">
              <a:latin typeface="Times New Roman"/>
              <a:cs typeface="Times New Roman"/>
            </a:endParaRPr>
          </a:p>
        </p:txBody>
      </p:sp>
      <p:sp>
        <p:nvSpPr>
          <p:cNvPr id="126" name="object 126"/>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174625" cy="105157"/>
          </a:xfrm>
          <a:prstGeom prst="rect">
            <a:avLst/>
          </a:prstGeom>
        </p:spPr>
        <p:txBody>
          <a:bodyPr vert="horz" wrap="square" lIns="0" tIns="12700" rIns="0" bIns="0" rtlCol="0">
            <a:spAutoFit/>
          </a:bodyPr>
          <a:lstStyle/>
          <a:p>
            <a:pPr marL="12700">
              <a:lnSpc>
                <a:spcPct val="100000"/>
              </a:lnSpc>
              <a:spcBef>
                <a:spcPts val="100"/>
              </a:spcBef>
            </a:pPr>
            <a:r>
              <a:rPr lang="en-US" sz="600" b="1" spc="-5" dirty="0" smtClean="0">
                <a:solidFill>
                  <a:srgbClr val="1C1C1C"/>
                </a:solidFill>
                <a:latin typeface="Arial"/>
                <a:cs typeface="Arial"/>
              </a:rPr>
              <a:t>8</a:t>
            </a:r>
            <a:endParaRPr sz="600" dirty="0">
              <a:latin typeface="Arial"/>
              <a:cs typeface="Arial"/>
            </a:endParaRPr>
          </a:p>
        </p:txBody>
      </p:sp>
      <p:sp>
        <p:nvSpPr>
          <p:cNvPr id="3" name="object 3"/>
          <p:cNvSpPr txBox="1">
            <a:spLocks noGrp="1"/>
          </p:cNvSpPr>
          <p:nvPr>
            <p:ph type="title"/>
          </p:nvPr>
        </p:nvSpPr>
        <p:spPr>
          <a:xfrm>
            <a:off x="45466" y="0"/>
            <a:ext cx="4392295" cy="959485"/>
          </a:xfrm>
          <a:prstGeom prst="rect">
            <a:avLst/>
          </a:prstGeom>
        </p:spPr>
        <p:txBody>
          <a:bodyPr vert="horz" wrap="square" lIns="0" tIns="38735" rIns="0" bIns="0" rtlCol="0">
            <a:spAutoFit/>
          </a:bodyPr>
          <a:lstStyle/>
          <a:p>
            <a:pPr marL="12700" algn="just">
              <a:lnSpc>
                <a:spcPct val="100000"/>
              </a:lnSpc>
              <a:spcBef>
                <a:spcPts val="305"/>
              </a:spcBef>
            </a:pPr>
            <a:r>
              <a:rPr sz="1600" b="1" spc="-5" dirty="0">
                <a:solidFill>
                  <a:srgbClr val="FF0000"/>
                </a:solidFill>
                <a:latin typeface="Times New Roman"/>
                <a:cs typeface="Times New Roman"/>
              </a:rPr>
              <a:t>Model for an abstract data</a:t>
            </a:r>
            <a:r>
              <a:rPr sz="1600" b="1" spc="-45" dirty="0">
                <a:solidFill>
                  <a:srgbClr val="FF0000"/>
                </a:solidFill>
                <a:latin typeface="Times New Roman"/>
                <a:cs typeface="Times New Roman"/>
              </a:rPr>
              <a:t> </a:t>
            </a:r>
            <a:r>
              <a:rPr sz="1600" b="1" spc="-5" dirty="0">
                <a:solidFill>
                  <a:srgbClr val="FF0000"/>
                </a:solidFill>
                <a:latin typeface="Times New Roman"/>
                <a:cs typeface="Times New Roman"/>
              </a:rPr>
              <a:t>type</a:t>
            </a:r>
            <a:endParaRPr sz="1600">
              <a:latin typeface="Times New Roman"/>
              <a:cs typeface="Times New Roman"/>
            </a:endParaRPr>
          </a:p>
          <a:p>
            <a:pPr marL="12700" marR="5080" algn="just">
              <a:lnSpc>
                <a:spcPct val="100000"/>
              </a:lnSpc>
              <a:spcBef>
                <a:spcPts val="190"/>
              </a:spcBef>
            </a:pPr>
            <a:r>
              <a:rPr spc="-5" dirty="0"/>
              <a:t>The ADT model </a:t>
            </a:r>
            <a:r>
              <a:rPr dirty="0"/>
              <a:t>is </a:t>
            </a:r>
            <a:r>
              <a:rPr spc="-5" dirty="0"/>
              <a:t>shown in Figure </a:t>
            </a:r>
            <a:r>
              <a:rPr dirty="0"/>
              <a:t>12.1. </a:t>
            </a:r>
            <a:r>
              <a:rPr u="sng" spc="-5" dirty="0">
                <a:uFill>
                  <a:solidFill>
                    <a:srgbClr val="000000"/>
                  </a:solidFill>
                </a:uFill>
              </a:rPr>
              <a:t>Inside the ADT </a:t>
            </a:r>
            <a:r>
              <a:rPr u="sng" dirty="0">
                <a:uFill>
                  <a:solidFill>
                    <a:srgbClr val="000000"/>
                  </a:solidFill>
                </a:uFill>
              </a:rPr>
              <a:t>are </a:t>
            </a:r>
            <a:r>
              <a:rPr dirty="0"/>
              <a:t> </a:t>
            </a:r>
            <a:r>
              <a:rPr u="sng" spc="-5" dirty="0">
                <a:uFill>
                  <a:solidFill>
                    <a:srgbClr val="000000"/>
                  </a:solidFill>
                </a:uFill>
              </a:rPr>
              <a:t>two different parts </a:t>
            </a:r>
            <a:r>
              <a:rPr u="sng" dirty="0">
                <a:uFill>
                  <a:solidFill>
                    <a:srgbClr val="000000"/>
                  </a:solidFill>
                </a:uFill>
              </a:rPr>
              <a:t>of </a:t>
            </a:r>
            <a:r>
              <a:rPr u="sng" spc="-5" dirty="0">
                <a:uFill>
                  <a:solidFill>
                    <a:srgbClr val="000000"/>
                  </a:solidFill>
                </a:uFill>
              </a:rPr>
              <a:t>the </a:t>
            </a:r>
            <a:r>
              <a:rPr u="sng" spc="-10" dirty="0">
                <a:uFill>
                  <a:solidFill>
                    <a:srgbClr val="000000"/>
                  </a:solidFill>
                </a:uFill>
              </a:rPr>
              <a:t>model: </a:t>
            </a:r>
            <a:r>
              <a:rPr b="1" u="sng" spc="-5" dirty="0">
                <a:solidFill>
                  <a:srgbClr val="990000"/>
                </a:solidFill>
                <a:uFill>
                  <a:solidFill>
                    <a:srgbClr val="000000"/>
                  </a:solidFill>
                </a:uFill>
                <a:latin typeface="Times New Roman"/>
                <a:cs typeface="Times New Roman"/>
              </a:rPr>
              <a:t>data structure</a:t>
            </a:r>
            <a:r>
              <a:rPr b="1" u="sng" spc="-5" dirty="0">
                <a:uFill>
                  <a:solidFill>
                    <a:srgbClr val="000000"/>
                  </a:solidFill>
                </a:uFill>
                <a:latin typeface="Times New Roman"/>
                <a:cs typeface="Times New Roman"/>
              </a:rPr>
              <a:t> </a:t>
            </a:r>
            <a:r>
              <a:rPr u="sng" spc="-5" dirty="0">
                <a:uFill>
                  <a:solidFill>
                    <a:srgbClr val="000000"/>
                  </a:solidFill>
                </a:uFill>
              </a:rPr>
              <a:t>and </a:t>
            </a:r>
            <a:r>
              <a:rPr spc="-5" dirty="0"/>
              <a:t> </a:t>
            </a:r>
            <a:r>
              <a:rPr b="1" u="sng" dirty="0">
                <a:solidFill>
                  <a:srgbClr val="990000"/>
                </a:solidFill>
                <a:uFill>
                  <a:solidFill>
                    <a:srgbClr val="990000"/>
                  </a:solidFill>
                </a:uFill>
                <a:latin typeface="Times New Roman"/>
                <a:cs typeface="Times New Roman"/>
              </a:rPr>
              <a:t>operations</a:t>
            </a:r>
            <a:r>
              <a:rPr b="1" u="sng" dirty="0">
                <a:uFill>
                  <a:solidFill>
                    <a:srgbClr val="990000"/>
                  </a:solidFill>
                </a:uFill>
                <a:latin typeface="Times New Roman"/>
                <a:cs typeface="Times New Roman"/>
              </a:rPr>
              <a:t> </a:t>
            </a:r>
            <a:r>
              <a:rPr u="sng" dirty="0">
                <a:uFill>
                  <a:solidFill>
                    <a:srgbClr val="990000"/>
                  </a:solidFill>
                </a:uFill>
              </a:rPr>
              <a:t>(public and</a:t>
            </a:r>
            <a:r>
              <a:rPr u="sng" spc="-105" dirty="0">
                <a:uFill>
                  <a:solidFill>
                    <a:srgbClr val="990000"/>
                  </a:solidFill>
                </a:uFill>
              </a:rPr>
              <a:t> </a:t>
            </a:r>
            <a:r>
              <a:rPr u="sng" dirty="0">
                <a:uFill>
                  <a:solidFill>
                    <a:srgbClr val="990000"/>
                  </a:solidFill>
                </a:uFill>
              </a:rPr>
              <a:t>private).</a:t>
            </a:r>
          </a:p>
        </p:txBody>
      </p:sp>
      <p:sp>
        <p:nvSpPr>
          <p:cNvPr id="4" name="object 4"/>
          <p:cNvSpPr txBox="1"/>
          <p:nvPr/>
        </p:nvSpPr>
        <p:spPr>
          <a:xfrm>
            <a:off x="1226947" y="3206623"/>
            <a:ext cx="2056764"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333CC"/>
                </a:solidFill>
                <a:latin typeface="Times New Roman"/>
                <a:cs typeface="Times New Roman"/>
              </a:rPr>
              <a:t>Figure </a:t>
            </a:r>
            <a:r>
              <a:rPr sz="1200" b="1" dirty="0">
                <a:solidFill>
                  <a:srgbClr val="3333CC"/>
                </a:solidFill>
                <a:latin typeface="Times New Roman"/>
                <a:cs typeface="Times New Roman"/>
              </a:rPr>
              <a:t>12.1 </a:t>
            </a:r>
            <a:r>
              <a:rPr sz="1000" b="1" spc="-5" dirty="0">
                <a:latin typeface="Times New Roman"/>
                <a:cs typeface="Times New Roman"/>
              </a:rPr>
              <a:t>The </a:t>
            </a:r>
            <a:r>
              <a:rPr sz="1000" b="1" spc="-10" dirty="0">
                <a:latin typeface="Times New Roman"/>
                <a:cs typeface="Times New Roman"/>
              </a:rPr>
              <a:t>model </a:t>
            </a:r>
            <a:r>
              <a:rPr sz="1000" b="1" dirty="0">
                <a:latin typeface="Times New Roman"/>
                <a:cs typeface="Times New Roman"/>
              </a:rPr>
              <a:t>for an</a:t>
            </a:r>
            <a:r>
              <a:rPr sz="1000" b="1" spc="-130" dirty="0">
                <a:latin typeface="Times New Roman"/>
                <a:cs typeface="Times New Roman"/>
              </a:rPr>
              <a:t> </a:t>
            </a:r>
            <a:r>
              <a:rPr sz="1000" b="1" spc="-5" dirty="0">
                <a:latin typeface="Times New Roman"/>
                <a:cs typeface="Times New Roman"/>
              </a:rPr>
              <a:t>ADT</a:t>
            </a:r>
            <a:endParaRPr sz="1000">
              <a:latin typeface="Times New Roman"/>
              <a:cs typeface="Times New Roman"/>
            </a:endParaRPr>
          </a:p>
        </p:txBody>
      </p:sp>
      <p:grpSp>
        <p:nvGrpSpPr>
          <p:cNvPr id="5" name="object 5"/>
          <p:cNvGrpSpPr/>
          <p:nvPr/>
        </p:nvGrpSpPr>
        <p:grpSpPr>
          <a:xfrm>
            <a:off x="304" y="0"/>
            <a:ext cx="4596130" cy="3452495"/>
            <a:chOff x="304" y="0"/>
            <a:chExt cx="4596130" cy="3452495"/>
          </a:xfrm>
        </p:grpSpPr>
        <p:pic>
          <p:nvPicPr>
            <p:cNvPr id="6" name="object 6"/>
            <p:cNvPicPr/>
            <p:nvPr/>
          </p:nvPicPr>
          <p:blipFill>
            <a:blip r:embed="rId2" cstate="print"/>
            <a:stretch>
              <a:fillRect/>
            </a:stretch>
          </p:blipFill>
          <p:spPr>
            <a:xfrm>
              <a:off x="396279" y="985012"/>
              <a:ext cx="3692612" cy="2220087"/>
            </a:xfrm>
            <a:prstGeom prst="rect">
              <a:avLst/>
            </a:prstGeom>
          </p:spPr>
        </p:pic>
        <p:sp>
          <p:nvSpPr>
            <p:cNvPr id="7" name="object 7"/>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12.76</a:t>
            </a:r>
            <a:endParaRPr sz="600">
              <a:latin typeface="Arial"/>
              <a:cs typeface="Arial"/>
            </a:endParaRPr>
          </a:p>
        </p:txBody>
      </p:sp>
      <p:sp>
        <p:nvSpPr>
          <p:cNvPr id="3" name="object 3"/>
          <p:cNvSpPr txBox="1"/>
          <p:nvPr/>
        </p:nvSpPr>
        <p:spPr>
          <a:xfrm>
            <a:off x="1552448" y="2978721"/>
            <a:ext cx="1318260"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333CC"/>
                </a:solidFill>
                <a:latin typeface="Times New Roman"/>
                <a:cs typeface="Times New Roman"/>
              </a:rPr>
              <a:t>Figure </a:t>
            </a:r>
            <a:r>
              <a:rPr sz="1200" b="1" dirty="0">
                <a:solidFill>
                  <a:srgbClr val="3333CC"/>
                </a:solidFill>
                <a:latin typeface="Times New Roman"/>
                <a:cs typeface="Times New Roman"/>
              </a:rPr>
              <a:t>12.32</a:t>
            </a:r>
            <a:r>
              <a:rPr sz="1200" b="1" spc="210" dirty="0">
                <a:solidFill>
                  <a:srgbClr val="3333CC"/>
                </a:solidFill>
                <a:latin typeface="Times New Roman"/>
                <a:cs typeface="Times New Roman"/>
              </a:rPr>
              <a:t> </a:t>
            </a:r>
            <a:r>
              <a:rPr sz="1000" b="1" spc="-5" dirty="0">
                <a:latin typeface="Times New Roman"/>
                <a:cs typeface="Times New Roman"/>
              </a:rPr>
              <a:t>Graphs</a:t>
            </a:r>
            <a:endParaRPr sz="1000">
              <a:latin typeface="Times New Roman"/>
              <a:cs typeface="Times New Roman"/>
            </a:endParaRPr>
          </a:p>
        </p:txBody>
      </p:sp>
      <p:grpSp>
        <p:nvGrpSpPr>
          <p:cNvPr id="4" name="object 4"/>
          <p:cNvGrpSpPr/>
          <p:nvPr/>
        </p:nvGrpSpPr>
        <p:grpSpPr>
          <a:xfrm>
            <a:off x="304" y="0"/>
            <a:ext cx="4596130" cy="3452495"/>
            <a:chOff x="304" y="0"/>
            <a:chExt cx="4596130" cy="3452495"/>
          </a:xfrm>
        </p:grpSpPr>
        <p:pic>
          <p:nvPicPr>
            <p:cNvPr id="5" name="object 5"/>
            <p:cNvPicPr/>
            <p:nvPr/>
          </p:nvPicPr>
          <p:blipFill>
            <a:blip r:embed="rId2" cstate="print"/>
            <a:stretch>
              <a:fillRect/>
            </a:stretch>
          </p:blipFill>
          <p:spPr>
            <a:xfrm>
              <a:off x="168254" y="571563"/>
              <a:ext cx="4263537" cy="1924371"/>
            </a:xfrm>
            <a:prstGeom prst="rect">
              <a:avLst/>
            </a:prstGeom>
          </p:spPr>
        </p:pic>
        <p:sp>
          <p:nvSpPr>
            <p:cNvPr id="6" name="object 6"/>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12.77</a:t>
            </a:r>
            <a:endParaRPr sz="600">
              <a:latin typeface="Arial"/>
              <a:cs typeface="Arial"/>
            </a:endParaRPr>
          </a:p>
        </p:txBody>
      </p:sp>
      <p:sp>
        <p:nvSpPr>
          <p:cNvPr id="3" name="object 3"/>
          <p:cNvSpPr txBox="1"/>
          <p:nvPr/>
        </p:nvSpPr>
        <p:spPr>
          <a:xfrm>
            <a:off x="116967" y="76200"/>
            <a:ext cx="1049020" cy="228600"/>
          </a:xfrm>
          <a:prstGeom prst="rect">
            <a:avLst/>
          </a:prstGeom>
          <a:solidFill>
            <a:srgbClr val="3333CC"/>
          </a:solidFill>
        </p:spPr>
        <p:txBody>
          <a:bodyPr vert="horz" wrap="square" lIns="0" tIns="18415" rIns="0" bIns="0" rtlCol="0">
            <a:spAutoFit/>
          </a:bodyPr>
          <a:lstStyle/>
          <a:p>
            <a:pPr marL="45720">
              <a:lnSpc>
                <a:spcPct val="100000"/>
              </a:lnSpc>
              <a:spcBef>
                <a:spcPts val="145"/>
              </a:spcBef>
            </a:pPr>
            <a:r>
              <a:rPr sz="1200" b="1" spc="-5" dirty="0">
                <a:solidFill>
                  <a:srgbClr val="FFFFFF"/>
                </a:solidFill>
                <a:latin typeface="Times New Roman"/>
                <a:cs typeface="Times New Roman"/>
              </a:rPr>
              <a:t>Example</a:t>
            </a:r>
            <a:r>
              <a:rPr sz="1200" b="1" spc="-40" dirty="0">
                <a:solidFill>
                  <a:srgbClr val="FFFFFF"/>
                </a:solidFill>
                <a:latin typeface="Times New Roman"/>
                <a:cs typeface="Times New Roman"/>
              </a:rPr>
              <a:t> </a:t>
            </a:r>
            <a:r>
              <a:rPr sz="1200" b="1" dirty="0">
                <a:solidFill>
                  <a:srgbClr val="FFFFFF"/>
                </a:solidFill>
                <a:latin typeface="Times New Roman"/>
                <a:cs typeface="Times New Roman"/>
              </a:rPr>
              <a:t>12.13</a:t>
            </a:r>
            <a:endParaRPr sz="1200">
              <a:latin typeface="Times New Roman"/>
              <a:cs typeface="Times New Roman"/>
            </a:endParaRPr>
          </a:p>
        </p:txBody>
      </p:sp>
      <p:grpSp>
        <p:nvGrpSpPr>
          <p:cNvPr id="4" name="object 4"/>
          <p:cNvGrpSpPr/>
          <p:nvPr/>
        </p:nvGrpSpPr>
        <p:grpSpPr>
          <a:xfrm>
            <a:off x="33528" y="368808"/>
            <a:ext cx="4425950" cy="1165860"/>
            <a:chOff x="33528" y="368808"/>
            <a:chExt cx="4425950" cy="1165860"/>
          </a:xfrm>
        </p:grpSpPr>
        <p:pic>
          <p:nvPicPr>
            <p:cNvPr id="5" name="object 5"/>
            <p:cNvPicPr/>
            <p:nvPr/>
          </p:nvPicPr>
          <p:blipFill>
            <a:blip r:embed="rId2" cstate="print"/>
            <a:stretch>
              <a:fillRect/>
            </a:stretch>
          </p:blipFill>
          <p:spPr>
            <a:xfrm>
              <a:off x="130017" y="464820"/>
              <a:ext cx="124058" cy="118872"/>
            </a:xfrm>
            <a:prstGeom prst="rect">
              <a:avLst/>
            </a:prstGeom>
          </p:spPr>
        </p:pic>
        <p:pic>
          <p:nvPicPr>
            <p:cNvPr id="6" name="object 6"/>
            <p:cNvPicPr/>
            <p:nvPr/>
          </p:nvPicPr>
          <p:blipFill>
            <a:blip r:embed="rId3" cstate="print"/>
            <a:stretch>
              <a:fillRect/>
            </a:stretch>
          </p:blipFill>
          <p:spPr>
            <a:xfrm>
              <a:off x="217932" y="368808"/>
              <a:ext cx="493775" cy="251459"/>
            </a:xfrm>
            <a:prstGeom prst="rect">
              <a:avLst/>
            </a:prstGeom>
          </p:spPr>
        </p:pic>
        <p:pic>
          <p:nvPicPr>
            <p:cNvPr id="7" name="object 7"/>
            <p:cNvPicPr/>
            <p:nvPr/>
          </p:nvPicPr>
          <p:blipFill>
            <a:blip r:embed="rId4" cstate="print"/>
            <a:stretch>
              <a:fillRect/>
            </a:stretch>
          </p:blipFill>
          <p:spPr>
            <a:xfrm>
              <a:off x="586740" y="368808"/>
              <a:ext cx="335280" cy="251459"/>
            </a:xfrm>
            <a:prstGeom prst="rect">
              <a:avLst/>
            </a:prstGeom>
          </p:spPr>
        </p:pic>
        <p:pic>
          <p:nvPicPr>
            <p:cNvPr id="8" name="object 8"/>
            <p:cNvPicPr/>
            <p:nvPr/>
          </p:nvPicPr>
          <p:blipFill>
            <a:blip r:embed="rId5" cstate="print"/>
            <a:stretch>
              <a:fillRect/>
            </a:stretch>
          </p:blipFill>
          <p:spPr>
            <a:xfrm>
              <a:off x="797052" y="368808"/>
              <a:ext cx="536448" cy="251459"/>
            </a:xfrm>
            <a:prstGeom prst="rect">
              <a:avLst/>
            </a:prstGeom>
          </p:spPr>
        </p:pic>
        <p:pic>
          <p:nvPicPr>
            <p:cNvPr id="9" name="object 9"/>
            <p:cNvPicPr/>
            <p:nvPr/>
          </p:nvPicPr>
          <p:blipFill>
            <a:blip r:embed="rId6" cstate="print"/>
            <a:stretch>
              <a:fillRect/>
            </a:stretch>
          </p:blipFill>
          <p:spPr>
            <a:xfrm>
              <a:off x="1208532" y="368808"/>
              <a:ext cx="454151" cy="251459"/>
            </a:xfrm>
            <a:prstGeom prst="rect">
              <a:avLst/>
            </a:prstGeom>
          </p:spPr>
        </p:pic>
        <p:pic>
          <p:nvPicPr>
            <p:cNvPr id="10" name="object 10"/>
            <p:cNvPicPr/>
            <p:nvPr/>
          </p:nvPicPr>
          <p:blipFill>
            <a:blip r:embed="rId7" cstate="print"/>
            <a:stretch>
              <a:fillRect/>
            </a:stretch>
          </p:blipFill>
          <p:spPr>
            <a:xfrm>
              <a:off x="1537716" y="368808"/>
              <a:ext cx="411480" cy="251459"/>
            </a:xfrm>
            <a:prstGeom prst="rect">
              <a:avLst/>
            </a:prstGeom>
          </p:spPr>
        </p:pic>
        <p:pic>
          <p:nvPicPr>
            <p:cNvPr id="11" name="object 11"/>
            <p:cNvPicPr/>
            <p:nvPr/>
          </p:nvPicPr>
          <p:blipFill>
            <a:blip r:embed="rId8" cstate="print"/>
            <a:stretch>
              <a:fillRect/>
            </a:stretch>
          </p:blipFill>
          <p:spPr>
            <a:xfrm>
              <a:off x="1824228" y="368808"/>
              <a:ext cx="568452" cy="251459"/>
            </a:xfrm>
            <a:prstGeom prst="rect">
              <a:avLst/>
            </a:prstGeom>
          </p:spPr>
        </p:pic>
        <p:pic>
          <p:nvPicPr>
            <p:cNvPr id="12" name="object 12"/>
            <p:cNvPicPr/>
            <p:nvPr/>
          </p:nvPicPr>
          <p:blipFill>
            <a:blip r:embed="rId9" cstate="print"/>
            <a:stretch>
              <a:fillRect/>
            </a:stretch>
          </p:blipFill>
          <p:spPr>
            <a:xfrm>
              <a:off x="2267712" y="368808"/>
              <a:ext cx="909827" cy="251459"/>
            </a:xfrm>
            <a:prstGeom prst="rect">
              <a:avLst/>
            </a:prstGeom>
          </p:spPr>
        </p:pic>
        <p:pic>
          <p:nvPicPr>
            <p:cNvPr id="13" name="object 13"/>
            <p:cNvPicPr/>
            <p:nvPr/>
          </p:nvPicPr>
          <p:blipFill>
            <a:blip r:embed="rId7" cstate="print"/>
            <a:stretch>
              <a:fillRect/>
            </a:stretch>
          </p:blipFill>
          <p:spPr>
            <a:xfrm>
              <a:off x="3052572" y="368808"/>
              <a:ext cx="411479" cy="251459"/>
            </a:xfrm>
            <a:prstGeom prst="rect">
              <a:avLst/>
            </a:prstGeom>
          </p:spPr>
        </p:pic>
        <p:pic>
          <p:nvPicPr>
            <p:cNvPr id="14" name="object 14"/>
            <p:cNvPicPr/>
            <p:nvPr/>
          </p:nvPicPr>
          <p:blipFill>
            <a:blip r:embed="rId5" cstate="print"/>
            <a:stretch>
              <a:fillRect/>
            </a:stretch>
          </p:blipFill>
          <p:spPr>
            <a:xfrm>
              <a:off x="3339084" y="368808"/>
              <a:ext cx="536448" cy="251459"/>
            </a:xfrm>
            <a:prstGeom prst="rect">
              <a:avLst/>
            </a:prstGeom>
          </p:spPr>
        </p:pic>
        <p:pic>
          <p:nvPicPr>
            <p:cNvPr id="15" name="object 15"/>
            <p:cNvPicPr/>
            <p:nvPr/>
          </p:nvPicPr>
          <p:blipFill>
            <a:blip r:embed="rId10" cstate="print"/>
            <a:stretch>
              <a:fillRect/>
            </a:stretch>
          </p:blipFill>
          <p:spPr>
            <a:xfrm>
              <a:off x="3750563" y="368808"/>
              <a:ext cx="435863" cy="251459"/>
            </a:xfrm>
            <a:prstGeom prst="rect">
              <a:avLst/>
            </a:prstGeom>
          </p:spPr>
        </p:pic>
        <p:pic>
          <p:nvPicPr>
            <p:cNvPr id="16" name="object 16"/>
            <p:cNvPicPr/>
            <p:nvPr/>
          </p:nvPicPr>
          <p:blipFill>
            <a:blip r:embed="rId11" cstate="print"/>
            <a:stretch>
              <a:fillRect/>
            </a:stretch>
          </p:blipFill>
          <p:spPr>
            <a:xfrm>
              <a:off x="121920" y="368808"/>
              <a:ext cx="4299204" cy="268224"/>
            </a:xfrm>
            <a:prstGeom prst="rect">
              <a:avLst/>
            </a:prstGeom>
          </p:spPr>
        </p:pic>
        <p:pic>
          <p:nvPicPr>
            <p:cNvPr id="17" name="object 17"/>
            <p:cNvPicPr/>
            <p:nvPr/>
          </p:nvPicPr>
          <p:blipFill>
            <a:blip r:embed="rId12" cstate="print"/>
            <a:stretch>
              <a:fillRect/>
            </a:stretch>
          </p:blipFill>
          <p:spPr>
            <a:xfrm>
              <a:off x="33528" y="551688"/>
              <a:ext cx="970788" cy="251459"/>
            </a:xfrm>
            <a:prstGeom prst="rect">
              <a:avLst/>
            </a:prstGeom>
          </p:spPr>
        </p:pic>
        <p:pic>
          <p:nvPicPr>
            <p:cNvPr id="18" name="object 18"/>
            <p:cNvPicPr/>
            <p:nvPr/>
          </p:nvPicPr>
          <p:blipFill>
            <a:blip r:embed="rId13" cstate="print"/>
            <a:stretch>
              <a:fillRect/>
            </a:stretch>
          </p:blipFill>
          <p:spPr>
            <a:xfrm>
              <a:off x="841248" y="551688"/>
              <a:ext cx="335280" cy="251459"/>
            </a:xfrm>
            <a:prstGeom prst="rect">
              <a:avLst/>
            </a:prstGeom>
          </p:spPr>
        </p:pic>
        <p:pic>
          <p:nvPicPr>
            <p:cNvPr id="19" name="object 19"/>
            <p:cNvPicPr/>
            <p:nvPr/>
          </p:nvPicPr>
          <p:blipFill>
            <a:blip r:embed="rId14" cstate="print"/>
            <a:stretch>
              <a:fillRect/>
            </a:stretch>
          </p:blipFill>
          <p:spPr>
            <a:xfrm>
              <a:off x="1013460" y="551688"/>
              <a:ext cx="283463" cy="251459"/>
            </a:xfrm>
            <a:prstGeom prst="rect">
              <a:avLst/>
            </a:prstGeom>
          </p:spPr>
        </p:pic>
        <p:pic>
          <p:nvPicPr>
            <p:cNvPr id="20" name="object 20"/>
            <p:cNvPicPr/>
            <p:nvPr/>
          </p:nvPicPr>
          <p:blipFill>
            <a:blip r:embed="rId15" cstate="print"/>
            <a:stretch>
              <a:fillRect/>
            </a:stretch>
          </p:blipFill>
          <p:spPr>
            <a:xfrm>
              <a:off x="1133856" y="551688"/>
              <a:ext cx="827532" cy="251459"/>
            </a:xfrm>
            <a:prstGeom prst="rect">
              <a:avLst/>
            </a:prstGeom>
          </p:spPr>
        </p:pic>
        <p:pic>
          <p:nvPicPr>
            <p:cNvPr id="21" name="object 21"/>
            <p:cNvPicPr/>
            <p:nvPr/>
          </p:nvPicPr>
          <p:blipFill>
            <a:blip r:embed="rId16" cstate="print"/>
            <a:stretch>
              <a:fillRect/>
            </a:stretch>
          </p:blipFill>
          <p:spPr>
            <a:xfrm>
              <a:off x="1798320" y="551688"/>
              <a:ext cx="556260" cy="251459"/>
            </a:xfrm>
            <a:prstGeom prst="rect">
              <a:avLst/>
            </a:prstGeom>
          </p:spPr>
        </p:pic>
        <p:pic>
          <p:nvPicPr>
            <p:cNvPr id="22" name="object 22"/>
            <p:cNvPicPr/>
            <p:nvPr/>
          </p:nvPicPr>
          <p:blipFill>
            <a:blip r:embed="rId17" cstate="print"/>
            <a:stretch>
              <a:fillRect/>
            </a:stretch>
          </p:blipFill>
          <p:spPr>
            <a:xfrm>
              <a:off x="2191512" y="551688"/>
              <a:ext cx="368808" cy="251459"/>
            </a:xfrm>
            <a:prstGeom prst="rect">
              <a:avLst/>
            </a:prstGeom>
          </p:spPr>
        </p:pic>
        <p:pic>
          <p:nvPicPr>
            <p:cNvPr id="23" name="object 23"/>
            <p:cNvPicPr/>
            <p:nvPr/>
          </p:nvPicPr>
          <p:blipFill>
            <a:blip r:embed="rId18" cstate="print"/>
            <a:stretch>
              <a:fillRect/>
            </a:stretch>
          </p:blipFill>
          <p:spPr>
            <a:xfrm>
              <a:off x="2397251" y="551688"/>
              <a:ext cx="905255" cy="251459"/>
            </a:xfrm>
            <a:prstGeom prst="rect">
              <a:avLst/>
            </a:prstGeom>
          </p:spPr>
        </p:pic>
        <p:pic>
          <p:nvPicPr>
            <p:cNvPr id="24" name="object 24"/>
            <p:cNvPicPr/>
            <p:nvPr/>
          </p:nvPicPr>
          <p:blipFill>
            <a:blip r:embed="rId19" cstate="print"/>
            <a:stretch>
              <a:fillRect/>
            </a:stretch>
          </p:blipFill>
          <p:spPr>
            <a:xfrm>
              <a:off x="121920" y="551688"/>
              <a:ext cx="3614928" cy="268223"/>
            </a:xfrm>
            <a:prstGeom prst="rect">
              <a:avLst/>
            </a:prstGeom>
          </p:spPr>
        </p:pic>
        <p:pic>
          <p:nvPicPr>
            <p:cNvPr id="25" name="object 25"/>
            <p:cNvPicPr/>
            <p:nvPr/>
          </p:nvPicPr>
          <p:blipFill>
            <a:blip r:embed="rId20" cstate="print"/>
            <a:stretch>
              <a:fillRect/>
            </a:stretch>
          </p:blipFill>
          <p:spPr>
            <a:xfrm>
              <a:off x="3529584" y="551688"/>
              <a:ext cx="245363" cy="251459"/>
            </a:xfrm>
            <a:prstGeom prst="rect">
              <a:avLst/>
            </a:prstGeom>
          </p:spPr>
        </p:pic>
        <p:pic>
          <p:nvPicPr>
            <p:cNvPr id="26" name="object 26"/>
            <p:cNvPicPr/>
            <p:nvPr/>
          </p:nvPicPr>
          <p:blipFill>
            <a:blip r:embed="rId21" cstate="print"/>
            <a:stretch>
              <a:fillRect/>
            </a:stretch>
          </p:blipFill>
          <p:spPr>
            <a:xfrm>
              <a:off x="3611880" y="551688"/>
              <a:ext cx="443484" cy="251459"/>
            </a:xfrm>
            <a:prstGeom prst="rect">
              <a:avLst/>
            </a:prstGeom>
          </p:spPr>
        </p:pic>
        <p:pic>
          <p:nvPicPr>
            <p:cNvPr id="27" name="object 27"/>
            <p:cNvPicPr/>
            <p:nvPr/>
          </p:nvPicPr>
          <p:blipFill>
            <a:blip r:embed="rId22" cstate="print"/>
            <a:stretch>
              <a:fillRect/>
            </a:stretch>
          </p:blipFill>
          <p:spPr>
            <a:xfrm>
              <a:off x="3892295" y="551688"/>
              <a:ext cx="528827" cy="251459"/>
            </a:xfrm>
            <a:prstGeom prst="rect">
              <a:avLst/>
            </a:prstGeom>
          </p:spPr>
        </p:pic>
        <p:pic>
          <p:nvPicPr>
            <p:cNvPr id="28" name="object 28"/>
            <p:cNvPicPr/>
            <p:nvPr/>
          </p:nvPicPr>
          <p:blipFill>
            <a:blip r:embed="rId23" cstate="print"/>
            <a:stretch>
              <a:fillRect/>
            </a:stretch>
          </p:blipFill>
          <p:spPr>
            <a:xfrm>
              <a:off x="33528" y="734568"/>
              <a:ext cx="391668" cy="251459"/>
            </a:xfrm>
            <a:prstGeom prst="rect">
              <a:avLst/>
            </a:prstGeom>
          </p:spPr>
        </p:pic>
        <p:pic>
          <p:nvPicPr>
            <p:cNvPr id="29" name="object 29"/>
            <p:cNvPicPr/>
            <p:nvPr/>
          </p:nvPicPr>
          <p:blipFill>
            <a:blip r:embed="rId24" cstate="print"/>
            <a:stretch>
              <a:fillRect/>
            </a:stretch>
          </p:blipFill>
          <p:spPr>
            <a:xfrm>
              <a:off x="256032" y="734568"/>
              <a:ext cx="681227" cy="251459"/>
            </a:xfrm>
            <a:prstGeom prst="rect">
              <a:avLst/>
            </a:prstGeom>
          </p:spPr>
        </p:pic>
        <p:pic>
          <p:nvPicPr>
            <p:cNvPr id="30" name="object 30"/>
            <p:cNvPicPr/>
            <p:nvPr/>
          </p:nvPicPr>
          <p:blipFill>
            <a:blip r:embed="rId25" cstate="print"/>
            <a:stretch>
              <a:fillRect/>
            </a:stretch>
          </p:blipFill>
          <p:spPr>
            <a:xfrm>
              <a:off x="768096" y="734568"/>
              <a:ext cx="426719" cy="251459"/>
            </a:xfrm>
            <a:prstGeom prst="rect">
              <a:avLst/>
            </a:prstGeom>
          </p:spPr>
        </p:pic>
        <p:pic>
          <p:nvPicPr>
            <p:cNvPr id="31" name="object 31"/>
            <p:cNvPicPr/>
            <p:nvPr/>
          </p:nvPicPr>
          <p:blipFill>
            <a:blip r:embed="rId26" cstate="print"/>
            <a:stretch>
              <a:fillRect/>
            </a:stretch>
          </p:blipFill>
          <p:spPr>
            <a:xfrm>
              <a:off x="1025652" y="734568"/>
              <a:ext cx="393192" cy="251459"/>
            </a:xfrm>
            <a:prstGeom prst="rect">
              <a:avLst/>
            </a:prstGeom>
          </p:spPr>
        </p:pic>
        <p:pic>
          <p:nvPicPr>
            <p:cNvPr id="32" name="object 32"/>
            <p:cNvPicPr/>
            <p:nvPr/>
          </p:nvPicPr>
          <p:blipFill>
            <a:blip r:embed="rId27" cstate="print"/>
            <a:stretch>
              <a:fillRect/>
            </a:stretch>
          </p:blipFill>
          <p:spPr>
            <a:xfrm>
              <a:off x="1249680" y="734568"/>
              <a:ext cx="850392" cy="251459"/>
            </a:xfrm>
            <a:prstGeom prst="rect">
              <a:avLst/>
            </a:prstGeom>
          </p:spPr>
        </p:pic>
        <p:pic>
          <p:nvPicPr>
            <p:cNvPr id="33" name="object 33"/>
            <p:cNvPicPr/>
            <p:nvPr/>
          </p:nvPicPr>
          <p:blipFill>
            <a:blip r:embed="rId28" cstate="print"/>
            <a:stretch>
              <a:fillRect/>
            </a:stretch>
          </p:blipFill>
          <p:spPr>
            <a:xfrm>
              <a:off x="1930907" y="734568"/>
              <a:ext cx="553212" cy="251459"/>
            </a:xfrm>
            <a:prstGeom prst="rect">
              <a:avLst/>
            </a:prstGeom>
          </p:spPr>
        </p:pic>
        <p:pic>
          <p:nvPicPr>
            <p:cNvPr id="34" name="object 34"/>
            <p:cNvPicPr/>
            <p:nvPr/>
          </p:nvPicPr>
          <p:blipFill>
            <a:blip r:embed="rId29" cstate="print"/>
            <a:stretch>
              <a:fillRect/>
            </a:stretch>
          </p:blipFill>
          <p:spPr>
            <a:xfrm>
              <a:off x="2314956" y="734568"/>
              <a:ext cx="393191" cy="251459"/>
            </a:xfrm>
            <a:prstGeom prst="rect">
              <a:avLst/>
            </a:prstGeom>
          </p:spPr>
        </p:pic>
        <p:pic>
          <p:nvPicPr>
            <p:cNvPr id="35" name="object 35"/>
            <p:cNvPicPr/>
            <p:nvPr/>
          </p:nvPicPr>
          <p:blipFill>
            <a:blip r:embed="rId26" cstate="print"/>
            <a:stretch>
              <a:fillRect/>
            </a:stretch>
          </p:blipFill>
          <p:spPr>
            <a:xfrm>
              <a:off x="2538984" y="734568"/>
              <a:ext cx="393191" cy="251459"/>
            </a:xfrm>
            <a:prstGeom prst="rect">
              <a:avLst/>
            </a:prstGeom>
          </p:spPr>
        </p:pic>
        <p:pic>
          <p:nvPicPr>
            <p:cNvPr id="36" name="object 36"/>
            <p:cNvPicPr/>
            <p:nvPr/>
          </p:nvPicPr>
          <p:blipFill>
            <a:blip r:embed="rId30" cstate="print"/>
            <a:stretch>
              <a:fillRect/>
            </a:stretch>
          </p:blipFill>
          <p:spPr>
            <a:xfrm>
              <a:off x="2763012" y="734568"/>
              <a:ext cx="539496" cy="251459"/>
            </a:xfrm>
            <a:prstGeom prst="rect">
              <a:avLst/>
            </a:prstGeom>
          </p:spPr>
        </p:pic>
        <p:pic>
          <p:nvPicPr>
            <p:cNvPr id="37" name="object 37"/>
            <p:cNvPicPr/>
            <p:nvPr/>
          </p:nvPicPr>
          <p:blipFill>
            <a:blip r:embed="rId31" cstate="print"/>
            <a:stretch>
              <a:fillRect/>
            </a:stretch>
          </p:blipFill>
          <p:spPr>
            <a:xfrm>
              <a:off x="3133344" y="734568"/>
              <a:ext cx="435863" cy="251459"/>
            </a:xfrm>
            <a:prstGeom prst="rect">
              <a:avLst/>
            </a:prstGeom>
          </p:spPr>
        </p:pic>
        <p:pic>
          <p:nvPicPr>
            <p:cNvPr id="38" name="object 38"/>
            <p:cNvPicPr/>
            <p:nvPr/>
          </p:nvPicPr>
          <p:blipFill>
            <a:blip r:embed="rId32" cstate="print"/>
            <a:stretch>
              <a:fillRect/>
            </a:stretch>
          </p:blipFill>
          <p:spPr>
            <a:xfrm>
              <a:off x="3400043" y="734568"/>
              <a:ext cx="679703" cy="251459"/>
            </a:xfrm>
            <a:prstGeom prst="rect">
              <a:avLst/>
            </a:prstGeom>
          </p:spPr>
        </p:pic>
        <p:pic>
          <p:nvPicPr>
            <p:cNvPr id="39" name="object 39"/>
            <p:cNvPicPr/>
            <p:nvPr/>
          </p:nvPicPr>
          <p:blipFill>
            <a:blip r:embed="rId33" cstate="print"/>
            <a:stretch>
              <a:fillRect/>
            </a:stretch>
          </p:blipFill>
          <p:spPr>
            <a:xfrm>
              <a:off x="3910584" y="734568"/>
              <a:ext cx="512063" cy="251459"/>
            </a:xfrm>
            <a:prstGeom prst="rect">
              <a:avLst/>
            </a:prstGeom>
          </p:spPr>
        </p:pic>
        <p:pic>
          <p:nvPicPr>
            <p:cNvPr id="40" name="object 40"/>
            <p:cNvPicPr/>
            <p:nvPr/>
          </p:nvPicPr>
          <p:blipFill>
            <a:blip r:embed="rId34" cstate="print"/>
            <a:stretch>
              <a:fillRect/>
            </a:stretch>
          </p:blipFill>
          <p:spPr>
            <a:xfrm>
              <a:off x="4215384" y="734568"/>
              <a:ext cx="243839" cy="251459"/>
            </a:xfrm>
            <a:prstGeom prst="rect">
              <a:avLst/>
            </a:prstGeom>
          </p:spPr>
        </p:pic>
        <p:pic>
          <p:nvPicPr>
            <p:cNvPr id="41" name="object 41"/>
            <p:cNvPicPr/>
            <p:nvPr/>
          </p:nvPicPr>
          <p:blipFill>
            <a:blip r:embed="rId35" cstate="print"/>
            <a:stretch>
              <a:fillRect/>
            </a:stretch>
          </p:blipFill>
          <p:spPr>
            <a:xfrm>
              <a:off x="33528" y="917448"/>
              <a:ext cx="307847" cy="251459"/>
            </a:xfrm>
            <a:prstGeom prst="rect">
              <a:avLst/>
            </a:prstGeom>
          </p:spPr>
        </p:pic>
        <p:pic>
          <p:nvPicPr>
            <p:cNvPr id="42" name="object 42"/>
            <p:cNvPicPr/>
            <p:nvPr/>
          </p:nvPicPr>
          <p:blipFill>
            <a:blip r:embed="rId36" cstate="print"/>
            <a:stretch>
              <a:fillRect/>
            </a:stretch>
          </p:blipFill>
          <p:spPr>
            <a:xfrm>
              <a:off x="199644" y="917448"/>
              <a:ext cx="384047" cy="251459"/>
            </a:xfrm>
            <a:prstGeom prst="rect">
              <a:avLst/>
            </a:prstGeom>
          </p:spPr>
        </p:pic>
        <p:pic>
          <p:nvPicPr>
            <p:cNvPr id="43" name="object 43"/>
            <p:cNvPicPr/>
            <p:nvPr/>
          </p:nvPicPr>
          <p:blipFill>
            <a:blip r:embed="rId37" cstate="print"/>
            <a:stretch>
              <a:fillRect/>
            </a:stretch>
          </p:blipFill>
          <p:spPr>
            <a:xfrm>
              <a:off x="441960" y="917448"/>
              <a:ext cx="502919" cy="251459"/>
            </a:xfrm>
            <a:prstGeom prst="rect">
              <a:avLst/>
            </a:prstGeom>
          </p:spPr>
        </p:pic>
        <p:pic>
          <p:nvPicPr>
            <p:cNvPr id="44" name="object 44"/>
            <p:cNvPicPr/>
            <p:nvPr/>
          </p:nvPicPr>
          <p:blipFill>
            <a:blip r:embed="rId38" cstate="print"/>
            <a:stretch>
              <a:fillRect/>
            </a:stretch>
          </p:blipFill>
          <p:spPr>
            <a:xfrm>
              <a:off x="801624" y="917448"/>
              <a:ext cx="326136" cy="251459"/>
            </a:xfrm>
            <a:prstGeom prst="rect">
              <a:avLst/>
            </a:prstGeom>
          </p:spPr>
        </p:pic>
        <p:pic>
          <p:nvPicPr>
            <p:cNvPr id="45" name="object 45"/>
            <p:cNvPicPr/>
            <p:nvPr/>
          </p:nvPicPr>
          <p:blipFill>
            <a:blip r:embed="rId39" cstate="print"/>
            <a:stretch>
              <a:fillRect/>
            </a:stretch>
          </p:blipFill>
          <p:spPr>
            <a:xfrm>
              <a:off x="984504" y="917448"/>
              <a:ext cx="530351" cy="251459"/>
            </a:xfrm>
            <a:prstGeom prst="rect">
              <a:avLst/>
            </a:prstGeom>
          </p:spPr>
        </p:pic>
        <p:pic>
          <p:nvPicPr>
            <p:cNvPr id="46" name="object 46"/>
            <p:cNvPicPr/>
            <p:nvPr/>
          </p:nvPicPr>
          <p:blipFill>
            <a:blip r:embed="rId40" cstate="print"/>
            <a:stretch>
              <a:fillRect/>
            </a:stretch>
          </p:blipFill>
          <p:spPr>
            <a:xfrm>
              <a:off x="1371600" y="917448"/>
              <a:ext cx="394716" cy="251459"/>
            </a:xfrm>
            <a:prstGeom prst="rect">
              <a:avLst/>
            </a:prstGeom>
          </p:spPr>
        </p:pic>
        <p:pic>
          <p:nvPicPr>
            <p:cNvPr id="47" name="object 47"/>
            <p:cNvPicPr/>
            <p:nvPr/>
          </p:nvPicPr>
          <p:blipFill>
            <a:blip r:embed="rId41" cstate="print"/>
            <a:stretch>
              <a:fillRect/>
            </a:stretch>
          </p:blipFill>
          <p:spPr>
            <a:xfrm>
              <a:off x="1623060" y="917448"/>
              <a:ext cx="765048" cy="251459"/>
            </a:xfrm>
            <a:prstGeom prst="rect">
              <a:avLst/>
            </a:prstGeom>
          </p:spPr>
        </p:pic>
        <p:pic>
          <p:nvPicPr>
            <p:cNvPr id="48" name="object 48"/>
            <p:cNvPicPr/>
            <p:nvPr/>
          </p:nvPicPr>
          <p:blipFill>
            <a:blip r:embed="rId42" cstate="print"/>
            <a:stretch>
              <a:fillRect/>
            </a:stretch>
          </p:blipFill>
          <p:spPr>
            <a:xfrm>
              <a:off x="2244851" y="917448"/>
              <a:ext cx="714755" cy="251459"/>
            </a:xfrm>
            <a:prstGeom prst="rect">
              <a:avLst/>
            </a:prstGeom>
          </p:spPr>
        </p:pic>
        <p:pic>
          <p:nvPicPr>
            <p:cNvPr id="49" name="object 49"/>
            <p:cNvPicPr/>
            <p:nvPr/>
          </p:nvPicPr>
          <p:blipFill>
            <a:blip r:embed="rId40" cstate="print"/>
            <a:stretch>
              <a:fillRect/>
            </a:stretch>
          </p:blipFill>
          <p:spPr>
            <a:xfrm>
              <a:off x="2816351" y="917448"/>
              <a:ext cx="394715" cy="251459"/>
            </a:xfrm>
            <a:prstGeom prst="rect">
              <a:avLst/>
            </a:prstGeom>
          </p:spPr>
        </p:pic>
        <p:pic>
          <p:nvPicPr>
            <p:cNvPr id="50" name="object 50"/>
            <p:cNvPicPr/>
            <p:nvPr/>
          </p:nvPicPr>
          <p:blipFill>
            <a:blip r:embed="rId43" cstate="print"/>
            <a:stretch>
              <a:fillRect/>
            </a:stretch>
          </p:blipFill>
          <p:spPr>
            <a:xfrm>
              <a:off x="3069335" y="917448"/>
              <a:ext cx="566927" cy="251459"/>
            </a:xfrm>
            <a:prstGeom prst="rect">
              <a:avLst/>
            </a:prstGeom>
          </p:spPr>
        </p:pic>
        <p:pic>
          <p:nvPicPr>
            <p:cNvPr id="51" name="object 51"/>
            <p:cNvPicPr/>
            <p:nvPr/>
          </p:nvPicPr>
          <p:blipFill>
            <a:blip r:embed="rId36" cstate="print"/>
            <a:stretch>
              <a:fillRect/>
            </a:stretch>
          </p:blipFill>
          <p:spPr>
            <a:xfrm>
              <a:off x="3493007" y="917448"/>
              <a:ext cx="384048" cy="251459"/>
            </a:xfrm>
            <a:prstGeom prst="rect">
              <a:avLst/>
            </a:prstGeom>
          </p:spPr>
        </p:pic>
        <p:pic>
          <p:nvPicPr>
            <p:cNvPr id="52" name="object 52"/>
            <p:cNvPicPr/>
            <p:nvPr/>
          </p:nvPicPr>
          <p:blipFill>
            <a:blip r:embed="rId44" cstate="print"/>
            <a:stretch>
              <a:fillRect/>
            </a:stretch>
          </p:blipFill>
          <p:spPr>
            <a:xfrm>
              <a:off x="3733799" y="917448"/>
              <a:ext cx="419100" cy="251459"/>
            </a:xfrm>
            <a:prstGeom prst="rect">
              <a:avLst/>
            </a:prstGeom>
          </p:spPr>
        </p:pic>
        <p:pic>
          <p:nvPicPr>
            <p:cNvPr id="53" name="object 53"/>
            <p:cNvPicPr/>
            <p:nvPr/>
          </p:nvPicPr>
          <p:blipFill>
            <a:blip r:embed="rId45" cstate="print"/>
            <a:stretch>
              <a:fillRect/>
            </a:stretch>
          </p:blipFill>
          <p:spPr>
            <a:xfrm>
              <a:off x="4009643" y="917448"/>
              <a:ext cx="411479" cy="251459"/>
            </a:xfrm>
            <a:prstGeom prst="rect">
              <a:avLst/>
            </a:prstGeom>
          </p:spPr>
        </p:pic>
        <p:pic>
          <p:nvPicPr>
            <p:cNvPr id="54" name="object 54"/>
            <p:cNvPicPr/>
            <p:nvPr/>
          </p:nvPicPr>
          <p:blipFill>
            <a:blip r:embed="rId46" cstate="print"/>
            <a:stretch>
              <a:fillRect/>
            </a:stretch>
          </p:blipFill>
          <p:spPr>
            <a:xfrm>
              <a:off x="33528" y="1100328"/>
              <a:ext cx="765048" cy="251459"/>
            </a:xfrm>
            <a:prstGeom prst="rect">
              <a:avLst/>
            </a:prstGeom>
          </p:spPr>
        </p:pic>
        <p:pic>
          <p:nvPicPr>
            <p:cNvPr id="55" name="object 55"/>
            <p:cNvPicPr/>
            <p:nvPr/>
          </p:nvPicPr>
          <p:blipFill>
            <a:blip r:embed="rId47" cstate="print"/>
            <a:stretch>
              <a:fillRect/>
            </a:stretch>
          </p:blipFill>
          <p:spPr>
            <a:xfrm>
              <a:off x="650748" y="1100328"/>
              <a:ext cx="650748" cy="251459"/>
            </a:xfrm>
            <a:prstGeom prst="rect">
              <a:avLst/>
            </a:prstGeom>
          </p:spPr>
        </p:pic>
        <p:pic>
          <p:nvPicPr>
            <p:cNvPr id="56" name="object 56"/>
            <p:cNvPicPr/>
            <p:nvPr/>
          </p:nvPicPr>
          <p:blipFill>
            <a:blip r:embed="rId48" cstate="print"/>
            <a:stretch>
              <a:fillRect/>
            </a:stretch>
          </p:blipFill>
          <p:spPr>
            <a:xfrm>
              <a:off x="1153668" y="1100328"/>
              <a:ext cx="326136" cy="251459"/>
            </a:xfrm>
            <a:prstGeom prst="rect">
              <a:avLst/>
            </a:prstGeom>
          </p:spPr>
        </p:pic>
        <p:pic>
          <p:nvPicPr>
            <p:cNvPr id="57" name="object 57"/>
            <p:cNvPicPr/>
            <p:nvPr/>
          </p:nvPicPr>
          <p:blipFill>
            <a:blip r:embed="rId49" cstate="print"/>
            <a:stretch>
              <a:fillRect/>
            </a:stretch>
          </p:blipFill>
          <p:spPr>
            <a:xfrm>
              <a:off x="1331976" y="1100328"/>
              <a:ext cx="579119" cy="251459"/>
            </a:xfrm>
            <a:prstGeom prst="rect">
              <a:avLst/>
            </a:prstGeom>
          </p:spPr>
        </p:pic>
        <p:pic>
          <p:nvPicPr>
            <p:cNvPr id="58" name="object 58"/>
            <p:cNvPicPr/>
            <p:nvPr/>
          </p:nvPicPr>
          <p:blipFill>
            <a:blip r:embed="rId50" cstate="print"/>
            <a:stretch>
              <a:fillRect/>
            </a:stretch>
          </p:blipFill>
          <p:spPr>
            <a:xfrm>
              <a:off x="1763268" y="1100328"/>
              <a:ext cx="484631" cy="251459"/>
            </a:xfrm>
            <a:prstGeom prst="rect">
              <a:avLst/>
            </a:prstGeom>
          </p:spPr>
        </p:pic>
        <p:pic>
          <p:nvPicPr>
            <p:cNvPr id="59" name="object 59"/>
            <p:cNvPicPr/>
            <p:nvPr/>
          </p:nvPicPr>
          <p:blipFill>
            <a:blip r:embed="rId51" cstate="print"/>
            <a:stretch>
              <a:fillRect/>
            </a:stretch>
          </p:blipFill>
          <p:spPr>
            <a:xfrm>
              <a:off x="2100072" y="1100328"/>
              <a:ext cx="493775" cy="251459"/>
            </a:xfrm>
            <a:prstGeom prst="rect">
              <a:avLst/>
            </a:prstGeom>
          </p:spPr>
        </p:pic>
        <p:pic>
          <p:nvPicPr>
            <p:cNvPr id="60" name="object 60"/>
            <p:cNvPicPr/>
            <p:nvPr/>
          </p:nvPicPr>
          <p:blipFill>
            <a:blip r:embed="rId52" cstate="print"/>
            <a:stretch>
              <a:fillRect/>
            </a:stretch>
          </p:blipFill>
          <p:spPr>
            <a:xfrm>
              <a:off x="2446020" y="1100328"/>
              <a:ext cx="409955" cy="251459"/>
            </a:xfrm>
            <a:prstGeom prst="rect">
              <a:avLst/>
            </a:prstGeom>
          </p:spPr>
        </p:pic>
        <p:pic>
          <p:nvPicPr>
            <p:cNvPr id="61" name="object 61"/>
            <p:cNvPicPr/>
            <p:nvPr/>
          </p:nvPicPr>
          <p:blipFill>
            <a:blip r:embed="rId53" cstate="print"/>
            <a:stretch>
              <a:fillRect/>
            </a:stretch>
          </p:blipFill>
          <p:spPr>
            <a:xfrm>
              <a:off x="2708148" y="1100328"/>
              <a:ext cx="274320" cy="251459"/>
            </a:xfrm>
            <a:prstGeom prst="rect">
              <a:avLst/>
            </a:prstGeom>
          </p:spPr>
        </p:pic>
        <p:pic>
          <p:nvPicPr>
            <p:cNvPr id="62" name="object 62"/>
            <p:cNvPicPr/>
            <p:nvPr/>
          </p:nvPicPr>
          <p:blipFill>
            <a:blip r:embed="rId54" cstate="print"/>
            <a:stretch>
              <a:fillRect/>
            </a:stretch>
          </p:blipFill>
          <p:spPr>
            <a:xfrm>
              <a:off x="2834640" y="1100328"/>
              <a:ext cx="623315" cy="251459"/>
            </a:xfrm>
            <a:prstGeom prst="rect">
              <a:avLst/>
            </a:prstGeom>
          </p:spPr>
        </p:pic>
        <p:pic>
          <p:nvPicPr>
            <p:cNvPr id="63" name="object 63"/>
            <p:cNvPicPr/>
            <p:nvPr/>
          </p:nvPicPr>
          <p:blipFill>
            <a:blip r:embed="rId31" cstate="print"/>
            <a:stretch>
              <a:fillRect/>
            </a:stretch>
          </p:blipFill>
          <p:spPr>
            <a:xfrm>
              <a:off x="3310128" y="1100328"/>
              <a:ext cx="435863" cy="251459"/>
            </a:xfrm>
            <a:prstGeom prst="rect">
              <a:avLst/>
            </a:prstGeom>
          </p:spPr>
        </p:pic>
        <p:pic>
          <p:nvPicPr>
            <p:cNvPr id="64" name="object 64"/>
            <p:cNvPicPr/>
            <p:nvPr/>
          </p:nvPicPr>
          <p:blipFill>
            <a:blip r:embed="rId55" cstate="print"/>
            <a:stretch>
              <a:fillRect/>
            </a:stretch>
          </p:blipFill>
          <p:spPr>
            <a:xfrm>
              <a:off x="3598163" y="1100328"/>
              <a:ext cx="822960" cy="251459"/>
            </a:xfrm>
            <a:prstGeom prst="rect">
              <a:avLst/>
            </a:prstGeom>
          </p:spPr>
        </p:pic>
        <p:pic>
          <p:nvPicPr>
            <p:cNvPr id="65" name="object 65"/>
            <p:cNvPicPr/>
            <p:nvPr/>
          </p:nvPicPr>
          <p:blipFill>
            <a:blip r:embed="rId26" cstate="print"/>
            <a:stretch>
              <a:fillRect/>
            </a:stretch>
          </p:blipFill>
          <p:spPr>
            <a:xfrm>
              <a:off x="33528" y="1283208"/>
              <a:ext cx="393192" cy="251459"/>
            </a:xfrm>
            <a:prstGeom prst="rect">
              <a:avLst/>
            </a:prstGeom>
          </p:spPr>
        </p:pic>
        <p:pic>
          <p:nvPicPr>
            <p:cNvPr id="66" name="object 66"/>
            <p:cNvPicPr/>
            <p:nvPr/>
          </p:nvPicPr>
          <p:blipFill>
            <a:blip r:embed="rId56" cstate="print"/>
            <a:stretch>
              <a:fillRect/>
            </a:stretch>
          </p:blipFill>
          <p:spPr>
            <a:xfrm>
              <a:off x="256032" y="1283208"/>
              <a:ext cx="705612" cy="251459"/>
            </a:xfrm>
            <a:prstGeom prst="rect">
              <a:avLst/>
            </a:prstGeom>
          </p:spPr>
        </p:pic>
        <p:pic>
          <p:nvPicPr>
            <p:cNvPr id="67" name="object 67"/>
            <p:cNvPicPr/>
            <p:nvPr/>
          </p:nvPicPr>
          <p:blipFill>
            <a:blip r:embed="rId57" cstate="print"/>
            <a:stretch>
              <a:fillRect/>
            </a:stretch>
          </p:blipFill>
          <p:spPr>
            <a:xfrm>
              <a:off x="792480" y="1283208"/>
              <a:ext cx="713232" cy="251459"/>
            </a:xfrm>
            <a:prstGeom prst="rect">
              <a:avLst/>
            </a:prstGeom>
          </p:spPr>
        </p:pic>
        <p:pic>
          <p:nvPicPr>
            <p:cNvPr id="68" name="object 68"/>
            <p:cNvPicPr/>
            <p:nvPr/>
          </p:nvPicPr>
          <p:blipFill>
            <a:blip r:embed="rId58" cstate="print"/>
            <a:stretch>
              <a:fillRect/>
            </a:stretch>
          </p:blipFill>
          <p:spPr>
            <a:xfrm>
              <a:off x="1338072" y="1283208"/>
              <a:ext cx="435863" cy="251459"/>
            </a:xfrm>
            <a:prstGeom prst="rect">
              <a:avLst/>
            </a:prstGeom>
          </p:spPr>
        </p:pic>
        <p:pic>
          <p:nvPicPr>
            <p:cNvPr id="69" name="object 69"/>
            <p:cNvPicPr/>
            <p:nvPr/>
          </p:nvPicPr>
          <p:blipFill>
            <a:blip r:embed="rId59" cstate="print"/>
            <a:stretch>
              <a:fillRect/>
            </a:stretch>
          </p:blipFill>
          <p:spPr>
            <a:xfrm>
              <a:off x="1604772" y="1283208"/>
              <a:ext cx="528827" cy="251459"/>
            </a:xfrm>
            <a:prstGeom prst="rect">
              <a:avLst/>
            </a:prstGeom>
          </p:spPr>
        </p:pic>
        <p:pic>
          <p:nvPicPr>
            <p:cNvPr id="70" name="object 70"/>
            <p:cNvPicPr/>
            <p:nvPr/>
          </p:nvPicPr>
          <p:blipFill>
            <a:blip r:embed="rId60" cstate="print"/>
            <a:stretch>
              <a:fillRect/>
            </a:stretch>
          </p:blipFill>
          <p:spPr>
            <a:xfrm>
              <a:off x="1962912" y="1283208"/>
              <a:ext cx="822959" cy="251459"/>
            </a:xfrm>
            <a:prstGeom prst="rect">
              <a:avLst/>
            </a:prstGeom>
          </p:spPr>
        </p:pic>
        <p:pic>
          <p:nvPicPr>
            <p:cNvPr id="71" name="object 71"/>
            <p:cNvPicPr/>
            <p:nvPr/>
          </p:nvPicPr>
          <p:blipFill>
            <a:blip r:embed="rId61" cstate="print"/>
            <a:stretch>
              <a:fillRect/>
            </a:stretch>
          </p:blipFill>
          <p:spPr>
            <a:xfrm>
              <a:off x="2618232" y="1283208"/>
              <a:ext cx="355091" cy="251459"/>
            </a:xfrm>
            <a:prstGeom prst="rect">
              <a:avLst/>
            </a:prstGeom>
          </p:spPr>
        </p:pic>
        <p:pic>
          <p:nvPicPr>
            <p:cNvPr id="72" name="object 72"/>
            <p:cNvPicPr/>
            <p:nvPr/>
          </p:nvPicPr>
          <p:blipFill>
            <a:blip r:embed="rId31" cstate="print"/>
            <a:stretch>
              <a:fillRect/>
            </a:stretch>
          </p:blipFill>
          <p:spPr>
            <a:xfrm>
              <a:off x="2808732" y="1283208"/>
              <a:ext cx="435863" cy="251459"/>
            </a:xfrm>
            <a:prstGeom prst="rect">
              <a:avLst/>
            </a:prstGeom>
          </p:spPr>
        </p:pic>
        <p:pic>
          <p:nvPicPr>
            <p:cNvPr id="73" name="object 73"/>
            <p:cNvPicPr/>
            <p:nvPr/>
          </p:nvPicPr>
          <p:blipFill>
            <a:blip r:embed="rId51" cstate="print"/>
            <a:stretch>
              <a:fillRect/>
            </a:stretch>
          </p:blipFill>
          <p:spPr>
            <a:xfrm>
              <a:off x="3073907" y="1283208"/>
              <a:ext cx="493775" cy="251459"/>
            </a:xfrm>
            <a:prstGeom prst="rect">
              <a:avLst/>
            </a:prstGeom>
          </p:spPr>
        </p:pic>
        <p:pic>
          <p:nvPicPr>
            <p:cNvPr id="74" name="object 74"/>
            <p:cNvPicPr/>
            <p:nvPr/>
          </p:nvPicPr>
          <p:blipFill>
            <a:blip r:embed="rId20" cstate="print"/>
            <a:stretch>
              <a:fillRect/>
            </a:stretch>
          </p:blipFill>
          <p:spPr>
            <a:xfrm>
              <a:off x="3360419" y="1283208"/>
              <a:ext cx="245363" cy="251459"/>
            </a:xfrm>
            <a:prstGeom prst="rect">
              <a:avLst/>
            </a:prstGeom>
          </p:spPr>
        </p:pic>
      </p:grpSp>
      <p:sp>
        <p:nvSpPr>
          <p:cNvPr id="75" name="object 75"/>
          <p:cNvSpPr txBox="1"/>
          <p:nvPr/>
        </p:nvSpPr>
        <p:spPr>
          <a:xfrm>
            <a:off x="116840" y="400304"/>
            <a:ext cx="4246245" cy="1123315"/>
          </a:xfrm>
          <a:prstGeom prst="rect">
            <a:avLst/>
          </a:prstGeom>
        </p:spPr>
        <p:txBody>
          <a:bodyPr vert="horz" wrap="square" lIns="0" tIns="12700" rIns="0" bIns="0" rtlCol="0">
            <a:spAutoFit/>
          </a:bodyPr>
          <a:lstStyle/>
          <a:p>
            <a:pPr marL="12700" marR="5080" algn="just">
              <a:lnSpc>
                <a:spcPct val="100000"/>
              </a:lnSpc>
              <a:spcBef>
                <a:spcPts val="100"/>
              </a:spcBef>
            </a:pPr>
            <a:r>
              <a:rPr sz="1200" b="1" u="sng" spc="-5" dirty="0">
                <a:uFill>
                  <a:solidFill>
                    <a:srgbClr val="000000"/>
                  </a:solidFill>
                </a:uFill>
                <a:latin typeface="Times New Roman"/>
                <a:cs typeface="Times New Roman"/>
              </a:rPr>
              <a:t>A </a:t>
            </a:r>
            <a:r>
              <a:rPr sz="1200" b="1" u="sng" spc="-10" dirty="0">
                <a:uFill>
                  <a:solidFill>
                    <a:srgbClr val="000000"/>
                  </a:solidFill>
                </a:uFill>
                <a:latin typeface="Times New Roman"/>
                <a:cs typeface="Times New Roman"/>
              </a:rPr>
              <a:t>map </a:t>
            </a:r>
            <a:r>
              <a:rPr sz="1200" b="1" u="sng" dirty="0">
                <a:uFill>
                  <a:solidFill>
                    <a:srgbClr val="000000"/>
                  </a:solidFill>
                </a:uFill>
                <a:latin typeface="Times New Roman"/>
                <a:cs typeface="Times New Roman"/>
              </a:rPr>
              <a:t>of </a:t>
            </a:r>
            <a:r>
              <a:rPr sz="1200" b="1" u="sng" spc="-5" dirty="0">
                <a:uFill>
                  <a:solidFill>
                    <a:srgbClr val="000000"/>
                  </a:solidFill>
                </a:uFill>
                <a:latin typeface="Times New Roman"/>
                <a:cs typeface="Times New Roman"/>
              </a:rPr>
              <a:t>cities and </a:t>
            </a:r>
            <a:r>
              <a:rPr sz="1200" b="1" u="sng" dirty="0">
                <a:uFill>
                  <a:solidFill>
                    <a:srgbClr val="000000"/>
                  </a:solidFill>
                </a:uFill>
                <a:latin typeface="Times New Roman"/>
                <a:cs typeface="Times New Roman"/>
              </a:rPr>
              <a:t>the </a:t>
            </a:r>
            <a:r>
              <a:rPr sz="1200" b="1" u="sng" spc="-10" dirty="0">
                <a:uFill>
                  <a:solidFill>
                    <a:srgbClr val="000000"/>
                  </a:solidFill>
                </a:uFill>
                <a:latin typeface="Times New Roman"/>
                <a:cs typeface="Times New Roman"/>
              </a:rPr>
              <a:t>roads </a:t>
            </a:r>
            <a:r>
              <a:rPr sz="1200" b="1" u="sng" spc="-5" dirty="0">
                <a:uFill>
                  <a:solidFill>
                    <a:srgbClr val="000000"/>
                  </a:solidFill>
                </a:uFill>
                <a:latin typeface="Times New Roman"/>
                <a:cs typeface="Times New Roman"/>
              </a:rPr>
              <a:t>connecting </a:t>
            </a:r>
            <a:r>
              <a:rPr sz="1200" b="1" u="sng" dirty="0">
                <a:uFill>
                  <a:solidFill>
                    <a:srgbClr val="000000"/>
                  </a:solidFill>
                </a:uFill>
                <a:latin typeface="Times New Roman"/>
                <a:cs typeface="Times New Roman"/>
              </a:rPr>
              <a:t>the </a:t>
            </a:r>
            <a:r>
              <a:rPr sz="1200" b="1" u="sng" spc="-5" dirty="0">
                <a:uFill>
                  <a:solidFill>
                    <a:srgbClr val="000000"/>
                  </a:solidFill>
                </a:uFill>
                <a:latin typeface="Times New Roman"/>
                <a:cs typeface="Times New Roman"/>
              </a:rPr>
              <a:t>cities can be </a:t>
            </a:r>
            <a:r>
              <a:rPr sz="1200" b="1" spc="-5" dirty="0">
                <a:latin typeface="Times New Roman"/>
                <a:cs typeface="Times New Roman"/>
              </a:rPr>
              <a:t> </a:t>
            </a:r>
            <a:r>
              <a:rPr sz="1200" b="1" u="sng" spc="-10" dirty="0">
                <a:uFill>
                  <a:solidFill>
                    <a:srgbClr val="000000"/>
                  </a:solidFill>
                </a:uFill>
                <a:latin typeface="Times New Roman"/>
                <a:cs typeface="Times New Roman"/>
              </a:rPr>
              <a:t>represented </a:t>
            </a:r>
            <a:r>
              <a:rPr sz="1200" b="1" u="sng" spc="-5" dirty="0">
                <a:uFill>
                  <a:solidFill>
                    <a:srgbClr val="000000"/>
                  </a:solidFill>
                </a:uFill>
                <a:latin typeface="Times New Roman"/>
                <a:cs typeface="Times New Roman"/>
              </a:rPr>
              <a:t>in </a:t>
            </a:r>
            <a:r>
              <a:rPr sz="1200" b="1" u="sng" dirty="0">
                <a:uFill>
                  <a:solidFill>
                    <a:srgbClr val="000000"/>
                  </a:solidFill>
                </a:uFill>
                <a:latin typeface="Times New Roman"/>
                <a:cs typeface="Times New Roman"/>
              </a:rPr>
              <a:t>a </a:t>
            </a:r>
            <a:r>
              <a:rPr sz="1200" b="1" u="sng" spc="-5" dirty="0">
                <a:uFill>
                  <a:solidFill>
                    <a:srgbClr val="000000"/>
                  </a:solidFill>
                </a:uFill>
                <a:latin typeface="Times New Roman"/>
                <a:cs typeface="Times New Roman"/>
              </a:rPr>
              <a:t>computer </a:t>
            </a:r>
            <a:r>
              <a:rPr sz="1200" b="1" u="sng" dirty="0">
                <a:uFill>
                  <a:solidFill>
                    <a:srgbClr val="000000"/>
                  </a:solidFill>
                </a:uFill>
                <a:latin typeface="Times New Roman"/>
                <a:cs typeface="Times New Roman"/>
              </a:rPr>
              <a:t>using </a:t>
            </a:r>
            <a:r>
              <a:rPr sz="1200" b="1" u="sng" spc="-5" dirty="0">
                <a:uFill>
                  <a:solidFill>
                    <a:srgbClr val="000000"/>
                  </a:solidFill>
                </a:uFill>
                <a:latin typeface="Times New Roman"/>
                <a:cs typeface="Times New Roman"/>
              </a:rPr>
              <a:t>an </a:t>
            </a:r>
            <a:r>
              <a:rPr sz="1200" b="1" u="sng" spc="-10" dirty="0">
                <a:uFill>
                  <a:solidFill>
                    <a:srgbClr val="000000"/>
                  </a:solidFill>
                </a:uFill>
                <a:latin typeface="Times New Roman"/>
                <a:cs typeface="Times New Roman"/>
              </a:rPr>
              <a:t>undirected </a:t>
            </a:r>
            <a:r>
              <a:rPr sz="1200" b="1" u="sng" spc="-5" dirty="0">
                <a:uFill>
                  <a:solidFill>
                    <a:srgbClr val="000000"/>
                  </a:solidFill>
                </a:uFill>
                <a:latin typeface="Times New Roman"/>
                <a:cs typeface="Times New Roman"/>
              </a:rPr>
              <a:t>graph</a:t>
            </a:r>
            <a:r>
              <a:rPr sz="1200" spc="-5" dirty="0">
                <a:latin typeface="Times New Roman"/>
                <a:cs typeface="Times New Roman"/>
              </a:rPr>
              <a:t>. </a:t>
            </a:r>
            <a:r>
              <a:rPr sz="1200" dirty="0">
                <a:latin typeface="Times New Roman"/>
                <a:cs typeface="Times New Roman"/>
              </a:rPr>
              <a:t>The </a:t>
            </a:r>
            <a:r>
              <a:rPr sz="1200" spc="-5" dirty="0">
                <a:latin typeface="Times New Roman"/>
                <a:cs typeface="Times New Roman"/>
              </a:rPr>
              <a:t>cities  are vertices and </a:t>
            </a:r>
            <a:r>
              <a:rPr sz="1200" dirty="0">
                <a:latin typeface="Times New Roman"/>
                <a:cs typeface="Times New Roman"/>
              </a:rPr>
              <a:t>the </a:t>
            </a:r>
            <a:r>
              <a:rPr sz="1200" spc="-5" dirty="0">
                <a:latin typeface="Times New Roman"/>
                <a:cs typeface="Times New Roman"/>
              </a:rPr>
              <a:t>undirected edges </a:t>
            </a:r>
            <a:r>
              <a:rPr sz="1200" dirty="0">
                <a:latin typeface="Times New Roman"/>
                <a:cs typeface="Times New Roman"/>
              </a:rPr>
              <a:t>are the roads that </a:t>
            </a:r>
            <a:r>
              <a:rPr sz="1200" spc="-5" dirty="0">
                <a:latin typeface="Times New Roman"/>
                <a:cs typeface="Times New Roman"/>
              </a:rPr>
              <a:t>connect </a:t>
            </a:r>
            <a:r>
              <a:rPr sz="1200" dirty="0">
                <a:latin typeface="Times New Roman"/>
                <a:cs typeface="Times New Roman"/>
              </a:rPr>
              <a:t>them.  </a:t>
            </a:r>
            <a:r>
              <a:rPr sz="1200" spc="-10" dirty="0">
                <a:latin typeface="Times New Roman"/>
                <a:cs typeface="Times New Roman"/>
              </a:rPr>
              <a:t>If </a:t>
            </a:r>
            <a:r>
              <a:rPr sz="1200" spc="-5" dirty="0">
                <a:latin typeface="Times New Roman"/>
                <a:cs typeface="Times New Roman"/>
              </a:rPr>
              <a:t>we want </a:t>
            </a:r>
            <a:r>
              <a:rPr sz="1200" dirty="0">
                <a:latin typeface="Times New Roman"/>
                <a:cs typeface="Times New Roman"/>
              </a:rPr>
              <a:t>to </a:t>
            </a:r>
            <a:r>
              <a:rPr sz="1200" spc="-5" dirty="0">
                <a:latin typeface="Times New Roman"/>
                <a:cs typeface="Times New Roman"/>
              </a:rPr>
              <a:t>show </a:t>
            </a:r>
            <a:r>
              <a:rPr sz="1200" dirty="0">
                <a:latin typeface="Times New Roman"/>
                <a:cs typeface="Times New Roman"/>
              </a:rPr>
              <a:t>the </a:t>
            </a:r>
            <a:r>
              <a:rPr sz="1200" spc="-5" dirty="0">
                <a:latin typeface="Times New Roman"/>
                <a:cs typeface="Times New Roman"/>
              </a:rPr>
              <a:t>distances between </a:t>
            </a:r>
            <a:r>
              <a:rPr sz="1200" dirty="0">
                <a:latin typeface="Times New Roman"/>
                <a:cs typeface="Times New Roman"/>
              </a:rPr>
              <a:t>the </a:t>
            </a:r>
            <a:r>
              <a:rPr sz="1200" spc="-5" dirty="0">
                <a:latin typeface="Times New Roman"/>
                <a:cs typeface="Times New Roman"/>
              </a:rPr>
              <a:t>cities, we </a:t>
            </a:r>
            <a:r>
              <a:rPr sz="1200" dirty="0">
                <a:latin typeface="Times New Roman"/>
                <a:cs typeface="Times New Roman"/>
              </a:rPr>
              <a:t>can </a:t>
            </a:r>
            <a:r>
              <a:rPr sz="1200" spc="-5" dirty="0">
                <a:latin typeface="Times New Roman"/>
                <a:cs typeface="Times New Roman"/>
              </a:rPr>
              <a:t>use  weighted graphs, </a:t>
            </a:r>
            <a:r>
              <a:rPr sz="1200" dirty="0">
                <a:latin typeface="Times New Roman"/>
                <a:cs typeface="Times New Roman"/>
              </a:rPr>
              <a:t>in </a:t>
            </a:r>
            <a:r>
              <a:rPr sz="1200" spc="-5" dirty="0">
                <a:latin typeface="Times New Roman"/>
                <a:cs typeface="Times New Roman"/>
              </a:rPr>
              <a:t>which each edge has </a:t>
            </a:r>
            <a:r>
              <a:rPr sz="1200" dirty="0">
                <a:latin typeface="Times New Roman"/>
                <a:cs typeface="Times New Roman"/>
              </a:rPr>
              <a:t>a weight that </a:t>
            </a:r>
            <a:r>
              <a:rPr sz="1200" spc="-5" dirty="0">
                <a:latin typeface="Times New Roman"/>
                <a:cs typeface="Times New Roman"/>
              </a:rPr>
              <a:t>represents  </a:t>
            </a:r>
            <a:r>
              <a:rPr sz="1200" dirty="0">
                <a:latin typeface="Times New Roman"/>
                <a:cs typeface="Times New Roman"/>
              </a:rPr>
              <a:t>the </a:t>
            </a:r>
            <a:r>
              <a:rPr sz="1200" spc="-5" dirty="0">
                <a:latin typeface="Times New Roman"/>
                <a:cs typeface="Times New Roman"/>
              </a:rPr>
              <a:t>distance between two cities connected </a:t>
            </a:r>
            <a:r>
              <a:rPr sz="1200" dirty="0">
                <a:latin typeface="Times New Roman"/>
                <a:cs typeface="Times New Roman"/>
              </a:rPr>
              <a:t>by that </a:t>
            </a:r>
            <a:r>
              <a:rPr sz="1200" spc="-5" dirty="0">
                <a:latin typeface="Times New Roman"/>
                <a:cs typeface="Times New Roman"/>
              </a:rPr>
              <a:t>edge.</a:t>
            </a:r>
            <a:endParaRPr sz="1200">
              <a:latin typeface="Times New Roman"/>
              <a:cs typeface="Times New Roman"/>
            </a:endParaRPr>
          </a:p>
        </p:txBody>
      </p:sp>
      <p:sp>
        <p:nvSpPr>
          <p:cNvPr id="76" name="object 76"/>
          <p:cNvSpPr txBox="1"/>
          <p:nvPr/>
        </p:nvSpPr>
        <p:spPr>
          <a:xfrm>
            <a:off x="116967" y="1782699"/>
            <a:ext cx="1049020" cy="228600"/>
          </a:xfrm>
          <a:prstGeom prst="rect">
            <a:avLst/>
          </a:prstGeom>
          <a:solidFill>
            <a:srgbClr val="3333CC"/>
          </a:solidFill>
        </p:spPr>
        <p:txBody>
          <a:bodyPr vert="horz" wrap="square" lIns="0" tIns="18415" rIns="0" bIns="0" rtlCol="0">
            <a:spAutoFit/>
          </a:bodyPr>
          <a:lstStyle/>
          <a:p>
            <a:pPr marL="45720">
              <a:lnSpc>
                <a:spcPct val="100000"/>
              </a:lnSpc>
              <a:spcBef>
                <a:spcPts val="145"/>
              </a:spcBef>
            </a:pPr>
            <a:r>
              <a:rPr sz="1200" b="1" spc="-5" dirty="0">
                <a:solidFill>
                  <a:srgbClr val="FFFFFF"/>
                </a:solidFill>
                <a:latin typeface="Times New Roman"/>
                <a:cs typeface="Times New Roman"/>
              </a:rPr>
              <a:t>Example</a:t>
            </a:r>
            <a:r>
              <a:rPr sz="1200" b="1" spc="-40" dirty="0">
                <a:solidFill>
                  <a:srgbClr val="FFFFFF"/>
                </a:solidFill>
                <a:latin typeface="Times New Roman"/>
                <a:cs typeface="Times New Roman"/>
              </a:rPr>
              <a:t> </a:t>
            </a:r>
            <a:r>
              <a:rPr sz="1200" b="1" dirty="0">
                <a:solidFill>
                  <a:srgbClr val="FFFFFF"/>
                </a:solidFill>
                <a:latin typeface="Times New Roman"/>
                <a:cs typeface="Times New Roman"/>
              </a:rPr>
              <a:t>12.14</a:t>
            </a:r>
            <a:endParaRPr sz="1200">
              <a:latin typeface="Times New Roman"/>
              <a:cs typeface="Times New Roman"/>
            </a:endParaRPr>
          </a:p>
        </p:txBody>
      </p:sp>
      <p:grpSp>
        <p:nvGrpSpPr>
          <p:cNvPr id="77" name="object 77"/>
          <p:cNvGrpSpPr/>
          <p:nvPr/>
        </p:nvGrpSpPr>
        <p:grpSpPr>
          <a:xfrm>
            <a:off x="42672" y="1999488"/>
            <a:ext cx="4415155" cy="1165860"/>
            <a:chOff x="42672" y="1999488"/>
            <a:chExt cx="4415155" cy="1165860"/>
          </a:xfrm>
        </p:grpSpPr>
        <p:pic>
          <p:nvPicPr>
            <p:cNvPr id="78" name="object 78"/>
            <p:cNvPicPr/>
            <p:nvPr/>
          </p:nvPicPr>
          <p:blipFill>
            <a:blip r:embed="rId62" cstate="print"/>
            <a:stretch>
              <a:fillRect/>
            </a:stretch>
          </p:blipFill>
          <p:spPr>
            <a:xfrm>
              <a:off x="42672" y="1999488"/>
              <a:ext cx="705612" cy="251459"/>
            </a:xfrm>
            <a:prstGeom prst="rect">
              <a:avLst/>
            </a:prstGeom>
          </p:spPr>
        </p:pic>
        <p:pic>
          <p:nvPicPr>
            <p:cNvPr id="79" name="object 79"/>
            <p:cNvPicPr/>
            <p:nvPr/>
          </p:nvPicPr>
          <p:blipFill>
            <a:blip r:embed="rId63" cstate="print"/>
            <a:stretch>
              <a:fillRect/>
            </a:stretch>
          </p:blipFill>
          <p:spPr>
            <a:xfrm>
              <a:off x="580644" y="1999488"/>
              <a:ext cx="883919" cy="251459"/>
            </a:xfrm>
            <a:prstGeom prst="rect">
              <a:avLst/>
            </a:prstGeom>
          </p:spPr>
        </p:pic>
        <p:pic>
          <p:nvPicPr>
            <p:cNvPr id="80" name="object 80"/>
            <p:cNvPicPr/>
            <p:nvPr/>
          </p:nvPicPr>
          <p:blipFill>
            <a:blip r:embed="rId64" cstate="print"/>
            <a:stretch>
              <a:fillRect/>
            </a:stretch>
          </p:blipFill>
          <p:spPr>
            <a:xfrm>
              <a:off x="1296924" y="1999488"/>
              <a:ext cx="333756" cy="251459"/>
            </a:xfrm>
            <a:prstGeom prst="rect">
              <a:avLst/>
            </a:prstGeom>
          </p:spPr>
        </p:pic>
        <p:pic>
          <p:nvPicPr>
            <p:cNvPr id="81" name="object 81"/>
            <p:cNvPicPr/>
            <p:nvPr/>
          </p:nvPicPr>
          <p:blipFill>
            <a:blip r:embed="rId65" cstate="print"/>
            <a:stretch>
              <a:fillRect/>
            </a:stretch>
          </p:blipFill>
          <p:spPr>
            <a:xfrm>
              <a:off x="1463039" y="1999488"/>
              <a:ext cx="614171" cy="251459"/>
            </a:xfrm>
            <a:prstGeom prst="rect">
              <a:avLst/>
            </a:prstGeom>
          </p:spPr>
        </p:pic>
        <p:pic>
          <p:nvPicPr>
            <p:cNvPr id="82" name="object 82"/>
            <p:cNvPicPr/>
            <p:nvPr/>
          </p:nvPicPr>
          <p:blipFill>
            <a:blip r:embed="rId66" cstate="print"/>
            <a:stretch>
              <a:fillRect/>
            </a:stretch>
          </p:blipFill>
          <p:spPr>
            <a:xfrm>
              <a:off x="1909572" y="1999488"/>
              <a:ext cx="309372" cy="251459"/>
            </a:xfrm>
            <a:prstGeom prst="rect">
              <a:avLst/>
            </a:prstGeom>
          </p:spPr>
        </p:pic>
        <p:pic>
          <p:nvPicPr>
            <p:cNvPr id="83" name="object 83"/>
            <p:cNvPicPr/>
            <p:nvPr/>
          </p:nvPicPr>
          <p:blipFill>
            <a:blip r:embed="rId67" cstate="print"/>
            <a:stretch>
              <a:fillRect/>
            </a:stretch>
          </p:blipFill>
          <p:spPr>
            <a:xfrm>
              <a:off x="2051304" y="1999488"/>
              <a:ext cx="326136" cy="251459"/>
            </a:xfrm>
            <a:prstGeom prst="rect">
              <a:avLst/>
            </a:prstGeom>
          </p:spPr>
        </p:pic>
        <p:pic>
          <p:nvPicPr>
            <p:cNvPr id="84" name="object 84"/>
            <p:cNvPicPr/>
            <p:nvPr/>
          </p:nvPicPr>
          <p:blipFill>
            <a:blip r:embed="rId68" cstate="print"/>
            <a:stretch>
              <a:fillRect/>
            </a:stretch>
          </p:blipFill>
          <p:spPr>
            <a:xfrm>
              <a:off x="2209800" y="1999488"/>
              <a:ext cx="829055" cy="251459"/>
            </a:xfrm>
            <a:prstGeom prst="rect">
              <a:avLst/>
            </a:prstGeom>
          </p:spPr>
        </p:pic>
        <p:pic>
          <p:nvPicPr>
            <p:cNvPr id="85" name="object 85"/>
            <p:cNvPicPr/>
            <p:nvPr/>
          </p:nvPicPr>
          <p:blipFill>
            <a:blip r:embed="rId69" cstate="print"/>
            <a:stretch>
              <a:fillRect/>
            </a:stretch>
          </p:blipFill>
          <p:spPr>
            <a:xfrm>
              <a:off x="2871216" y="1999488"/>
              <a:ext cx="810768" cy="251459"/>
            </a:xfrm>
            <a:prstGeom prst="rect">
              <a:avLst/>
            </a:prstGeom>
          </p:spPr>
        </p:pic>
        <p:pic>
          <p:nvPicPr>
            <p:cNvPr id="86" name="object 86"/>
            <p:cNvPicPr/>
            <p:nvPr/>
          </p:nvPicPr>
          <p:blipFill>
            <a:blip r:embed="rId70" cstate="print"/>
            <a:stretch>
              <a:fillRect/>
            </a:stretch>
          </p:blipFill>
          <p:spPr>
            <a:xfrm>
              <a:off x="3514343" y="1999488"/>
              <a:ext cx="739139" cy="251459"/>
            </a:xfrm>
            <a:prstGeom prst="rect">
              <a:avLst/>
            </a:prstGeom>
          </p:spPr>
        </p:pic>
        <p:pic>
          <p:nvPicPr>
            <p:cNvPr id="87" name="object 87"/>
            <p:cNvPicPr/>
            <p:nvPr/>
          </p:nvPicPr>
          <p:blipFill>
            <a:blip r:embed="rId71" cstate="print"/>
            <a:stretch>
              <a:fillRect/>
            </a:stretch>
          </p:blipFill>
          <p:spPr>
            <a:xfrm>
              <a:off x="4085843" y="1999488"/>
              <a:ext cx="283463" cy="251459"/>
            </a:xfrm>
            <a:prstGeom prst="rect">
              <a:avLst/>
            </a:prstGeom>
          </p:spPr>
        </p:pic>
        <p:pic>
          <p:nvPicPr>
            <p:cNvPr id="88" name="object 88"/>
            <p:cNvPicPr/>
            <p:nvPr/>
          </p:nvPicPr>
          <p:blipFill>
            <a:blip r:embed="rId72" cstate="print"/>
            <a:stretch>
              <a:fillRect/>
            </a:stretch>
          </p:blipFill>
          <p:spPr>
            <a:xfrm>
              <a:off x="4162043" y="1999488"/>
              <a:ext cx="257555" cy="251459"/>
            </a:xfrm>
            <a:prstGeom prst="rect">
              <a:avLst/>
            </a:prstGeom>
          </p:spPr>
        </p:pic>
        <p:pic>
          <p:nvPicPr>
            <p:cNvPr id="89" name="object 89"/>
            <p:cNvPicPr/>
            <p:nvPr/>
          </p:nvPicPr>
          <p:blipFill>
            <a:blip r:embed="rId73" cstate="print"/>
            <a:stretch>
              <a:fillRect/>
            </a:stretch>
          </p:blipFill>
          <p:spPr>
            <a:xfrm>
              <a:off x="4212336" y="1999488"/>
              <a:ext cx="245363" cy="251459"/>
            </a:xfrm>
            <a:prstGeom prst="rect">
              <a:avLst/>
            </a:prstGeom>
          </p:spPr>
        </p:pic>
        <p:pic>
          <p:nvPicPr>
            <p:cNvPr id="90" name="object 90"/>
            <p:cNvPicPr/>
            <p:nvPr/>
          </p:nvPicPr>
          <p:blipFill>
            <a:blip r:embed="rId74" cstate="print"/>
            <a:stretch>
              <a:fillRect/>
            </a:stretch>
          </p:blipFill>
          <p:spPr>
            <a:xfrm>
              <a:off x="42672" y="2182368"/>
              <a:ext cx="461772" cy="251459"/>
            </a:xfrm>
            <a:prstGeom prst="rect">
              <a:avLst/>
            </a:prstGeom>
          </p:spPr>
        </p:pic>
        <p:pic>
          <p:nvPicPr>
            <p:cNvPr id="91" name="object 91"/>
            <p:cNvPicPr/>
            <p:nvPr/>
          </p:nvPicPr>
          <p:blipFill>
            <a:blip r:embed="rId75" cstate="print"/>
            <a:stretch>
              <a:fillRect/>
            </a:stretch>
          </p:blipFill>
          <p:spPr>
            <a:xfrm>
              <a:off x="368808" y="2182368"/>
              <a:ext cx="704088" cy="251459"/>
            </a:xfrm>
            <a:prstGeom prst="rect">
              <a:avLst/>
            </a:prstGeom>
          </p:spPr>
        </p:pic>
        <p:pic>
          <p:nvPicPr>
            <p:cNvPr id="92" name="object 92"/>
            <p:cNvPicPr/>
            <p:nvPr/>
          </p:nvPicPr>
          <p:blipFill>
            <a:blip r:embed="rId76" cstate="print"/>
            <a:stretch>
              <a:fillRect/>
            </a:stretch>
          </p:blipFill>
          <p:spPr>
            <a:xfrm>
              <a:off x="938784" y="2182368"/>
              <a:ext cx="435863" cy="251459"/>
            </a:xfrm>
            <a:prstGeom prst="rect">
              <a:avLst/>
            </a:prstGeom>
          </p:spPr>
        </p:pic>
        <p:pic>
          <p:nvPicPr>
            <p:cNvPr id="93" name="object 93"/>
            <p:cNvPicPr/>
            <p:nvPr/>
          </p:nvPicPr>
          <p:blipFill>
            <a:blip r:embed="rId77" cstate="print"/>
            <a:stretch>
              <a:fillRect/>
            </a:stretch>
          </p:blipFill>
          <p:spPr>
            <a:xfrm>
              <a:off x="1239012" y="2182368"/>
              <a:ext cx="819911" cy="251459"/>
            </a:xfrm>
            <a:prstGeom prst="rect">
              <a:avLst/>
            </a:prstGeom>
          </p:spPr>
        </p:pic>
        <p:pic>
          <p:nvPicPr>
            <p:cNvPr id="94" name="object 94"/>
            <p:cNvPicPr/>
            <p:nvPr/>
          </p:nvPicPr>
          <p:blipFill>
            <a:blip r:embed="rId78" cstate="print"/>
            <a:stretch>
              <a:fillRect/>
            </a:stretch>
          </p:blipFill>
          <p:spPr>
            <a:xfrm>
              <a:off x="1923288" y="2182368"/>
              <a:ext cx="409956" cy="251459"/>
            </a:xfrm>
            <a:prstGeom prst="rect">
              <a:avLst/>
            </a:prstGeom>
          </p:spPr>
        </p:pic>
        <p:pic>
          <p:nvPicPr>
            <p:cNvPr id="95" name="object 95"/>
            <p:cNvPicPr/>
            <p:nvPr/>
          </p:nvPicPr>
          <p:blipFill>
            <a:blip r:embed="rId79" cstate="print"/>
            <a:stretch>
              <a:fillRect/>
            </a:stretch>
          </p:blipFill>
          <p:spPr>
            <a:xfrm>
              <a:off x="2197607" y="2182368"/>
              <a:ext cx="580643" cy="251459"/>
            </a:xfrm>
            <a:prstGeom prst="rect">
              <a:avLst/>
            </a:prstGeom>
          </p:spPr>
        </p:pic>
        <p:pic>
          <p:nvPicPr>
            <p:cNvPr id="96" name="object 96"/>
            <p:cNvPicPr/>
            <p:nvPr/>
          </p:nvPicPr>
          <p:blipFill>
            <a:blip r:embed="rId80" cstate="print"/>
            <a:stretch>
              <a:fillRect/>
            </a:stretch>
          </p:blipFill>
          <p:spPr>
            <a:xfrm>
              <a:off x="2642616" y="2182368"/>
              <a:ext cx="348996" cy="251459"/>
            </a:xfrm>
            <a:prstGeom prst="rect">
              <a:avLst/>
            </a:prstGeom>
          </p:spPr>
        </p:pic>
        <p:pic>
          <p:nvPicPr>
            <p:cNvPr id="97" name="object 97"/>
            <p:cNvPicPr/>
            <p:nvPr/>
          </p:nvPicPr>
          <p:blipFill>
            <a:blip r:embed="rId81" cstate="print"/>
            <a:stretch>
              <a:fillRect/>
            </a:stretch>
          </p:blipFill>
          <p:spPr>
            <a:xfrm>
              <a:off x="2855976" y="2182368"/>
              <a:ext cx="560831" cy="251459"/>
            </a:xfrm>
            <a:prstGeom prst="rect">
              <a:avLst/>
            </a:prstGeom>
          </p:spPr>
        </p:pic>
        <p:pic>
          <p:nvPicPr>
            <p:cNvPr id="98" name="object 98"/>
            <p:cNvPicPr/>
            <p:nvPr/>
          </p:nvPicPr>
          <p:blipFill>
            <a:blip r:embed="rId78" cstate="print"/>
            <a:stretch>
              <a:fillRect/>
            </a:stretch>
          </p:blipFill>
          <p:spPr>
            <a:xfrm>
              <a:off x="3281172" y="2182368"/>
              <a:ext cx="409955" cy="251459"/>
            </a:xfrm>
            <a:prstGeom prst="rect">
              <a:avLst/>
            </a:prstGeom>
          </p:spPr>
        </p:pic>
        <p:pic>
          <p:nvPicPr>
            <p:cNvPr id="99" name="object 99"/>
            <p:cNvPicPr/>
            <p:nvPr/>
          </p:nvPicPr>
          <p:blipFill>
            <a:blip r:embed="rId82" cstate="print"/>
            <a:stretch>
              <a:fillRect/>
            </a:stretch>
          </p:blipFill>
          <p:spPr>
            <a:xfrm>
              <a:off x="3555492" y="2182368"/>
              <a:ext cx="563879" cy="251459"/>
            </a:xfrm>
            <a:prstGeom prst="rect">
              <a:avLst/>
            </a:prstGeom>
          </p:spPr>
        </p:pic>
        <p:pic>
          <p:nvPicPr>
            <p:cNvPr id="100" name="object 100"/>
            <p:cNvPicPr/>
            <p:nvPr/>
          </p:nvPicPr>
          <p:blipFill>
            <a:blip r:embed="rId83" cstate="print"/>
            <a:stretch>
              <a:fillRect/>
            </a:stretch>
          </p:blipFill>
          <p:spPr>
            <a:xfrm>
              <a:off x="131064" y="2182368"/>
              <a:ext cx="4288535" cy="268223"/>
            </a:xfrm>
            <a:prstGeom prst="rect">
              <a:avLst/>
            </a:prstGeom>
          </p:spPr>
        </p:pic>
        <p:pic>
          <p:nvPicPr>
            <p:cNvPr id="101" name="object 101"/>
            <p:cNvPicPr/>
            <p:nvPr/>
          </p:nvPicPr>
          <p:blipFill>
            <a:blip r:embed="rId84" cstate="print"/>
            <a:stretch>
              <a:fillRect/>
            </a:stretch>
          </p:blipFill>
          <p:spPr>
            <a:xfrm>
              <a:off x="42672" y="2365248"/>
              <a:ext cx="818388" cy="251459"/>
            </a:xfrm>
            <a:prstGeom prst="rect">
              <a:avLst/>
            </a:prstGeom>
          </p:spPr>
        </p:pic>
        <p:pic>
          <p:nvPicPr>
            <p:cNvPr id="102" name="object 102"/>
            <p:cNvPicPr/>
            <p:nvPr/>
          </p:nvPicPr>
          <p:blipFill>
            <a:blip r:embed="rId78" cstate="print"/>
            <a:stretch>
              <a:fillRect/>
            </a:stretch>
          </p:blipFill>
          <p:spPr>
            <a:xfrm>
              <a:off x="704088" y="2365248"/>
              <a:ext cx="409956" cy="251459"/>
            </a:xfrm>
            <a:prstGeom prst="rect">
              <a:avLst/>
            </a:prstGeom>
          </p:spPr>
        </p:pic>
        <p:pic>
          <p:nvPicPr>
            <p:cNvPr id="103" name="object 103"/>
            <p:cNvPicPr/>
            <p:nvPr/>
          </p:nvPicPr>
          <p:blipFill>
            <a:blip r:embed="rId85" cstate="print"/>
            <a:stretch>
              <a:fillRect/>
            </a:stretch>
          </p:blipFill>
          <p:spPr>
            <a:xfrm>
              <a:off x="131064" y="2365248"/>
              <a:ext cx="1376171" cy="268223"/>
            </a:xfrm>
            <a:prstGeom prst="rect">
              <a:avLst/>
            </a:prstGeom>
          </p:spPr>
        </p:pic>
        <p:pic>
          <p:nvPicPr>
            <p:cNvPr id="104" name="object 104"/>
            <p:cNvPicPr/>
            <p:nvPr/>
          </p:nvPicPr>
          <p:blipFill>
            <a:blip r:embed="rId73" cstate="print"/>
            <a:stretch>
              <a:fillRect/>
            </a:stretch>
          </p:blipFill>
          <p:spPr>
            <a:xfrm>
              <a:off x="1299972" y="2365248"/>
              <a:ext cx="245363" cy="251459"/>
            </a:xfrm>
            <a:prstGeom prst="rect">
              <a:avLst/>
            </a:prstGeom>
          </p:spPr>
        </p:pic>
        <p:pic>
          <p:nvPicPr>
            <p:cNvPr id="105" name="object 105"/>
            <p:cNvPicPr/>
            <p:nvPr/>
          </p:nvPicPr>
          <p:blipFill>
            <a:blip r:embed="rId86" cstate="print"/>
            <a:stretch>
              <a:fillRect/>
            </a:stretch>
          </p:blipFill>
          <p:spPr>
            <a:xfrm>
              <a:off x="1388364" y="2365248"/>
              <a:ext cx="512063" cy="251459"/>
            </a:xfrm>
            <a:prstGeom prst="rect">
              <a:avLst/>
            </a:prstGeom>
          </p:spPr>
        </p:pic>
        <p:pic>
          <p:nvPicPr>
            <p:cNvPr id="106" name="object 106"/>
            <p:cNvPicPr/>
            <p:nvPr/>
          </p:nvPicPr>
          <p:blipFill>
            <a:blip r:embed="rId87" cstate="print"/>
            <a:stretch>
              <a:fillRect/>
            </a:stretch>
          </p:blipFill>
          <p:spPr>
            <a:xfrm>
              <a:off x="1743456" y="2365248"/>
              <a:ext cx="493775" cy="251459"/>
            </a:xfrm>
            <a:prstGeom prst="rect">
              <a:avLst/>
            </a:prstGeom>
          </p:spPr>
        </p:pic>
        <p:pic>
          <p:nvPicPr>
            <p:cNvPr id="107" name="object 107"/>
            <p:cNvPicPr/>
            <p:nvPr/>
          </p:nvPicPr>
          <p:blipFill>
            <a:blip r:embed="rId88" cstate="print"/>
            <a:stretch>
              <a:fillRect/>
            </a:stretch>
          </p:blipFill>
          <p:spPr>
            <a:xfrm>
              <a:off x="2080260" y="2365248"/>
              <a:ext cx="417575" cy="251459"/>
            </a:xfrm>
            <a:prstGeom prst="rect">
              <a:avLst/>
            </a:prstGeom>
          </p:spPr>
        </p:pic>
        <p:pic>
          <p:nvPicPr>
            <p:cNvPr id="108" name="object 108"/>
            <p:cNvPicPr/>
            <p:nvPr/>
          </p:nvPicPr>
          <p:blipFill>
            <a:blip r:embed="rId89" cstate="print"/>
            <a:stretch>
              <a:fillRect/>
            </a:stretch>
          </p:blipFill>
          <p:spPr>
            <a:xfrm>
              <a:off x="2340864" y="2365248"/>
              <a:ext cx="493775" cy="251459"/>
            </a:xfrm>
            <a:prstGeom prst="rect">
              <a:avLst/>
            </a:prstGeom>
          </p:spPr>
        </p:pic>
        <p:pic>
          <p:nvPicPr>
            <p:cNvPr id="109" name="object 109"/>
            <p:cNvPicPr/>
            <p:nvPr/>
          </p:nvPicPr>
          <p:blipFill>
            <a:blip r:embed="rId90" cstate="print"/>
            <a:stretch>
              <a:fillRect/>
            </a:stretch>
          </p:blipFill>
          <p:spPr>
            <a:xfrm>
              <a:off x="2677667" y="2365248"/>
              <a:ext cx="274320" cy="251459"/>
            </a:xfrm>
            <a:prstGeom prst="rect">
              <a:avLst/>
            </a:prstGeom>
          </p:spPr>
        </p:pic>
        <p:pic>
          <p:nvPicPr>
            <p:cNvPr id="110" name="object 110"/>
            <p:cNvPicPr/>
            <p:nvPr/>
          </p:nvPicPr>
          <p:blipFill>
            <a:blip r:embed="rId91" cstate="print"/>
            <a:stretch>
              <a:fillRect/>
            </a:stretch>
          </p:blipFill>
          <p:spPr>
            <a:xfrm>
              <a:off x="2795016" y="2365248"/>
              <a:ext cx="623315" cy="251459"/>
            </a:xfrm>
            <a:prstGeom prst="rect">
              <a:avLst/>
            </a:prstGeom>
          </p:spPr>
        </p:pic>
        <p:pic>
          <p:nvPicPr>
            <p:cNvPr id="111" name="object 111"/>
            <p:cNvPicPr/>
            <p:nvPr/>
          </p:nvPicPr>
          <p:blipFill>
            <a:blip r:embed="rId92" cstate="print"/>
            <a:stretch>
              <a:fillRect/>
            </a:stretch>
          </p:blipFill>
          <p:spPr>
            <a:xfrm>
              <a:off x="3261360" y="2365248"/>
              <a:ext cx="434339" cy="251459"/>
            </a:xfrm>
            <a:prstGeom prst="rect">
              <a:avLst/>
            </a:prstGeom>
          </p:spPr>
        </p:pic>
        <p:pic>
          <p:nvPicPr>
            <p:cNvPr id="112" name="object 112"/>
            <p:cNvPicPr/>
            <p:nvPr/>
          </p:nvPicPr>
          <p:blipFill>
            <a:blip r:embed="rId93" cstate="print"/>
            <a:stretch>
              <a:fillRect/>
            </a:stretch>
          </p:blipFill>
          <p:spPr>
            <a:xfrm>
              <a:off x="3538728" y="2365248"/>
              <a:ext cx="646176" cy="251459"/>
            </a:xfrm>
            <a:prstGeom prst="rect">
              <a:avLst/>
            </a:prstGeom>
          </p:spPr>
        </p:pic>
        <p:pic>
          <p:nvPicPr>
            <p:cNvPr id="113" name="object 113"/>
            <p:cNvPicPr/>
            <p:nvPr/>
          </p:nvPicPr>
          <p:blipFill>
            <a:blip r:embed="rId94" cstate="print"/>
            <a:stretch>
              <a:fillRect/>
            </a:stretch>
          </p:blipFill>
          <p:spPr>
            <a:xfrm>
              <a:off x="4027931" y="2365248"/>
              <a:ext cx="391667" cy="251459"/>
            </a:xfrm>
            <a:prstGeom prst="rect">
              <a:avLst/>
            </a:prstGeom>
          </p:spPr>
        </p:pic>
        <p:pic>
          <p:nvPicPr>
            <p:cNvPr id="114" name="object 114"/>
            <p:cNvPicPr/>
            <p:nvPr/>
          </p:nvPicPr>
          <p:blipFill>
            <a:blip r:embed="rId95" cstate="print"/>
            <a:stretch>
              <a:fillRect/>
            </a:stretch>
          </p:blipFill>
          <p:spPr>
            <a:xfrm>
              <a:off x="42672" y="2548128"/>
              <a:ext cx="452627" cy="251460"/>
            </a:xfrm>
            <a:prstGeom prst="rect">
              <a:avLst/>
            </a:prstGeom>
          </p:spPr>
        </p:pic>
        <p:pic>
          <p:nvPicPr>
            <p:cNvPr id="115" name="object 115"/>
            <p:cNvPicPr/>
            <p:nvPr/>
          </p:nvPicPr>
          <p:blipFill>
            <a:blip r:embed="rId64" cstate="print"/>
            <a:stretch>
              <a:fillRect/>
            </a:stretch>
          </p:blipFill>
          <p:spPr>
            <a:xfrm>
              <a:off x="335280" y="2548128"/>
              <a:ext cx="333755" cy="251460"/>
            </a:xfrm>
            <a:prstGeom prst="rect">
              <a:avLst/>
            </a:prstGeom>
          </p:spPr>
        </p:pic>
        <p:pic>
          <p:nvPicPr>
            <p:cNvPr id="116" name="object 116"/>
            <p:cNvPicPr/>
            <p:nvPr/>
          </p:nvPicPr>
          <p:blipFill>
            <a:blip r:embed="rId96" cstate="print"/>
            <a:stretch>
              <a:fillRect/>
            </a:stretch>
          </p:blipFill>
          <p:spPr>
            <a:xfrm>
              <a:off x="509016" y="2548128"/>
              <a:ext cx="729995" cy="251460"/>
            </a:xfrm>
            <a:prstGeom prst="rect">
              <a:avLst/>
            </a:prstGeom>
          </p:spPr>
        </p:pic>
        <p:pic>
          <p:nvPicPr>
            <p:cNvPr id="117" name="object 117"/>
            <p:cNvPicPr/>
            <p:nvPr/>
          </p:nvPicPr>
          <p:blipFill>
            <a:blip r:embed="rId97" cstate="print"/>
            <a:stretch>
              <a:fillRect/>
            </a:stretch>
          </p:blipFill>
          <p:spPr>
            <a:xfrm>
              <a:off x="1078992" y="2548128"/>
              <a:ext cx="504444" cy="251460"/>
            </a:xfrm>
            <a:prstGeom prst="rect">
              <a:avLst/>
            </a:prstGeom>
          </p:spPr>
        </p:pic>
        <p:pic>
          <p:nvPicPr>
            <p:cNvPr id="118" name="object 118"/>
            <p:cNvPicPr/>
            <p:nvPr/>
          </p:nvPicPr>
          <p:blipFill>
            <a:blip r:embed="rId98" cstate="print"/>
            <a:stretch>
              <a:fillRect/>
            </a:stretch>
          </p:blipFill>
          <p:spPr>
            <a:xfrm>
              <a:off x="1423416" y="2548128"/>
              <a:ext cx="426719" cy="251460"/>
            </a:xfrm>
            <a:prstGeom prst="rect">
              <a:avLst/>
            </a:prstGeom>
          </p:spPr>
        </p:pic>
        <p:pic>
          <p:nvPicPr>
            <p:cNvPr id="119" name="object 119"/>
            <p:cNvPicPr/>
            <p:nvPr/>
          </p:nvPicPr>
          <p:blipFill>
            <a:blip r:embed="rId99" cstate="print"/>
            <a:stretch>
              <a:fillRect/>
            </a:stretch>
          </p:blipFill>
          <p:spPr>
            <a:xfrm>
              <a:off x="1690116" y="2548128"/>
              <a:ext cx="435864" cy="251460"/>
            </a:xfrm>
            <a:prstGeom prst="rect">
              <a:avLst/>
            </a:prstGeom>
          </p:spPr>
        </p:pic>
        <p:pic>
          <p:nvPicPr>
            <p:cNvPr id="120" name="object 120"/>
            <p:cNvPicPr/>
            <p:nvPr/>
          </p:nvPicPr>
          <p:blipFill>
            <a:blip r:embed="rId100" cstate="print"/>
            <a:stretch>
              <a:fillRect/>
            </a:stretch>
          </p:blipFill>
          <p:spPr>
            <a:xfrm>
              <a:off x="1965960" y="2548128"/>
              <a:ext cx="326136" cy="251460"/>
            </a:xfrm>
            <a:prstGeom prst="rect">
              <a:avLst/>
            </a:prstGeom>
          </p:spPr>
        </p:pic>
        <p:pic>
          <p:nvPicPr>
            <p:cNvPr id="121" name="object 121"/>
            <p:cNvPicPr/>
            <p:nvPr/>
          </p:nvPicPr>
          <p:blipFill>
            <a:blip r:embed="rId101" cstate="print"/>
            <a:stretch>
              <a:fillRect/>
            </a:stretch>
          </p:blipFill>
          <p:spPr>
            <a:xfrm>
              <a:off x="2132076" y="2548128"/>
              <a:ext cx="350520" cy="251460"/>
            </a:xfrm>
            <a:prstGeom prst="rect">
              <a:avLst/>
            </a:prstGeom>
          </p:spPr>
        </p:pic>
        <p:pic>
          <p:nvPicPr>
            <p:cNvPr id="122" name="object 122"/>
            <p:cNvPicPr/>
            <p:nvPr/>
          </p:nvPicPr>
          <p:blipFill>
            <a:blip r:embed="rId102" cstate="print"/>
            <a:stretch>
              <a:fillRect/>
            </a:stretch>
          </p:blipFill>
          <p:spPr>
            <a:xfrm>
              <a:off x="2322576" y="2548128"/>
              <a:ext cx="713231" cy="251460"/>
            </a:xfrm>
            <a:prstGeom prst="rect">
              <a:avLst/>
            </a:prstGeom>
          </p:spPr>
        </p:pic>
        <p:pic>
          <p:nvPicPr>
            <p:cNvPr id="123" name="object 123"/>
            <p:cNvPicPr/>
            <p:nvPr/>
          </p:nvPicPr>
          <p:blipFill>
            <a:blip r:embed="rId103" cstate="print"/>
            <a:stretch>
              <a:fillRect/>
            </a:stretch>
          </p:blipFill>
          <p:spPr>
            <a:xfrm>
              <a:off x="2875788" y="2548128"/>
              <a:ext cx="437388" cy="251460"/>
            </a:xfrm>
            <a:prstGeom prst="rect">
              <a:avLst/>
            </a:prstGeom>
          </p:spPr>
        </p:pic>
        <p:pic>
          <p:nvPicPr>
            <p:cNvPr id="124" name="object 124"/>
            <p:cNvPicPr/>
            <p:nvPr/>
          </p:nvPicPr>
          <p:blipFill>
            <a:blip r:embed="rId73" cstate="print"/>
            <a:stretch>
              <a:fillRect/>
            </a:stretch>
          </p:blipFill>
          <p:spPr>
            <a:xfrm>
              <a:off x="3105912" y="2548128"/>
              <a:ext cx="245363" cy="251460"/>
            </a:xfrm>
            <a:prstGeom prst="rect">
              <a:avLst/>
            </a:prstGeom>
          </p:spPr>
        </p:pic>
        <p:pic>
          <p:nvPicPr>
            <p:cNvPr id="125" name="object 125"/>
            <p:cNvPicPr/>
            <p:nvPr/>
          </p:nvPicPr>
          <p:blipFill>
            <a:blip r:embed="rId104" cstate="print"/>
            <a:stretch>
              <a:fillRect/>
            </a:stretch>
          </p:blipFill>
          <p:spPr>
            <a:xfrm>
              <a:off x="3191256" y="2548128"/>
              <a:ext cx="307848" cy="251460"/>
            </a:xfrm>
            <a:prstGeom prst="rect">
              <a:avLst/>
            </a:prstGeom>
          </p:spPr>
        </p:pic>
        <p:pic>
          <p:nvPicPr>
            <p:cNvPr id="126" name="object 126"/>
            <p:cNvPicPr/>
            <p:nvPr/>
          </p:nvPicPr>
          <p:blipFill>
            <a:blip r:embed="rId105" cstate="print"/>
            <a:stretch>
              <a:fillRect/>
            </a:stretch>
          </p:blipFill>
          <p:spPr>
            <a:xfrm>
              <a:off x="3339084" y="2548128"/>
              <a:ext cx="571500" cy="251460"/>
            </a:xfrm>
            <a:prstGeom prst="rect">
              <a:avLst/>
            </a:prstGeom>
          </p:spPr>
        </p:pic>
        <p:pic>
          <p:nvPicPr>
            <p:cNvPr id="127" name="object 127"/>
            <p:cNvPicPr/>
            <p:nvPr/>
          </p:nvPicPr>
          <p:blipFill>
            <a:blip r:embed="rId88" cstate="print"/>
            <a:stretch>
              <a:fillRect/>
            </a:stretch>
          </p:blipFill>
          <p:spPr>
            <a:xfrm>
              <a:off x="3750563" y="2548128"/>
              <a:ext cx="417575" cy="251460"/>
            </a:xfrm>
            <a:prstGeom prst="rect">
              <a:avLst/>
            </a:prstGeom>
          </p:spPr>
        </p:pic>
        <p:pic>
          <p:nvPicPr>
            <p:cNvPr id="128" name="object 128"/>
            <p:cNvPicPr/>
            <p:nvPr/>
          </p:nvPicPr>
          <p:blipFill>
            <a:blip r:embed="rId106" cstate="print"/>
            <a:stretch>
              <a:fillRect/>
            </a:stretch>
          </p:blipFill>
          <p:spPr>
            <a:xfrm>
              <a:off x="4008119" y="2548128"/>
              <a:ext cx="411479" cy="251460"/>
            </a:xfrm>
            <a:prstGeom prst="rect">
              <a:avLst/>
            </a:prstGeom>
          </p:spPr>
        </p:pic>
        <p:pic>
          <p:nvPicPr>
            <p:cNvPr id="129" name="object 129"/>
            <p:cNvPicPr/>
            <p:nvPr/>
          </p:nvPicPr>
          <p:blipFill>
            <a:blip r:embed="rId107" cstate="print"/>
            <a:stretch>
              <a:fillRect/>
            </a:stretch>
          </p:blipFill>
          <p:spPr>
            <a:xfrm>
              <a:off x="42672" y="2731008"/>
              <a:ext cx="553212" cy="251460"/>
            </a:xfrm>
            <a:prstGeom prst="rect">
              <a:avLst/>
            </a:prstGeom>
          </p:spPr>
        </p:pic>
        <p:pic>
          <p:nvPicPr>
            <p:cNvPr id="130" name="object 130"/>
            <p:cNvPicPr/>
            <p:nvPr/>
          </p:nvPicPr>
          <p:blipFill>
            <a:blip r:embed="rId108" cstate="print"/>
            <a:stretch>
              <a:fillRect/>
            </a:stretch>
          </p:blipFill>
          <p:spPr>
            <a:xfrm>
              <a:off x="455676" y="2731008"/>
              <a:ext cx="859536" cy="251460"/>
            </a:xfrm>
            <a:prstGeom prst="rect">
              <a:avLst/>
            </a:prstGeom>
          </p:spPr>
        </p:pic>
        <p:pic>
          <p:nvPicPr>
            <p:cNvPr id="131" name="object 131"/>
            <p:cNvPicPr/>
            <p:nvPr/>
          </p:nvPicPr>
          <p:blipFill>
            <a:blip r:embed="rId100" cstate="print"/>
            <a:stretch>
              <a:fillRect/>
            </a:stretch>
          </p:blipFill>
          <p:spPr>
            <a:xfrm>
              <a:off x="1175004" y="2731008"/>
              <a:ext cx="326136" cy="251460"/>
            </a:xfrm>
            <a:prstGeom prst="rect">
              <a:avLst/>
            </a:prstGeom>
          </p:spPr>
        </p:pic>
        <p:pic>
          <p:nvPicPr>
            <p:cNvPr id="132" name="object 132"/>
            <p:cNvPicPr/>
            <p:nvPr/>
          </p:nvPicPr>
          <p:blipFill>
            <a:blip r:embed="rId109" cstate="print"/>
            <a:stretch>
              <a:fillRect/>
            </a:stretch>
          </p:blipFill>
          <p:spPr>
            <a:xfrm>
              <a:off x="1360932" y="2731008"/>
              <a:ext cx="451104" cy="251460"/>
            </a:xfrm>
            <a:prstGeom prst="rect">
              <a:avLst/>
            </a:prstGeom>
          </p:spPr>
        </p:pic>
        <p:pic>
          <p:nvPicPr>
            <p:cNvPr id="133" name="object 133"/>
            <p:cNvPicPr/>
            <p:nvPr/>
          </p:nvPicPr>
          <p:blipFill>
            <a:blip r:embed="rId110" cstate="print"/>
            <a:stretch>
              <a:fillRect/>
            </a:stretch>
          </p:blipFill>
          <p:spPr>
            <a:xfrm>
              <a:off x="1671828" y="2731008"/>
              <a:ext cx="393192" cy="251460"/>
            </a:xfrm>
            <a:prstGeom prst="rect">
              <a:avLst/>
            </a:prstGeom>
          </p:spPr>
        </p:pic>
        <p:pic>
          <p:nvPicPr>
            <p:cNvPr id="134" name="object 134"/>
            <p:cNvPicPr/>
            <p:nvPr/>
          </p:nvPicPr>
          <p:blipFill>
            <a:blip r:embed="rId111" cstate="print"/>
            <a:stretch>
              <a:fillRect/>
            </a:stretch>
          </p:blipFill>
          <p:spPr>
            <a:xfrm>
              <a:off x="1924812" y="2731008"/>
              <a:ext cx="681228" cy="251460"/>
            </a:xfrm>
            <a:prstGeom prst="rect">
              <a:avLst/>
            </a:prstGeom>
          </p:spPr>
        </p:pic>
        <p:pic>
          <p:nvPicPr>
            <p:cNvPr id="135" name="object 135"/>
            <p:cNvPicPr/>
            <p:nvPr/>
          </p:nvPicPr>
          <p:blipFill>
            <a:blip r:embed="rId112" cstate="print"/>
            <a:stretch>
              <a:fillRect/>
            </a:stretch>
          </p:blipFill>
          <p:spPr>
            <a:xfrm>
              <a:off x="2465832" y="2731008"/>
              <a:ext cx="469391" cy="251460"/>
            </a:xfrm>
            <a:prstGeom prst="rect">
              <a:avLst/>
            </a:prstGeom>
          </p:spPr>
        </p:pic>
        <p:pic>
          <p:nvPicPr>
            <p:cNvPr id="136" name="object 136"/>
            <p:cNvPicPr/>
            <p:nvPr/>
          </p:nvPicPr>
          <p:blipFill>
            <a:blip r:embed="rId113" cstate="print"/>
            <a:stretch>
              <a:fillRect/>
            </a:stretch>
          </p:blipFill>
          <p:spPr>
            <a:xfrm>
              <a:off x="2795016" y="2731008"/>
              <a:ext cx="713231" cy="251460"/>
            </a:xfrm>
            <a:prstGeom prst="rect">
              <a:avLst/>
            </a:prstGeom>
          </p:spPr>
        </p:pic>
        <p:pic>
          <p:nvPicPr>
            <p:cNvPr id="137" name="object 137"/>
            <p:cNvPicPr/>
            <p:nvPr/>
          </p:nvPicPr>
          <p:blipFill>
            <a:blip r:embed="rId114" cstate="print"/>
            <a:stretch>
              <a:fillRect/>
            </a:stretch>
          </p:blipFill>
          <p:spPr>
            <a:xfrm>
              <a:off x="3368039" y="2731008"/>
              <a:ext cx="512063" cy="251460"/>
            </a:xfrm>
            <a:prstGeom prst="rect">
              <a:avLst/>
            </a:prstGeom>
          </p:spPr>
        </p:pic>
        <p:pic>
          <p:nvPicPr>
            <p:cNvPr id="138" name="object 138"/>
            <p:cNvPicPr/>
            <p:nvPr/>
          </p:nvPicPr>
          <p:blipFill>
            <a:blip r:embed="rId115" cstate="print"/>
            <a:stretch>
              <a:fillRect/>
            </a:stretch>
          </p:blipFill>
          <p:spPr>
            <a:xfrm>
              <a:off x="3739895" y="2731008"/>
              <a:ext cx="426720" cy="251460"/>
            </a:xfrm>
            <a:prstGeom prst="rect">
              <a:avLst/>
            </a:prstGeom>
          </p:spPr>
        </p:pic>
        <p:pic>
          <p:nvPicPr>
            <p:cNvPr id="139" name="object 139"/>
            <p:cNvPicPr/>
            <p:nvPr/>
          </p:nvPicPr>
          <p:blipFill>
            <a:blip r:embed="rId110" cstate="print"/>
            <a:stretch>
              <a:fillRect/>
            </a:stretch>
          </p:blipFill>
          <p:spPr>
            <a:xfrm>
              <a:off x="4026407" y="2731008"/>
              <a:ext cx="393191" cy="251460"/>
            </a:xfrm>
            <a:prstGeom prst="rect">
              <a:avLst/>
            </a:prstGeom>
          </p:spPr>
        </p:pic>
        <p:pic>
          <p:nvPicPr>
            <p:cNvPr id="140" name="object 140"/>
            <p:cNvPicPr/>
            <p:nvPr/>
          </p:nvPicPr>
          <p:blipFill>
            <a:blip r:embed="rId116" cstate="print"/>
            <a:stretch>
              <a:fillRect/>
            </a:stretch>
          </p:blipFill>
          <p:spPr>
            <a:xfrm>
              <a:off x="42672" y="2913888"/>
              <a:ext cx="486156" cy="251460"/>
            </a:xfrm>
            <a:prstGeom prst="rect">
              <a:avLst/>
            </a:prstGeom>
          </p:spPr>
        </p:pic>
        <p:pic>
          <p:nvPicPr>
            <p:cNvPr id="141" name="object 141"/>
            <p:cNvPicPr/>
            <p:nvPr/>
          </p:nvPicPr>
          <p:blipFill>
            <a:blip r:embed="rId117" cstate="print"/>
            <a:stretch>
              <a:fillRect/>
            </a:stretch>
          </p:blipFill>
          <p:spPr>
            <a:xfrm>
              <a:off x="358140" y="2913888"/>
              <a:ext cx="876300" cy="251460"/>
            </a:xfrm>
            <a:prstGeom prst="rect">
              <a:avLst/>
            </a:prstGeom>
          </p:spPr>
        </p:pic>
        <p:pic>
          <p:nvPicPr>
            <p:cNvPr id="142" name="object 142"/>
            <p:cNvPicPr/>
            <p:nvPr/>
          </p:nvPicPr>
          <p:blipFill>
            <a:blip r:embed="rId64" cstate="print"/>
            <a:stretch>
              <a:fillRect/>
            </a:stretch>
          </p:blipFill>
          <p:spPr>
            <a:xfrm>
              <a:off x="1063752" y="2913888"/>
              <a:ext cx="333756" cy="251460"/>
            </a:xfrm>
            <a:prstGeom prst="rect">
              <a:avLst/>
            </a:prstGeom>
          </p:spPr>
        </p:pic>
        <p:pic>
          <p:nvPicPr>
            <p:cNvPr id="143" name="object 143"/>
            <p:cNvPicPr/>
            <p:nvPr/>
          </p:nvPicPr>
          <p:blipFill>
            <a:blip r:embed="rId90" cstate="print"/>
            <a:stretch>
              <a:fillRect/>
            </a:stretch>
          </p:blipFill>
          <p:spPr>
            <a:xfrm>
              <a:off x="1228344" y="2913888"/>
              <a:ext cx="274319" cy="251460"/>
            </a:xfrm>
            <a:prstGeom prst="rect">
              <a:avLst/>
            </a:prstGeom>
          </p:spPr>
        </p:pic>
        <p:pic>
          <p:nvPicPr>
            <p:cNvPr id="144" name="object 144"/>
            <p:cNvPicPr/>
            <p:nvPr/>
          </p:nvPicPr>
          <p:blipFill>
            <a:blip r:embed="rId118" cstate="print"/>
            <a:stretch>
              <a:fillRect/>
            </a:stretch>
          </p:blipFill>
          <p:spPr>
            <a:xfrm>
              <a:off x="1333500" y="2913888"/>
              <a:ext cx="603504" cy="251460"/>
            </a:xfrm>
            <a:prstGeom prst="rect">
              <a:avLst/>
            </a:prstGeom>
          </p:spPr>
        </p:pic>
        <p:pic>
          <p:nvPicPr>
            <p:cNvPr id="145" name="object 145"/>
            <p:cNvPicPr/>
            <p:nvPr/>
          </p:nvPicPr>
          <p:blipFill>
            <a:blip r:embed="rId73" cstate="print"/>
            <a:stretch>
              <a:fillRect/>
            </a:stretch>
          </p:blipFill>
          <p:spPr>
            <a:xfrm>
              <a:off x="1729739" y="2913888"/>
              <a:ext cx="245363" cy="251460"/>
            </a:xfrm>
            <a:prstGeom prst="rect">
              <a:avLst/>
            </a:prstGeom>
          </p:spPr>
        </p:pic>
      </p:grpSp>
      <p:sp>
        <p:nvSpPr>
          <p:cNvPr id="146" name="object 146"/>
          <p:cNvSpPr txBox="1"/>
          <p:nvPr/>
        </p:nvSpPr>
        <p:spPr>
          <a:xfrm>
            <a:off x="126619" y="2030984"/>
            <a:ext cx="4234180" cy="1122680"/>
          </a:xfrm>
          <a:prstGeom prst="rect">
            <a:avLst/>
          </a:prstGeom>
        </p:spPr>
        <p:txBody>
          <a:bodyPr vert="horz" wrap="square" lIns="0" tIns="12700" rIns="0" bIns="0" rtlCol="0">
            <a:spAutoFit/>
          </a:bodyPr>
          <a:lstStyle/>
          <a:p>
            <a:pPr marL="12700" marR="5080" algn="just">
              <a:lnSpc>
                <a:spcPct val="100000"/>
              </a:lnSpc>
              <a:spcBef>
                <a:spcPts val="100"/>
              </a:spcBef>
            </a:pPr>
            <a:r>
              <a:rPr sz="1200" spc="-5" dirty="0">
                <a:latin typeface="Times New Roman"/>
                <a:cs typeface="Times New Roman"/>
              </a:rPr>
              <a:t>Another application </a:t>
            </a:r>
            <a:r>
              <a:rPr sz="1200" dirty="0">
                <a:latin typeface="Times New Roman"/>
                <a:cs typeface="Times New Roman"/>
              </a:rPr>
              <a:t>of graphs </a:t>
            </a:r>
            <a:r>
              <a:rPr sz="1200" spc="-5" dirty="0">
                <a:latin typeface="Times New Roman"/>
                <a:cs typeface="Times New Roman"/>
              </a:rPr>
              <a:t>is </a:t>
            </a:r>
            <a:r>
              <a:rPr sz="1200" dirty="0">
                <a:latin typeface="Times New Roman"/>
                <a:cs typeface="Times New Roman"/>
              </a:rPr>
              <a:t>in </a:t>
            </a:r>
            <a:r>
              <a:rPr sz="1200" b="1" spc="-5" dirty="0">
                <a:latin typeface="Times New Roman"/>
                <a:cs typeface="Times New Roman"/>
              </a:rPr>
              <a:t>computer networks </a:t>
            </a:r>
            <a:r>
              <a:rPr sz="1200" spc="-5" dirty="0">
                <a:latin typeface="Times New Roman"/>
                <a:cs typeface="Times New Roman"/>
              </a:rPr>
              <a:t>(Chapter 6).  </a:t>
            </a:r>
            <a:r>
              <a:rPr sz="1200" b="1" u="sng" spc="-5" dirty="0">
                <a:uFill>
                  <a:solidFill>
                    <a:srgbClr val="000000"/>
                  </a:solidFill>
                </a:uFill>
                <a:latin typeface="Times New Roman"/>
                <a:cs typeface="Times New Roman"/>
              </a:rPr>
              <a:t>The vertices can </a:t>
            </a:r>
            <a:r>
              <a:rPr sz="1200" b="1" u="sng" spc="-10" dirty="0">
                <a:uFill>
                  <a:solidFill>
                    <a:srgbClr val="000000"/>
                  </a:solidFill>
                </a:uFill>
                <a:latin typeface="Times New Roman"/>
                <a:cs typeface="Times New Roman"/>
              </a:rPr>
              <a:t>represent </a:t>
            </a:r>
            <a:r>
              <a:rPr sz="1200" b="1" u="sng" spc="-5" dirty="0">
                <a:uFill>
                  <a:solidFill>
                    <a:srgbClr val="000000"/>
                  </a:solidFill>
                </a:uFill>
                <a:latin typeface="Times New Roman"/>
                <a:cs typeface="Times New Roman"/>
              </a:rPr>
              <a:t>the nodes </a:t>
            </a:r>
            <a:r>
              <a:rPr sz="1200" b="1" u="sng" spc="5" dirty="0">
                <a:uFill>
                  <a:solidFill>
                    <a:srgbClr val="000000"/>
                  </a:solidFill>
                </a:uFill>
                <a:latin typeface="Times New Roman"/>
                <a:cs typeface="Times New Roman"/>
              </a:rPr>
              <a:t>or </a:t>
            </a:r>
            <a:r>
              <a:rPr sz="1200" b="1" u="sng" spc="-5" dirty="0">
                <a:uFill>
                  <a:solidFill>
                    <a:srgbClr val="000000"/>
                  </a:solidFill>
                </a:uFill>
                <a:latin typeface="Times New Roman"/>
                <a:cs typeface="Times New Roman"/>
              </a:rPr>
              <a:t>hubs, the edges can </a:t>
            </a:r>
            <a:r>
              <a:rPr sz="1200" b="1" spc="-5" dirty="0">
                <a:latin typeface="Times New Roman"/>
                <a:cs typeface="Times New Roman"/>
              </a:rPr>
              <a:t> </a:t>
            </a:r>
            <a:r>
              <a:rPr sz="1200" b="1" u="sng" spc="-10" dirty="0">
                <a:uFill>
                  <a:solidFill>
                    <a:srgbClr val="000000"/>
                  </a:solidFill>
                </a:uFill>
                <a:latin typeface="Times New Roman"/>
                <a:cs typeface="Times New Roman"/>
              </a:rPr>
              <a:t>represent </a:t>
            </a:r>
            <a:r>
              <a:rPr sz="1200" b="1" u="sng" spc="-5" dirty="0">
                <a:uFill>
                  <a:solidFill>
                    <a:srgbClr val="000000"/>
                  </a:solidFill>
                </a:uFill>
                <a:latin typeface="Times New Roman"/>
                <a:cs typeface="Times New Roman"/>
              </a:rPr>
              <a:t>the </a:t>
            </a:r>
            <a:r>
              <a:rPr sz="1200" b="1" u="sng" spc="-10" dirty="0">
                <a:uFill>
                  <a:solidFill>
                    <a:srgbClr val="000000"/>
                  </a:solidFill>
                </a:uFill>
                <a:latin typeface="Times New Roman"/>
                <a:cs typeface="Times New Roman"/>
              </a:rPr>
              <a:t>route</a:t>
            </a:r>
            <a:r>
              <a:rPr sz="1200" spc="-10" dirty="0">
                <a:latin typeface="Times New Roman"/>
                <a:cs typeface="Times New Roman"/>
              </a:rPr>
              <a:t>. </a:t>
            </a:r>
            <a:r>
              <a:rPr sz="1200" spc="-5" dirty="0">
                <a:latin typeface="Times New Roman"/>
                <a:cs typeface="Times New Roman"/>
              </a:rPr>
              <a:t>Each edge can have </a:t>
            </a:r>
            <a:r>
              <a:rPr sz="1200" dirty="0">
                <a:latin typeface="Times New Roman"/>
                <a:cs typeface="Times New Roman"/>
              </a:rPr>
              <a:t>a weight that </a:t>
            </a:r>
            <a:r>
              <a:rPr sz="1200" spc="-5" dirty="0">
                <a:latin typeface="Times New Roman"/>
                <a:cs typeface="Times New Roman"/>
              </a:rPr>
              <a:t>defines </a:t>
            </a:r>
            <a:r>
              <a:rPr sz="1200" dirty="0">
                <a:latin typeface="Times New Roman"/>
                <a:cs typeface="Times New Roman"/>
              </a:rPr>
              <a:t>the  </a:t>
            </a:r>
            <a:r>
              <a:rPr sz="1200" spc="-5" dirty="0">
                <a:latin typeface="Times New Roman"/>
                <a:cs typeface="Times New Roman"/>
              </a:rPr>
              <a:t>cost </a:t>
            </a:r>
            <a:r>
              <a:rPr sz="1200" dirty="0">
                <a:latin typeface="Times New Roman"/>
                <a:cs typeface="Times New Roman"/>
              </a:rPr>
              <a:t>of </a:t>
            </a:r>
            <a:r>
              <a:rPr sz="1200" spc="-5" dirty="0">
                <a:latin typeface="Times New Roman"/>
                <a:cs typeface="Times New Roman"/>
              </a:rPr>
              <a:t>reaching </a:t>
            </a:r>
            <a:r>
              <a:rPr sz="1200" dirty="0">
                <a:latin typeface="Times New Roman"/>
                <a:cs typeface="Times New Roman"/>
              </a:rPr>
              <a:t>from one hub to </a:t>
            </a:r>
            <a:r>
              <a:rPr sz="1200" spc="-5" dirty="0">
                <a:latin typeface="Times New Roman"/>
                <a:cs typeface="Times New Roman"/>
              </a:rPr>
              <a:t>an adjacent </a:t>
            </a:r>
            <a:r>
              <a:rPr sz="1200" dirty="0">
                <a:latin typeface="Times New Roman"/>
                <a:cs typeface="Times New Roman"/>
              </a:rPr>
              <a:t>hub. </a:t>
            </a:r>
            <a:r>
              <a:rPr sz="1200" spc="-5" dirty="0">
                <a:latin typeface="Times New Roman"/>
                <a:cs typeface="Times New Roman"/>
              </a:rPr>
              <a:t>A </a:t>
            </a:r>
            <a:r>
              <a:rPr sz="1200" dirty="0">
                <a:latin typeface="Times New Roman"/>
                <a:cs typeface="Times New Roman"/>
              </a:rPr>
              <a:t>router </a:t>
            </a:r>
            <a:r>
              <a:rPr sz="1200" spc="-5" dirty="0">
                <a:latin typeface="Times New Roman"/>
                <a:cs typeface="Times New Roman"/>
              </a:rPr>
              <a:t>can use  graph algorithms </a:t>
            </a:r>
            <a:r>
              <a:rPr sz="1200" dirty="0">
                <a:latin typeface="Times New Roman"/>
                <a:cs typeface="Times New Roman"/>
              </a:rPr>
              <a:t>to </a:t>
            </a:r>
            <a:r>
              <a:rPr sz="1200" spc="-5" dirty="0">
                <a:latin typeface="Times New Roman"/>
                <a:cs typeface="Times New Roman"/>
              </a:rPr>
              <a:t>find </a:t>
            </a:r>
            <a:r>
              <a:rPr sz="1200" dirty="0">
                <a:latin typeface="Times New Roman"/>
                <a:cs typeface="Times New Roman"/>
              </a:rPr>
              <a:t>the </a:t>
            </a:r>
            <a:r>
              <a:rPr sz="1200" spc="-5" dirty="0">
                <a:latin typeface="Times New Roman"/>
                <a:cs typeface="Times New Roman"/>
              </a:rPr>
              <a:t>shortest path between itself and </a:t>
            </a:r>
            <a:r>
              <a:rPr sz="1200" dirty="0">
                <a:latin typeface="Times New Roman"/>
                <a:cs typeface="Times New Roman"/>
              </a:rPr>
              <a:t>the  </a:t>
            </a:r>
            <a:r>
              <a:rPr sz="1200" spc="-5" dirty="0">
                <a:latin typeface="Times New Roman"/>
                <a:cs typeface="Times New Roman"/>
              </a:rPr>
              <a:t>final destination </a:t>
            </a:r>
            <a:r>
              <a:rPr sz="1200" dirty="0">
                <a:latin typeface="Times New Roman"/>
                <a:cs typeface="Times New Roman"/>
              </a:rPr>
              <a:t>of a</a:t>
            </a:r>
            <a:r>
              <a:rPr sz="1200" spc="-25" dirty="0">
                <a:latin typeface="Times New Roman"/>
                <a:cs typeface="Times New Roman"/>
              </a:rPr>
              <a:t> </a:t>
            </a:r>
            <a:r>
              <a:rPr sz="1200" spc="-5" dirty="0">
                <a:latin typeface="Times New Roman"/>
                <a:cs typeface="Times New Roman"/>
              </a:rPr>
              <a:t>packet.</a:t>
            </a:r>
            <a:endParaRPr sz="1200">
              <a:latin typeface="Times New Roman"/>
              <a:cs typeface="Times New Roman"/>
            </a:endParaRPr>
          </a:p>
        </p:txBody>
      </p:sp>
      <p:sp>
        <p:nvSpPr>
          <p:cNvPr id="147" name="object 147"/>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174625"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12.8</a:t>
            </a:r>
            <a:endParaRPr sz="600">
              <a:latin typeface="Arial"/>
              <a:cs typeface="Arial"/>
            </a:endParaRPr>
          </a:p>
        </p:txBody>
      </p:sp>
      <p:sp>
        <p:nvSpPr>
          <p:cNvPr id="3" name="object 3"/>
          <p:cNvSpPr txBox="1">
            <a:spLocks noGrp="1"/>
          </p:cNvSpPr>
          <p:nvPr>
            <p:ph type="title"/>
          </p:nvPr>
        </p:nvSpPr>
        <p:spPr>
          <a:xfrm>
            <a:off x="45466" y="5016"/>
            <a:ext cx="1406525"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FF0000"/>
                </a:solidFill>
                <a:latin typeface="Times New Roman"/>
                <a:cs typeface="Times New Roman"/>
              </a:rPr>
              <a:t>Implementation</a:t>
            </a:r>
            <a:endParaRPr sz="1600">
              <a:latin typeface="Times New Roman"/>
              <a:cs typeface="Times New Roman"/>
            </a:endParaRPr>
          </a:p>
        </p:txBody>
      </p:sp>
      <p:sp>
        <p:nvSpPr>
          <p:cNvPr id="4" name="object 4"/>
          <p:cNvSpPr txBox="1"/>
          <p:nvPr/>
        </p:nvSpPr>
        <p:spPr>
          <a:xfrm>
            <a:off x="45466" y="347916"/>
            <a:ext cx="4395470" cy="1092835"/>
          </a:xfrm>
          <a:prstGeom prst="rect">
            <a:avLst/>
          </a:prstGeom>
        </p:spPr>
        <p:txBody>
          <a:bodyPr vert="horz" wrap="square" lIns="0" tIns="13335" rIns="0" bIns="0" rtlCol="0">
            <a:spAutoFit/>
          </a:bodyPr>
          <a:lstStyle/>
          <a:p>
            <a:pPr marL="12700" marR="5080" algn="just">
              <a:lnSpc>
                <a:spcPct val="100000"/>
              </a:lnSpc>
              <a:spcBef>
                <a:spcPts val="105"/>
              </a:spcBef>
            </a:pPr>
            <a:r>
              <a:rPr sz="1400" spc="-5" dirty="0">
                <a:latin typeface="Times New Roman"/>
                <a:cs typeface="Times New Roman"/>
              </a:rPr>
              <a:t>Computer languages </a:t>
            </a:r>
            <a:r>
              <a:rPr sz="1400" dirty="0">
                <a:latin typeface="Times New Roman"/>
                <a:cs typeface="Times New Roman"/>
              </a:rPr>
              <a:t>do </a:t>
            </a:r>
            <a:r>
              <a:rPr sz="1400" spc="-5" dirty="0">
                <a:latin typeface="Times New Roman"/>
                <a:cs typeface="Times New Roman"/>
              </a:rPr>
              <a:t>not provide complex ADT packages.  </a:t>
            </a:r>
            <a:r>
              <a:rPr sz="1400" u="sng" spc="-55" dirty="0">
                <a:uFill>
                  <a:solidFill>
                    <a:srgbClr val="000000"/>
                  </a:solidFill>
                </a:uFill>
                <a:latin typeface="Times New Roman"/>
                <a:cs typeface="Times New Roman"/>
              </a:rPr>
              <a:t>To </a:t>
            </a:r>
            <a:r>
              <a:rPr sz="1400" u="sng" spc="-5" dirty="0">
                <a:uFill>
                  <a:solidFill>
                    <a:srgbClr val="000000"/>
                  </a:solidFill>
                </a:uFill>
                <a:latin typeface="Times New Roman"/>
                <a:cs typeface="Times New Roman"/>
              </a:rPr>
              <a:t>create </a:t>
            </a:r>
            <a:r>
              <a:rPr sz="1400" u="sng" dirty="0">
                <a:uFill>
                  <a:solidFill>
                    <a:srgbClr val="000000"/>
                  </a:solidFill>
                </a:uFill>
                <a:latin typeface="Times New Roman"/>
                <a:cs typeface="Times New Roman"/>
              </a:rPr>
              <a:t>a </a:t>
            </a:r>
            <a:r>
              <a:rPr sz="1400" u="sng" spc="-5" dirty="0">
                <a:uFill>
                  <a:solidFill>
                    <a:srgbClr val="000000"/>
                  </a:solidFill>
                </a:uFill>
                <a:latin typeface="Times New Roman"/>
                <a:cs typeface="Times New Roman"/>
              </a:rPr>
              <a:t>complex </a:t>
            </a:r>
            <a:r>
              <a:rPr sz="1400" u="sng" spc="-30" dirty="0">
                <a:uFill>
                  <a:solidFill>
                    <a:srgbClr val="000000"/>
                  </a:solidFill>
                </a:uFill>
                <a:latin typeface="Times New Roman"/>
                <a:cs typeface="Times New Roman"/>
              </a:rPr>
              <a:t>ADT, </a:t>
            </a:r>
            <a:r>
              <a:rPr sz="1400" u="sng" dirty="0">
                <a:uFill>
                  <a:solidFill>
                    <a:srgbClr val="000000"/>
                  </a:solidFill>
                </a:uFill>
                <a:latin typeface="Times New Roman"/>
                <a:cs typeface="Times New Roman"/>
              </a:rPr>
              <a:t>it </a:t>
            </a:r>
            <a:r>
              <a:rPr sz="1400" u="sng" spc="-5" dirty="0">
                <a:uFill>
                  <a:solidFill>
                    <a:srgbClr val="000000"/>
                  </a:solidFill>
                </a:uFill>
                <a:latin typeface="Times New Roman"/>
                <a:cs typeface="Times New Roman"/>
              </a:rPr>
              <a:t>is first implemented </a:t>
            </a:r>
            <a:r>
              <a:rPr sz="1400" u="sng" spc="-10" dirty="0">
                <a:uFill>
                  <a:solidFill>
                    <a:srgbClr val="000000"/>
                  </a:solidFill>
                </a:uFill>
                <a:latin typeface="Times New Roman"/>
                <a:cs typeface="Times New Roman"/>
              </a:rPr>
              <a:t>and </a:t>
            </a:r>
            <a:r>
              <a:rPr sz="1400" u="sng" spc="-5" dirty="0">
                <a:uFill>
                  <a:solidFill>
                    <a:srgbClr val="000000"/>
                  </a:solidFill>
                </a:uFill>
                <a:latin typeface="Times New Roman"/>
                <a:cs typeface="Times New Roman"/>
              </a:rPr>
              <a:t>kept </a:t>
            </a:r>
            <a:r>
              <a:rPr sz="1400" u="sng" spc="-10" dirty="0">
                <a:uFill>
                  <a:solidFill>
                    <a:srgbClr val="000000"/>
                  </a:solidFill>
                </a:uFill>
                <a:latin typeface="Times New Roman"/>
                <a:cs typeface="Times New Roman"/>
              </a:rPr>
              <a:t>in </a:t>
            </a:r>
            <a:r>
              <a:rPr sz="1400" spc="-10" dirty="0">
                <a:latin typeface="Times New Roman"/>
                <a:cs typeface="Times New Roman"/>
              </a:rPr>
              <a:t> </a:t>
            </a:r>
            <a:r>
              <a:rPr sz="1400" u="sng" dirty="0">
                <a:uFill>
                  <a:solidFill>
                    <a:srgbClr val="000000"/>
                  </a:solidFill>
                </a:uFill>
                <a:latin typeface="Times New Roman"/>
                <a:cs typeface="Times New Roman"/>
              </a:rPr>
              <a:t>a </a:t>
            </a:r>
            <a:r>
              <a:rPr sz="1400" u="sng" spc="-20" dirty="0">
                <a:uFill>
                  <a:solidFill>
                    <a:srgbClr val="000000"/>
                  </a:solidFill>
                </a:uFill>
                <a:latin typeface="Times New Roman"/>
                <a:cs typeface="Times New Roman"/>
              </a:rPr>
              <a:t>library</a:t>
            </a:r>
            <a:r>
              <a:rPr sz="1400" spc="-20" dirty="0">
                <a:latin typeface="Times New Roman"/>
                <a:cs typeface="Times New Roman"/>
              </a:rPr>
              <a:t>. </a:t>
            </a:r>
            <a:r>
              <a:rPr sz="1400" spc="-5" dirty="0">
                <a:latin typeface="Times New Roman"/>
                <a:cs typeface="Times New Roman"/>
              </a:rPr>
              <a:t>The main purpose </a:t>
            </a:r>
            <a:r>
              <a:rPr sz="1400" dirty="0">
                <a:latin typeface="Times New Roman"/>
                <a:cs typeface="Times New Roman"/>
              </a:rPr>
              <a:t>of </a:t>
            </a:r>
            <a:r>
              <a:rPr sz="1400" spc="-5" dirty="0">
                <a:latin typeface="Times New Roman"/>
                <a:cs typeface="Times New Roman"/>
              </a:rPr>
              <a:t>this chapter </a:t>
            </a:r>
            <a:r>
              <a:rPr sz="1400" dirty="0">
                <a:latin typeface="Times New Roman"/>
                <a:cs typeface="Times New Roman"/>
              </a:rPr>
              <a:t>is </a:t>
            </a:r>
            <a:r>
              <a:rPr sz="1400" spc="-5" dirty="0">
                <a:latin typeface="Times New Roman"/>
                <a:cs typeface="Times New Roman"/>
              </a:rPr>
              <a:t>to introduce  some common </a:t>
            </a:r>
            <a:r>
              <a:rPr sz="1400" spc="-10" dirty="0">
                <a:latin typeface="Times New Roman"/>
                <a:cs typeface="Times New Roman"/>
              </a:rPr>
              <a:t>user-defined </a:t>
            </a:r>
            <a:r>
              <a:rPr sz="1400" spc="-30" dirty="0">
                <a:latin typeface="Times New Roman"/>
                <a:cs typeface="Times New Roman"/>
              </a:rPr>
              <a:t>ADTs </a:t>
            </a:r>
            <a:r>
              <a:rPr sz="1400" dirty="0">
                <a:latin typeface="Times New Roman"/>
                <a:cs typeface="Times New Roman"/>
              </a:rPr>
              <a:t>and </a:t>
            </a:r>
            <a:r>
              <a:rPr sz="1400" spc="-5" dirty="0">
                <a:latin typeface="Times New Roman"/>
                <a:cs typeface="Times New Roman"/>
              </a:rPr>
              <a:t>their applications.  </a:t>
            </a:r>
            <a:r>
              <a:rPr sz="1400" spc="-10" dirty="0">
                <a:latin typeface="Times New Roman"/>
                <a:cs typeface="Times New Roman"/>
              </a:rPr>
              <a:t>However,</a:t>
            </a:r>
            <a:r>
              <a:rPr sz="1400" spc="80" dirty="0">
                <a:latin typeface="Times New Roman"/>
                <a:cs typeface="Times New Roman"/>
              </a:rPr>
              <a:t> </a:t>
            </a:r>
            <a:r>
              <a:rPr sz="1400" spc="-5" dirty="0">
                <a:latin typeface="Times New Roman"/>
                <a:cs typeface="Times New Roman"/>
              </a:rPr>
              <a:t>we</a:t>
            </a:r>
            <a:r>
              <a:rPr sz="1400" spc="75" dirty="0">
                <a:latin typeface="Times New Roman"/>
                <a:cs typeface="Times New Roman"/>
              </a:rPr>
              <a:t> </a:t>
            </a:r>
            <a:r>
              <a:rPr sz="1400" spc="-5" dirty="0">
                <a:latin typeface="Times New Roman"/>
                <a:cs typeface="Times New Roman"/>
              </a:rPr>
              <a:t>also</a:t>
            </a:r>
            <a:r>
              <a:rPr sz="1400" spc="80" dirty="0">
                <a:latin typeface="Times New Roman"/>
                <a:cs typeface="Times New Roman"/>
              </a:rPr>
              <a:t> </a:t>
            </a:r>
            <a:r>
              <a:rPr sz="1400" spc="-5" dirty="0">
                <a:latin typeface="Times New Roman"/>
                <a:cs typeface="Times New Roman"/>
              </a:rPr>
              <a:t>give</a:t>
            </a:r>
            <a:r>
              <a:rPr sz="1400" spc="75" dirty="0">
                <a:latin typeface="Times New Roman"/>
                <a:cs typeface="Times New Roman"/>
              </a:rPr>
              <a:t> </a:t>
            </a:r>
            <a:r>
              <a:rPr sz="1400" dirty="0">
                <a:latin typeface="Times New Roman"/>
                <a:cs typeface="Times New Roman"/>
              </a:rPr>
              <a:t>a</a:t>
            </a:r>
            <a:r>
              <a:rPr sz="1400" spc="65" dirty="0">
                <a:latin typeface="Times New Roman"/>
                <a:cs typeface="Times New Roman"/>
              </a:rPr>
              <a:t> </a:t>
            </a:r>
            <a:r>
              <a:rPr sz="1400" spc="-5" dirty="0">
                <a:latin typeface="Times New Roman"/>
                <a:cs typeface="Times New Roman"/>
              </a:rPr>
              <a:t>brief</a:t>
            </a:r>
            <a:r>
              <a:rPr sz="1400" spc="75" dirty="0">
                <a:latin typeface="Times New Roman"/>
                <a:cs typeface="Times New Roman"/>
              </a:rPr>
              <a:t> </a:t>
            </a:r>
            <a:r>
              <a:rPr sz="1400" spc="-5" dirty="0">
                <a:latin typeface="Times New Roman"/>
                <a:cs typeface="Times New Roman"/>
              </a:rPr>
              <a:t>discussion</a:t>
            </a:r>
            <a:r>
              <a:rPr sz="1400" spc="80" dirty="0">
                <a:latin typeface="Times New Roman"/>
                <a:cs typeface="Times New Roman"/>
              </a:rPr>
              <a:t> </a:t>
            </a:r>
            <a:r>
              <a:rPr sz="1400" dirty="0">
                <a:latin typeface="Times New Roman"/>
                <a:cs typeface="Times New Roman"/>
              </a:rPr>
              <a:t>of</a:t>
            </a:r>
            <a:r>
              <a:rPr sz="1400" spc="65" dirty="0">
                <a:latin typeface="Times New Roman"/>
                <a:cs typeface="Times New Roman"/>
              </a:rPr>
              <a:t> </a:t>
            </a:r>
            <a:r>
              <a:rPr sz="1400" spc="-5" dirty="0">
                <a:latin typeface="Times New Roman"/>
                <a:cs typeface="Times New Roman"/>
              </a:rPr>
              <a:t>each</a:t>
            </a:r>
            <a:r>
              <a:rPr sz="1400" spc="90" dirty="0">
                <a:latin typeface="Times New Roman"/>
                <a:cs typeface="Times New Roman"/>
              </a:rPr>
              <a:t> </a:t>
            </a:r>
            <a:r>
              <a:rPr sz="1400" spc="-10" dirty="0">
                <a:latin typeface="Times New Roman"/>
                <a:cs typeface="Times New Roman"/>
              </a:rPr>
              <a:t>ADT</a:t>
            </a:r>
            <a:endParaRPr sz="1400">
              <a:latin typeface="Times New Roman"/>
              <a:cs typeface="Times New Roman"/>
            </a:endParaRPr>
          </a:p>
        </p:txBody>
      </p:sp>
      <p:sp>
        <p:nvSpPr>
          <p:cNvPr id="5" name="object 5"/>
          <p:cNvSpPr txBox="1"/>
          <p:nvPr/>
        </p:nvSpPr>
        <p:spPr>
          <a:xfrm>
            <a:off x="45466" y="1414716"/>
            <a:ext cx="2628265" cy="239395"/>
          </a:xfrm>
          <a:prstGeom prst="rect">
            <a:avLst/>
          </a:prstGeom>
        </p:spPr>
        <p:txBody>
          <a:bodyPr vert="horz" wrap="square" lIns="0" tIns="12700" rIns="0" bIns="0" rtlCol="0">
            <a:spAutoFit/>
          </a:bodyPr>
          <a:lstStyle/>
          <a:p>
            <a:pPr marL="12700">
              <a:lnSpc>
                <a:spcPct val="100000"/>
              </a:lnSpc>
              <a:spcBef>
                <a:spcPts val="100"/>
              </a:spcBef>
            </a:pPr>
            <a:r>
              <a:rPr sz="1400" spc="-5" dirty="0">
                <a:latin typeface="Times New Roman"/>
                <a:cs typeface="Times New Roman"/>
              </a:rPr>
              <a:t>implementation for </a:t>
            </a:r>
            <a:r>
              <a:rPr sz="1400" spc="5" dirty="0">
                <a:latin typeface="Times New Roman"/>
                <a:cs typeface="Times New Roman"/>
              </a:rPr>
              <a:t>the</a:t>
            </a:r>
            <a:r>
              <a:rPr sz="1400" spc="90" dirty="0">
                <a:latin typeface="Times New Roman"/>
                <a:cs typeface="Times New Roman"/>
              </a:rPr>
              <a:t> </a:t>
            </a:r>
            <a:r>
              <a:rPr sz="1400" spc="-5" dirty="0">
                <a:latin typeface="Times New Roman"/>
                <a:cs typeface="Times New Roman"/>
              </a:rPr>
              <a:t>interested</a:t>
            </a:r>
            <a:endParaRPr sz="1400">
              <a:latin typeface="Times New Roman"/>
              <a:cs typeface="Times New Roman"/>
            </a:endParaRPr>
          </a:p>
        </p:txBody>
      </p:sp>
      <p:sp>
        <p:nvSpPr>
          <p:cNvPr id="6" name="object 6"/>
          <p:cNvSpPr txBox="1"/>
          <p:nvPr/>
        </p:nvSpPr>
        <p:spPr>
          <a:xfrm>
            <a:off x="45466" y="1628457"/>
            <a:ext cx="2633345" cy="239395"/>
          </a:xfrm>
          <a:prstGeom prst="rect">
            <a:avLst/>
          </a:prstGeom>
        </p:spPr>
        <p:txBody>
          <a:bodyPr vert="horz" wrap="square" lIns="0" tIns="12700" rIns="0" bIns="0" rtlCol="0">
            <a:spAutoFit/>
          </a:bodyPr>
          <a:lstStyle/>
          <a:p>
            <a:pPr marL="12700">
              <a:lnSpc>
                <a:spcPct val="100000"/>
              </a:lnSpc>
              <a:spcBef>
                <a:spcPts val="100"/>
              </a:spcBef>
              <a:tabLst>
                <a:tab pos="1065530" algn="l"/>
                <a:tab pos="2039620" algn="l"/>
                <a:tab pos="2402205" algn="l"/>
              </a:tabLst>
            </a:pPr>
            <a:r>
              <a:rPr sz="1400" dirty="0">
                <a:latin typeface="Times New Roman"/>
                <a:cs typeface="Times New Roman"/>
              </a:rPr>
              <a:t>p</a:t>
            </a:r>
            <a:r>
              <a:rPr sz="1400" spc="-10" dirty="0">
                <a:latin typeface="Times New Roman"/>
                <a:cs typeface="Times New Roman"/>
              </a:rPr>
              <a:t>s</a:t>
            </a:r>
            <a:r>
              <a:rPr sz="1400" dirty="0">
                <a:latin typeface="Times New Roman"/>
                <a:cs typeface="Times New Roman"/>
              </a:rPr>
              <a:t>e</a:t>
            </a:r>
            <a:r>
              <a:rPr sz="1400" spc="-10" dirty="0">
                <a:latin typeface="Times New Roman"/>
                <a:cs typeface="Times New Roman"/>
              </a:rPr>
              <a:t>ud</a:t>
            </a:r>
            <a:r>
              <a:rPr sz="1400" dirty="0">
                <a:latin typeface="Times New Roman"/>
                <a:cs typeface="Times New Roman"/>
              </a:rPr>
              <a:t>o</a:t>
            </a:r>
            <a:r>
              <a:rPr sz="1400" spc="-15" dirty="0">
                <a:latin typeface="Times New Roman"/>
                <a:cs typeface="Times New Roman"/>
              </a:rPr>
              <a:t>c</a:t>
            </a:r>
            <a:r>
              <a:rPr sz="1400" spc="-10" dirty="0">
                <a:latin typeface="Times New Roman"/>
                <a:cs typeface="Times New Roman"/>
              </a:rPr>
              <a:t>o</a:t>
            </a:r>
            <a:r>
              <a:rPr sz="1400" dirty="0">
                <a:latin typeface="Times New Roman"/>
                <a:cs typeface="Times New Roman"/>
              </a:rPr>
              <a:t>de	a</a:t>
            </a:r>
            <a:r>
              <a:rPr sz="1400" spc="-10" dirty="0">
                <a:latin typeface="Times New Roman"/>
                <a:cs typeface="Times New Roman"/>
              </a:rPr>
              <a:t>lg</a:t>
            </a:r>
            <a:r>
              <a:rPr sz="1400" dirty="0">
                <a:latin typeface="Times New Roman"/>
                <a:cs typeface="Times New Roman"/>
              </a:rPr>
              <a:t>or</a:t>
            </a:r>
            <a:r>
              <a:rPr sz="1400" spc="-10" dirty="0">
                <a:latin typeface="Times New Roman"/>
                <a:cs typeface="Times New Roman"/>
              </a:rPr>
              <a:t>it</a:t>
            </a:r>
            <a:r>
              <a:rPr sz="1400" dirty="0">
                <a:latin typeface="Times New Roman"/>
                <a:cs typeface="Times New Roman"/>
              </a:rPr>
              <a:t>h</a:t>
            </a:r>
            <a:r>
              <a:rPr sz="1400" spc="-25" dirty="0">
                <a:latin typeface="Times New Roman"/>
                <a:cs typeface="Times New Roman"/>
              </a:rPr>
              <a:t>m</a:t>
            </a:r>
            <a:r>
              <a:rPr sz="1400" dirty="0">
                <a:latin typeface="Times New Roman"/>
                <a:cs typeface="Times New Roman"/>
              </a:rPr>
              <a:t>s	</a:t>
            </a:r>
            <a:r>
              <a:rPr sz="1400" spc="5" dirty="0">
                <a:latin typeface="Times New Roman"/>
                <a:cs typeface="Times New Roman"/>
              </a:rPr>
              <a:t>o</a:t>
            </a:r>
            <a:r>
              <a:rPr sz="1400" dirty="0">
                <a:latin typeface="Times New Roman"/>
                <a:cs typeface="Times New Roman"/>
              </a:rPr>
              <a:t>f	t</a:t>
            </a:r>
            <a:r>
              <a:rPr sz="1400" spc="-10" dirty="0">
                <a:latin typeface="Times New Roman"/>
                <a:cs typeface="Times New Roman"/>
              </a:rPr>
              <a:t>h</a:t>
            </a:r>
            <a:r>
              <a:rPr sz="1400" dirty="0">
                <a:latin typeface="Times New Roman"/>
                <a:cs typeface="Times New Roman"/>
              </a:rPr>
              <a:t>e</a:t>
            </a:r>
            <a:endParaRPr sz="1400">
              <a:latin typeface="Times New Roman"/>
              <a:cs typeface="Times New Roman"/>
            </a:endParaRPr>
          </a:p>
        </p:txBody>
      </p:sp>
      <p:sp>
        <p:nvSpPr>
          <p:cNvPr id="7" name="object 7"/>
          <p:cNvSpPr txBox="1"/>
          <p:nvPr/>
        </p:nvSpPr>
        <p:spPr>
          <a:xfrm>
            <a:off x="2772536" y="1414716"/>
            <a:ext cx="1666875" cy="453390"/>
          </a:xfrm>
          <a:prstGeom prst="rect">
            <a:avLst/>
          </a:prstGeom>
        </p:spPr>
        <p:txBody>
          <a:bodyPr vert="horz" wrap="square" lIns="0" tIns="12700" rIns="0" bIns="0" rtlCol="0">
            <a:spAutoFit/>
          </a:bodyPr>
          <a:lstStyle/>
          <a:p>
            <a:pPr marL="106680" marR="5080" indent="-94615">
              <a:lnSpc>
                <a:spcPct val="100000"/>
              </a:lnSpc>
              <a:spcBef>
                <a:spcPts val="100"/>
              </a:spcBef>
              <a:tabLst>
                <a:tab pos="1504315" algn="l"/>
              </a:tabLst>
            </a:pPr>
            <a:r>
              <a:rPr sz="1400" spc="-15" dirty="0">
                <a:latin typeface="Times New Roman"/>
                <a:cs typeface="Times New Roman"/>
              </a:rPr>
              <a:t>reader. </a:t>
            </a:r>
            <a:r>
              <a:rPr sz="1400" spc="-60" dirty="0">
                <a:latin typeface="Times New Roman"/>
                <a:cs typeface="Times New Roman"/>
              </a:rPr>
              <a:t>We </a:t>
            </a:r>
            <a:r>
              <a:rPr sz="1400" spc="-10" dirty="0">
                <a:latin typeface="Times New Roman"/>
                <a:cs typeface="Times New Roman"/>
              </a:rPr>
              <a:t>offer </a:t>
            </a:r>
            <a:r>
              <a:rPr sz="1400" spc="-5" dirty="0">
                <a:latin typeface="Times New Roman"/>
                <a:cs typeface="Times New Roman"/>
              </a:rPr>
              <a:t>the  </a:t>
            </a:r>
            <a:r>
              <a:rPr sz="1400" dirty="0">
                <a:latin typeface="Times New Roman"/>
                <a:cs typeface="Times New Roman"/>
              </a:rPr>
              <a:t>i</a:t>
            </a:r>
            <a:r>
              <a:rPr sz="1400" spc="-15" dirty="0">
                <a:latin typeface="Times New Roman"/>
                <a:cs typeface="Times New Roman"/>
              </a:rPr>
              <a:t>m</a:t>
            </a:r>
            <a:r>
              <a:rPr sz="1400" dirty="0">
                <a:latin typeface="Times New Roman"/>
                <a:cs typeface="Times New Roman"/>
              </a:rPr>
              <a:t>p</a:t>
            </a:r>
            <a:r>
              <a:rPr sz="1400" spc="-10" dirty="0">
                <a:latin typeface="Times New Roman"/>
                <a:cs typeface="Times New Roman"/>
              </a:rPr>
              <a:t>l</a:t>
            </a:r>
            <a:r>
              <a:rPr sz="1400" dirty="0">
                <a:latin typeface="Times New Roman"/>
                <a:cs typeface="Times New Roman"/>
              </a:rPr>
              <a:t>e</a:t>
            </a:r>
            <a:r>
              <a:rPr sz="1400" spc="-25" dirty="0">
                <a:latin typeface="Times New Roman"/>
                <a:cs typeface="Times New Roman"/>
              </a:rPr>
              <a:t>m</a:t>
            </a:r>
            <a:r>
              <a:rPr sz="1400" dirty="0">
                <a:latin typeface="Times New Roman"/>
                <a:cs typeface="Times New Roman"/>
              </a:rPr>
              <a:t>e</a:t>
            </a:r>
            <a:r>
              <a:rPr sz="1400" spc="5" dirty="0">
                <a:latin typeface="Times New Roman"/>
                <a:cs typeface="Times New Roman"/>
              </a:rPr>
              <a:t>n</a:t>
            </a:r>
            <a:r>
              <a:rPr sz="1400" dirty="0">
                <a:latin typeface="Times New Roman"/>
                <a:cs typeface="Times New Roman"/>
              </a:rPr>
              <a:t>t</a:t>
            </a:r>
            <a:r>
              <a:rPr sz="1400" spc="-15" dirty="0">
                <a:latin typeface="Times New Roman"/>
                <a:cs typeface="Times New Roman"/>
              </a:rPr>
              <a:t>a</a:t>
            </a:r>
            <a:r>
              <a:rPr sz="1400" spc="-10" dirty="0">
                <a:latin typeface="Times New Roman"/>
                <a:cs typeface="Times New Roman"/>
              </a:rPr>
              <a:t>ti</a:t>
            </a:r>
            <a:r>
              <a:rPr sz="1400" dirty="0">
                <a:latin typeface="Times New Roman"/>
                <a:cs typeface="Times New Roman"/>
              </a:rPr>
              <a:t>o</a:t>
            </a:r>
            <a:r>
              <a:rPr sz="1400" spc="-10" dirty="0">
                <a:latin typeface="Times New Roman"/>
                <a:cs typeface="Times New Roman"/>
              </a:rPr>
              <a:t>n</a:t>
            </a:r>
            <a:r>
              <a:rPr sz="1400" dirty="0">
                <a:latin typeface="Times New Roman"/>
                <a:cs typeface="Times New Roman"/>
              </a:rPr>
              <a:t>s	as</a:t>
            </a:r>
            <a:endParaRPr sz="1400">
              <a:latin typeface="Times New Roman"/>
              <a:cs typeface="Times New Roman"/>
            </a:endParaRPr>
          </a:p>
        </p:txBody>
      </p:sp>
      <p:sp>
        <p:nvSpPr>
          <p:cNvPr id="8" name="object 8"/>
          <p:cNvSpPr txBox="1"/>
          <p:nvPr/>
        </p:nvSpPr>
        <p:spPr>
          <a:xfrm>
            <a:off x="45466" y="1841817"/>
            <a:ext cx="1597660" cy="239395"/>
          </a:xfrm>
          <a:prstGeom prst="rect">
            <a:avLst/>
          </a:prstGeom>
        </p:spPr>
        <p:txBody>
          <a:bodyPr vert="horz" wrap="square" lIns="0" tIns="12700" rIns="0" bIns="0" rtlCol="0">
            <a:spAutoFit/>
          </a:bodyPr>
          <a:lstStyle/>
          <a:p>
            <a:pPr marL="12700">
              <a:lnSpc>
                <a:spcPct val="100000"/>
              </a:lnSpc>
              <a:spcBef>
                <a:spcPts val="100"/>
              </a:spcBef>
            </a:pPr>
            <a:r>
              <a:rPr sz="1400" spc="-5" dirty="0">
                <a:latin typeface="Times New Roman"/>
                <a:cs typeface="Times New Roman"/>
              </a:rPr>
              <a:t>challenging</a:t>
            </a:r>
            <a:r>
              <a:rPr sz="1400" spc="-65" dirty="0">
                <a:latin typeface="Times New Roman"/>
                <a:cs typeface="Times New Roman"/>
              </a:rPr>
              <a:t> </a:t>
            </a:r>
            <a:r>
              <a:rPr sz="1400" dirty="0">
                <a:latin typeface="Times New Roman"/>
                <a:cs typeface="Times New Roman"/>
              </a:rPr>
              <a:t>exercises.</a:t>
            </a:r>
            <a:endParaRPr sz="1400">
              <a:latin typeface="Times New Roman"/>
              <a:cs typeface="Times New Roman"/>
            </a:endParaRPr>
          </a:p>
        </p:txBody>
      </p:sp>
      <p:sp>
        <p:nvSpPr>
          <p:cNvPr id="9" name="object 9"/>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102</TotalTime>
  <Words>4561</Words>
  <Application>Microsoft Office PowerPoint</Application>
  <PresentationFormat>Custom</PresentationFormat>
  <Paragraphs>403</Paragraphs>
  <Slides>81</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81</vt:i4>
      </vt:variant>
    </vt:vector>
  </HeadingPairs>
  <TitlesOfParts>
    <vt:vector size="89" baseType="lpstr">
      <vt:lpstr>Times New Roman</vt:lpstr>
      <vt:lpstr>PMingLiU</vt:lpstr>
      <vt:lpstr>Arial</vt:lpstr>
      <vt:lpstr>Wingdings</vt:lpstr>
      <vt:lpstr>Franklin Gothic Demi Cond</vt:lpstr>
      <vt:lpstr>Calibri</vt:lpstr>
      <vt:lpstr>Symbol</vt:lpstr>
      <vt:lpstr>Office Theme</vt:lpstr>
      <vt:lpstr>Chapter 01 :         Abstract  Data Types and Data Structures </vt:lpstr>
      <vt:lpstr>Objectives</vt:lpstr>
      <vt:lpstr>PowerPoint Presentation</vt:lpstr>
      <vt:lpstr> BACKGROUND</vt:lpstr>
      <vt:lpstr>Simple ADTs</vt:lpstr>
      <vt:lpstr>Complex ADTs</vt:lpstr>
      <vt:lpstr>Definition</vt:lpstr>
      <vt:lpstr>Model for an abstract data type The ADT model is shown in Figure 12.1. Inside the ADT are  two different parts of the model: data structure and  operations (public and private).</vt:lpstr>
      <vt:lpstr>Implementation</vt:lpstr>
      <vt:lpstr>Data structures</vt:lpstr>
      <vt:lpstr>Array Data Structure</vt:lpstr>
      <vt:lpstr>PowerPoint Presentation</vt:lpstr>
      <vt:lpstr>STACKS</vt:lpstr>
      <vt:lpstr>Operations on stacks</vt:lpstr>
      <vt:lpstr>The push operation</vt:lpstr>
      <vt:lpstr>PowerPoint Presentation</vt:lpstr>
      <vt:lpstr>The empty operation</vt:lpstr>
      <vt:lpstr>PowerPoint Presentation</vt:lpstr>
      <vt:lpstr>Give a stack S as below, find Top =  and S[top]=  after Pop(S),  Push(S,25), Push(S,33), Pop(S), Pop(S), and Pop(S).</vt:lpstr>
      <vt:lpstr>PowerPoint Presentation</vt:lpstr>
      <vt:lpstr>Stack applications</vt:lpstr>
      <vt:lpstr>Convert a decimal integer to binary and print the results</vt:lpstr>
      <vt:lpstr>PowerPoint Presentation</vt:lpstr>
      <vt:lpstr>PowerPoint Presentation</vt:lpstr>
      <vt:lpstr>Pairing data items</vt:lpstr>
      <vt:lpstr>PowerPoint Presentation</vt:lpstr>
      <vt:lpstr>Stack implementation At the ADT level, we use the stack and its four operations; at  the implementation level, we need to choose a data  structure to implement it. Stack ADTs can be implemented  using either an array or a linked list. Figure 12.7 shows an  example of a stack ADT with five items. The figure also  shows how we can implement the stack.</vt:lpstr>
      <vt:lpstr>PowerPoint Presentation</vt:lpstr>
      <vt:lpstr>QUEUES</vt:lpstr>
      <vt:lpstr>Operations on queues</vt:lpstr>
      <vt:lpstr>The enqueue operation</vt:lpstr>
      <vt:lpstr>The dequeue operation</vt:lpstr>
      <vt:lpstr>The empty operation</vt:lpstr>
      <vt:lpstr>PowerPoint Presentation</vt:lpstr>
      <vt:lpstr>PowerPoint Presentation</vt:lpstr>
      <vt:lpstr>Please show the contents of the queue Q after  the operations of enqueue(Q,54), dequeue(Q),  enqueue(Q,71), dequeue(Q), dequeue(Q), and  enqueue(Q,33), and Front=? and Rear=?.</vt:lpstr>
      <vt:lpstr>Queue applications</vt:lpstr>
      <vt:lpstr>PowerPoint Presentation</vt:lpstr>
      <vt:lpstr>PowerPoint Presentation</vt:lpstr>
      <vt:lpstr>Queue implementation</vt:lpstr>
      <vt:lpstr>PowerPoint Presentation</vt:lpstr>
      <vt:lpstr>GENERAL LINEAR LISTS</vt:lpstr>
      <vt:lpstr>Operations on general linear lists</vt:lpstr>
      <vt:lpstr>PowerPoint Presentation</vt:lpstr>
      <vt:lpstr>The delete operation Deletion from a general list (Figure 12.16) also requires that  the list be searched to locate the data to be deleted. After the  location of the data is found, deletion can be done. The  following shows the format:</vt:lpstr>
      <vt:lpstr>The retrieve operation By retrieval, we mean access of a single element. Like  insertion and deletion, the general list should be first  searched, and if the data is found, it can be retrieved. The  format of the retrieve operation is:</vt:lpstr>
      <vt:lpstr>The traverse operation</vt:lpstr>
      <vt:lpstr>The empty operation</vt:lpstr>
      <vt:lpstr>We define a general linear list as an ADT as shown below:</vt:lpstr>
      <vt:lpstr>Example 12.7</vt:lpstr>
      <vt:lpstr>General linear list applications General linear lists are used in situations in which the  elements are accessed randomly or sequentially. For  example, in a college a linear list can be used to store  information about students who are enrolled in each  semester.</vt:lpstr>
      <vt:lpstr>Example 12.8</vt:lpstr>
      <vt:lpstr>PowerPoint Presentation</vt:lpstr>
      <vt:lpstr>Example 12.9</vt:lpstr>
      <vt:lpstr>PowerPoint Presentation</vt:lpstr>
      <vt:lpstr>PowerPoint Presentation</vt:lpstr>
      <vt:lpstr>PowerPoint Presentation</vt:lpstr>
      <vt:lpstr>We can divided the vertices in a tree into three categories:  the root, leaves and the internal nodes. Table 12.1 shows the  number of outgoing and incoming arcs allowed for each type of node.</vt:lpstr>
      <vt:lpstr>Each node in a tree may have a subtree. The subtree of each  node includes one of its children and all descendents of that  child. Figure 12.21 shows all subtrees for the tree in Figure  12.20.</vt:lpstr>
      <vt:lpstr>Physical structure of a tree, each node includes one of its  children and all descendents of that child.</vt:lpstr>
      <vt:lpstr>PowerPoint Presentation</vt:lpstr>
      <vt:lpstr>Recursive definition of binary trees In Chapter 8 we introduced the recursive definition of an  algorithm. We can also define a structure or an ADT  recursively. The following gives the recursive definition of a  binary tree. Note that, based on this definition, a binary tree  can have a root, but each subtree can also have a root.</vt:lpstr>
      <vt:lpstr>Figure 12.23 shows eight trees, the first of which is an empty  binary tree (sometimes called a null binary tree).</vt:lpstr>
      <vt:lpstr>Operations on binary trees</vt:lpstr>
      <vt:lpstr>Binary tree traversals</vt:lpstr>
      <vt:lpstr>Example 12.10</vt:lpstr>
      <vt:lpstr>PowerPoint Presentation</vt:lpstr>
      <vt:lpstr>Binary tree applications Binary trees have many applications in computer science. In  this section we mention only two of them: Huffman coding  and expression trees.</vt:lpstr>
      <vt:lpstr>Expression trees</vt:lpstr>
      <vt:lpstr>PowerPoint Presentation</vt:lpstr>
      <vt:lpstr>PowerPoint Presentation</vt:lpstr>
      <vt:lpstr>PowerPoint Presentation</vt:lpstr>
      <vt:lpstr>BINARY SEARCH TREES</vt:lpstr>
      <vt:lpstr>PowerPoint Presentation</vt:lpstr>
      <vt:lpstr>A very interesting property of a BST is that if we apply the  inorder traversal of a binary tree, the elements that are visited  are sorted in ascending order. For example, the three BSTs in  Figure 12.29, when traversed in order, give the lists  (3, 6, 17), (17, 19) and (3, 6, 14, 17, 19).</vt:lpstr>
      <vt:lpstr>PowerPoint Presentation</vt:lpstr>
      <vt:lpstr>Binary search tree ADTs</vt:lpstr>
      <vt:lpstr>BST implementation BSTs can be implemented using either arrays or linked lists.  However, linked list structures are more common and  more efficient. The implementation uses nodes with two  pointers, left and right.</vt:lpstr>
      <vt:lpstr>GRAPHS</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Valued Gateway Client</dc:creator>
  <cp:lastModifiedBy>BCAS</cp:lastModifiedBy>
  <cp:revision>13</cp:revision>
  <dcterms:created xsi:type="dcterms:W3CDTF">2020-09-26T21:21:58Z</dcterms:created>
  <dcterms:modified xsi:type="dcterms:W3CDTF">2020-09-27T21:57:55Z</dcterms:modified>
</cp:coreProperties>
</file>